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8"/>
  </p:notesMasterIdLst>
  <p:sldIdLst>
    <p:sldId id="256" r:id="rId8"/>
    <p:sldId id="547" r:id="rId9"/>
    <p:sldId id="548" r:id="rId10"/>
    <p:sldId id="549" r:id="rId11"/>
    <p:sldId id="550" r:id="rId12"/>
    <p:sldId id="551" r:id="rId13"/>
    <p:sldId id="572" r:id="rId14"/>
    <p:sldId id="558" r:id="rId15"/>
    <p:sldId id="560" r:id="rId16"/>
    <p:sldId id="559" r:id="rId17"/>
    <p:sldId id="569" r:id="rId18"/>
    <p:sldId id="553" r:id="rId19"/>
    <p:sldId id="554" r:id="rId20"/>
    <p:sldId id="555" r:id="rId21"/>
    <p:sldId id="556" r:id="rId22"/>
    <p:sldId id="557" r:id="rId23"/>
    <p:sldId id="573" r:id="rId24"/>
    <p:sldId id="574" r:id="rId25"/>
    <p:sldId id="575" r:id="rId26"/>
    <p:sldId id="576" r:id="rId27"/>
    <p:sldId id="552" r:id="rId28"/>
    <p:sldId id="570" r:id="rId29"/>
    <p:sldId id="571" r:id="rId30"/>
    <p:sldId id="577" r:id="rId31"/>
    <p:sldId id="563" r:id="rId32"/>
    <p:sldId id="564" r:id="rId33"/>
    <p:sldId id="565" r:id="rId34"/>
    <p:sldId id="566" r:id="rId35"/>
    <p:sldId id="396" r:id="rId36"/>
    <p:sldId id="567" r:id="rId37"/>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955" autoAdjust="0"/>
  </p:normalViewPr>
  <p:slideViewPr>
    <p:cSldViewPr snapToGrid="0" snapToObjects="1">
      <p:cViewPr varScale="1">
        <p:scale>
          <a:sx n="117" d="100"/>
          <a:sy n="117" d="100"/>
        </p:scale>
        <p:origin x="858" y="96"/>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7/9/2013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185834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22.xml"/><Relationship Id="rId16"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55.png"/><Relationship Id="rId4" Type="http://schemas.microsoft.com/office/2007/relationships/hdphoto" Target="../media/hdphoto10.wdp"/></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Diagnostics &amp; Monitoring</a:t>
            </a:r>
            <a:endParaRPr lang="en-US" dirty="0"/>
          </a:p>
        </p:txBody>
      </p:sp>
      <p:sp>
        <p:nvSpPr>
          <p:cNvPr id="10" name="Rectangle 9"/>
          <p:cNvSpPr/>
          <p:nvPr/>
        </p:nvSpPr>
        <p:spPr bwMode="auto">
          <a:xfrm>
            <a:off x="1480555"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7" y="992659"/>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992658"/>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7" y="1004693"/>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111004"/>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06115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048793"/>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4" y="2957763"/>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0" y="3023496"/>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4" y="2904184"/>
            <a:ext cx="981547" cy="981291"/>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860386"/>
            <a:ext cx="1034087" cy="103381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232010" y="3898718"/>
            <a:ext cx="1072284" cy="1021625"/>
          </a:xfrm>
          <a:prstGeom prst="rect">
            <a:avLst/>
          </a:prstGeom>
        </p:spPr>
      </p:pic>
      <p:pic>
        <p:nvPicPr>
          <p:cNvPr id="4" name="Picture 3"/>
          <p:cNvPicPr>
            <a:picLocks noChangeAspect="1"/>
          </p:cNvPicPr>
          <p:nvPr/>
        </p:nvPicPr>
        <p:blipFill>
          <a:blip r:embed="rId16"/>
          <a:stretch>
            <a:fillRect/>
          </a:stretch>
        </p:blipFill>
        <p:spPr>
          <a:xfrm>
            <a:off x="1448895" y="4184498"/>
            <a:ext cx="1247619" cy="495238"/>
          </a:xfrm>
          <a:prstGeom prst="rect">
            <a:avLst/>
          </a:prstGeom>
        </p:spPr>
      </p:pic>
      <p:pic>
        <p:nvPicPr>
          <p:cNvPr id="6" name="Picture 5"/>
          <p:cNvPicPr>
            <a:picLocks noChangeAspect="1"/>
          </p:cNvPicPr>
          <p:nvPr/>
        </p:nvPicPr>
        <p:blipFill>
          <a:blip r:embed="rId17"/>
          <a:stretch>
            <a:fillRect/>
          </a:stretch>
        </p:blipFill>
        <p:spPr>
          <a:xfrm>
            <a:off x="2885326" y="4048874"/>
            <a:ext cx="997024" cy="989638"/>
          </a:xfrm>
          <a:prstGeom prst="rect">
            <a:avLst/>
          </a:prstGeom>
        </p:spPr>
      </p:pic>
      <p:pic>
        <p:nvPicPr>
          <p:cNvPr id="7" name="Picture 6"/>
          <p:cNvPicPr>
            <a:picLocks noChangeAspect="1"/>
          </p:cNvPicPr>
          <p:nvPr/>
        </p:nvPicPr>
        <p:blipFill>
          <a:blip r:embed="rId18"/>
          <a:stretch>
            <a:fillRect/>
          </a:stretch>
        </p:blipFill>
        <p:spPr>
          <a:xfrm>
            <a:off x="4265305" y="4048875"/>
            <a:ext cx="982140" cy="989637"/>
          </a:xfrm>
          <a:prstGeom prst="rect">
            <a:avLst/>
          </a:prstGeom>
        </p:spPr>
      </p:pic>
    </p:spTree>
    <p:extLst>
      <p:ext uri="{BB962C8B-B14F-4D97-AF65-F5344CB8AC3E}">
        <p14:creationId xmlns:p14="http://schemas.microsoft.com/office/powerpoint/2010/main" val="28974072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389435" y="1248416"/>
            <a:ext cx="714561" cy="707231"/>
          </a:xfrm>
          <a:prstGeom prst="rect">
            <a:avLst/>
          </a:prstGeom>
        </p:spPr>
      </p:pic>
      <p:pic>
        <p:nvPicPr>
          <p:cNvPr id="6" name="Picture 5"/>
          <p:cNvPicPr>
            <a:picLocks noChangeAspect="1"/>
          </p:cNvPicPr>
          <p:nvPr/>
        </p:nvPicPr>
        <p:blipFill>
          <a:blip r:embed="rId4"/>
          <a:stretch>
            <a:fillRect/>
          </a:stretch>
        </p:blipFill>
        <p:spPr>
          <a:xfrm>
            <a:off x="1485772" y="1241272"/>
            <a:ext cx="721707" cy="721519"/>
          </a:xfrm>
          <a:prstGeom prst="rect">
            <a:avLst/>
          </a:prstGeom>
        </p:spPr>
      </p:pic>
      <p:pic>
        <p:nvPicPr>
          <p:cNvPr id="7" name="Picture 6"/>
          <p:cNvPicPr>
            <a:picLocks noChangeAspect="1"/>
          </p:cNvPicPr>
          <p:nvPr/>
        </p:nvPicPr>
        <p:blipFill>
          <a:blip r:embed="rId5"/>
          <a:stretch>
            <a:fillRect/>
          </a:stretch>
        </p:blipFill>
        <p:spPr>
          <a:xfrm>
            <a:off x="2589254" y="1241272"/>
            <a:ext cx="707415" cy="707231"/>
          </a:xfrm>
          <a:prstGeom prst="rect">
            <a:avLst/>
          </a:prstGeom>
        </p:spPr>
      </p:pic>
      <p:pic>
        <p:nvPicPr>
          <p:cNvPr id="9" name="Picture 8"/>
          <p:cNvPicPr>
            <a:picLocks noChangeAspect="1"/>
          </p:cNvPicPr>
          <p:nvPr/>
        </p:nvPicPr>
        <p:blipFill>
          <a:blip r:embed="rId6"/>
          <a:stretch>
            <a:fillRect/>
          </a:stretch>
        </p:blipFill>
        <p:spPr>
          <a:xfrm>
            <a:off x="1485772" y="2471690"/>
            <a:ext cx="714561" cy="721519"/>
          </a:xfrm>
          <a:prstGeom prst="rect">
            <a:avLst/>
          </a:prstGeom>
        </p:spPr>
      </p:pic>
      <p:pic>
        <p:nvPicPr>
          <p:cNvPr id="10" name="Picture 9"/>
          <p:cNvPicPr>
            <a:picLocks noChangeAspect="1"/>
          </p:cNvPicPr>
          <p:nvPr/>
        </p:nvPicPr>
        <p:blipFill>
          <a:blip r:embed="rId7"/>
          <a:stretch>
            <a:fillRect/>
          </a:stretch>
        </p:blipFill>
        <p:spPr>
          <a:xfrm>
            <a:off x="396581" y="2471689"/>
            <a:ext cx="700270" cy="721519"/>
          </a:xfrm>
          <a:prstGeom prst="rect">
            <a:avLst/>
          </a:prstGeom>
        </p:spPr>
      </p:pic>
      <p:pic>
        <p:nvPicPr>
          <p:cNvPr id="11" name="Picture 10"/>
          <p:cNvPicPr>
            <a:picLocks noChangeAspect="1"/>
          </p:cNvPicPr>
          <p:nvPr/>
        </p:nvPicPr>
        <p:blipFill>
          <a:blip r:embed="rId8"/>
          <a:stretch>
            <a:fillRect/>
          </a:stretch>
        </p:blipFill>
        <p:spPr>
          <a:xfrm>
            <a:off x="2587467" y="2485977"/>
            <a:ext cx="700270" cy="707231"/>
          </a:xfrm>
          <a:prstGeom prst="rect">
            <a:avLst/>
          </a:prstGeom>
        </p:spPr>
      </p:pic>
      <p:pic>
        <p:nvPicPr>
          <p:cNvPr id="12" name="Picture 11"/>
          <p:cNvPicPr>
            <a:picLocks noChangeAspect="1"/>
          </p:cNvPicPr>
          <p:nvPr/>
        </p:nvPicPr>
        <p:blipFill>
          <a:blip r:embed="rId9"/>
          <a:stretch>
            <a:fillRect/>
          </a:stretch>
        </p:blipFill>
        <p:spPr>
          <a:xfrm>
            <a:off x="3671298" y="2493121"/>
            <a:ext cx="721707" cy="721519"/>
          </a:xfrm>
          <a:prstGeom prst="rect">
            <a:avLst/>
          </a:prstGeom>
        </p:spPr>
      </p:pic>
      <p:pic>
        <p:nvPicPr>
          <p:cNvPr id="14" name="Picture 13"/>
          <p:cNvPicPr>
            <a:picLocks noChangeAspect="1"/>
          </p:cNvPicPr>
          <p:nvPr/>
        </p:nvPicPr>
        <p:blipFill>
          <a:blip r:embed="rId10"/>
          <a:stretch>
            <a:fillRect/>
          </a:stretch>
        </p:blipFill>
        <p:spPr>
          <a:xfrm>
            <a:off x="396582" y="3704303"/>
            <a:ext cx="707415" cy="721519"/>
          </a:xfrm>
          <a:prstGeom prst="rect">
            <a:avLst/>
          </a:prstGeom>
        </p:spPr>
      </p:pic>
      <p:pic>
        <p:nvPicPr>
          <p:cNvPr id="15" name="Picture 14"/>
          <p:cNvPicPr>
            <a:picLocks noChangeAspect="1"/>
          </p:cNvPicPr>
          <p:nvPr/>
        </p:nvPicPr>
        <p:blipFill>
          <a:blip r:embed="rId11"/>
          <a:stretch>
            <a:fillRect/>
          </a:stretch>
        </p:blipFill>
        <p:spPr>
          <a:xfrm>
            <a:off x="1485772" y="3704497"/>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8" y="3700924"/>
            <a:ext cx="714561" cy="707231"/>
          </a:xfrm>
          <a:prstGeom prst="rect">
            <a:avLst/>
          </a:prstGeom>
        </p:spPr>
      </p:pic>
      <p:pic>
        <p:nvPicPr>
          <p:cNvPr id="3" name="Picture 2"/>
          <p:cNvPicPr>
            <a:picLocks noChangeAspect="1"/>
          </p:cNvPicPr>
          <p:nvPr/>
        </p:nvPicPr>
        <p:blipFill>
          <a:blip r:embed="rId14"/>
          <a:stretch>
            <a:fillRect/>
          </a:stretch>
        </p:blipFill>
        <p:spPr>
          <a:xfrm>
            <a:off x="3678444" y="1248416"/>
            <a:ext cx="717744" cy="714375"/>
          </a:xfrm>
          <a:prstGeom prst="rect">
            <a:avLst/>
          </a:prstGeom>
        </p:spPr>
      </p:pic>
    </p:spTree>
    <p:extLst>
      <p:ext uri="{BB962C8B-B14F-4D97-AF65-F5344CB8AC3E}">
        <p14:creationId xmlns:p14="http://schemas.microsoft.com/office/powerpoint/2010/main" val="624191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pic>
        <p:nvPicPr>
          <p:cNvPr id="9" name="Picture 8"/>
          <p:cNvPicPr>
            <a:picLocks noChangeAspect="1"/>
          </p:cNvPicPr>
          <p:nvPr/>
        </p:nvPicPr>
        <p:blipFill>
          <a:blip r:embed="rId3"/>
          <a:stretch>
            <a:fillRect/>
          </a:stretch>
        </p:blipFill>
        <p:spPr>
          <a:xfrm>
            <a:off x="7253026" y="1987138"/>
            <a:ext cx="1276410" cy="1270420"/>
          </a:xfrm>
          <a:prstGeom prst="rect">
            <a:avLst/>
          </a:prstGeom>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10018</TotalTime>
  <Words>1372</Words>
  <Application>Microsoft Office PowerPoint</Application>
  <PresentationFormat>On-screen Show (16:9)</PresentationFormat>
  <Paragraphs>301</Paragraphs>
  <Slides>30</Slides>
  <Notes>30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Kozuka Gothic Pro R</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SyntaxC4 Developer</cp:lastModifiedBy>
  <cp:revision>657</cp:revision>
  <cp:lastPrinted>2012-06-13T17:37:07Z</cp:lastPrinted>
  <dcterms:created xsi:type="dcterms:W3CDTF">2006-08-16T00:00:00Z</dcterms:created>
  <dcterms:modified xsi:type="dcterms:W3CDTF">2013-07-09T22:05:28Z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