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8"/>
  </p:notesMasterIdLst>
  <p:sldIdLst>
    <p:sldId id="256" r:id="rId8"/>
    <p:sldId id="547" r:id="rId9"/>
    <p:sldId id="548" r:id="rId10"/>
    <p:sldId id="549" r:id="rId11"/>
    <p:sldId id="550" r:id="rId12"/>
    <p:sldId id="551" r:id="rId13"/>
    <p:sldId id="572" r:id="rId14"/>
    <p:sldId id="558" r:id="rId15"/>
    <p:sldId id="560" r:id="rId16"/>
    <p:sldId id="559" r:id="rId17"/>
    <p:sldId id="569" r:id="rId18"/>
    <p:sldId id="553" r:id="rId19"/>
    <p:sldId id="554" r:id="rId20"/>
    <p:sldId id="555" r:id="rId21"/>
    <p:sldId id="556" r:id="rId22"/>
    <p:sldId id="557" r:id="rId23"/>
    <p:sldId id="573" r:id="rId24"/>
    <p:sldId id="574" r:id="rId25"/>
    <p:sldId id="575" r:id="rId26"/>
    <p:sldId id="576" r:id="rId27"/>
    <p:sldId id="552" r:id="rId28"/>
    <p:sldId id="570" r:id="rId29"/>
    <p:sldId id="571" r:id="rId30"/>
    <p:sldId id="577" r:id="rId31"/>
    <p:sldId id="563" r:id="rId32"/>
    <p:sldId id="564" r:id="rId33"/>
    <p:sldId id="565" r:id="rId34"/>
    <p:sldId id="566" r:id="rId35"/>
    <p:sldId id="396" r:id="rId36"/>
    <p:sldId id="567" r:id="rId37"/>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8955" autoAdjust="0"/>
  </p:normalViewPr>
  <p:slideViewPr>
    <p:cSldViewPr snapToGrid="0" snapToObjects="1">
      <p:cViewPr varScale="1">
        <p:scale>
          <a:sx n="117" d="100"/>
          <a:sy n="117" d="100"/>
        </p:scale>
        <p:origin x="858" y="96"/>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7/9/2013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185834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22.xml"/><Relationship Id="rId16" Type="http://schemas.openxmlformats.org/officeDocument/2006/relationships/image" Target="../media/image39.png"/><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55.png"/><Relationship Id="rId4" Type="http://schemas.microsoft.com/office/2007/relationships/hdphoto" Target="../media/hdphoto10.wdp"/></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solidFill>
                      <a:srgbClr val="FFFFFF"/>
                    </a:solidFill>
                  </a:rPr>
                  <a:t>standard</a:t>
                </a:r>
                <a:endParaRPr sz="2400" dirty="0">
                  <a:solidFill>
                    <a:srgbClr val="FFFFFF"/>
                  </a:solidFill>
                </a:endParaRP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a:gradFill>
                  <a:gsLst>
                    <a:gs pos="0">
                      <a:srgbClr val="5F5F5F"/>
                    </a:gs>
                    <a:gs pos="100000">
                      <a:srgbClr val="5F5F5F"/>
                    </a:gs>
                  </a:gsLst>
                  <a:lin ang="5400000" scaled="0"/>
                </a:gradFill>
              </a:rPr>
              <a:t>s</a:t>
            </a:r>
            <a:r>
              <a:rPr lang="en-US" sz="2400" dirty="0" smtClean="0">
                <a:gradFill>
                  <a:gsLst>
                    <a:gs pos="0">
                      <a:srgbClr val="5F5F5F"/>
                    </a:gs>
                    <a:gs pos="100000">
                      <a:srgbClr val="5F5F5F"/>
                    </a:gs>
                  </a:gsLst>
                  <a:lin ang="5400000" scaled="0"/>
                </a:gradFill>
              </a:rPr>
              <a:t>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smtClean="0">
                <a:gradFill>
                  <a:gsLst>
                    <a:gs pos="0">
                      <a:srgbClr val="5F5F5F"/>
                    </a:gs>
                    <a:gs pos="100000">
                      <a:srgbClr val="5F5F5F"/>
                    </a:gs>
                  </a:gsLst>
                  <a:lin ang="5400000" scaled="0"/>
                </a:gradFill>
              </a:rPr>
              <a:t>standard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smtClean="0">
                <a:gradFill>
                  <a:gsLst>
                    <a:gs pos="0">
                      <a:srgbClr val="0071BC"/>
                    </a:gs>
                    <a:gs pos="100000">
                      <a:srgbClr val="0071BC"/>
                    </a:gs>
                  </a:gsLst>
                  <a:lin ang="5400000" scaled="0"/>
                </a:gradFill>
              </a:rPr>
              <a:t>standard</a:t>
            </a:r>
            <a:endParaRPr sz="2400" dirty="0">
              <a:gradFill>
                <a:gsLst>
                  <a:gs pos="0">
                    <a:srgbClr val="0071BC"/>
                  </a:gs>
                  <a:gs pos="100000">
                    <a:srgbClr val="0071BC"/>
                  </a:gs>
                </a:gsLst>
                <a:lin ang="5400000" scaled="0"/>
              </a:gradFill>
            </a:endParaRP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7" y="1890057"/>
            <a:ext cx="1779649" cy="2196573"/>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156267"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smtClean="0">
                    <a:gradFill>
                      <a:gsLst>
                        <a:gs pos="0">
                          <a:srgbClr val="FFFFFF"/>
                        </a:gs>
                        <a:gs pos="100000">
                          <a:srgbClr val="FFFFFF"/>
                        </a:gs>
                      </a:gsLst>
                      <a:lin ang="5400000" scaled="0"/>
                    </a:gradFill>
                  </a:rPr>
                  <a:t>Standard instance</a:t>
                </a:r>
                <a:endParaRPr lang="en-US" sz="1200" b="1" cap="all" dirty="0">
                  <a:gradFill>
                    <a:gsLst>
                      <a:gs pos="0">
                        <a:srgbClr val="FFFFFF"/>
                      </a:gs>
                      <a:gs pos="100000">
                        <a:srgbClr val="FFFFFF"/>
                      </a:gs>
                    </a:gsLst>
                    <a:lin ang="5400000" scaled="0"/>
                  </a:gradFill>
                </a:endParaRP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Diagnostics &amp; Monitoring</a:t>
            </a:r>
            <a:endParaRPr lang="en-US" dirty="0"/>
          </a:p>
        </p:txBody>
      </p:sp>
      <p:sp>
        <p:nvSpPr>
          <p:cNvPr id="10" name="Rectangle 9"/>
          <p:cNvSpPr/>
          <p:nvPr/>
        </p:nvSpPr>
        <p:spPr bwMode="auto">
          <a:xfrm>
            <a:off x="1480555"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6920186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882839"/>
            <a:ext cx="7680340" cy="1495794"/>
          </a:xfrm>
        </p:spPr>
        <p:txBody>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007" y="992659"/>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5" y="992658"/>
            <a:ext cx="757435" cy="75723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957" y="1004693"/>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35" y="2111004"/>
            <a:ext cx="759555" cy="576682"/>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2" y="2061151"/>
            <a:ext cx="867388" cy="676386"/>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5" y="3048793"/>
            <a:ext cx="692255" cy="692075"/>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4" y="2957763"/>
            <a:ext cx="874364" cy="874136"/>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31130" y="3023496"/>
            <a:ext cx="739201" cy="742667"/>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4" y="2904184"/>
            <a:ext cx="981547" cy="981291"/>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4" y="860386"/>
            <a:ext cx="1034087" cy="1033818"/>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232010" y="3898718"/>
            <a:ext cx="1072284" cy="1021625"/>
          </a:xfrm>
          <a:prstGeom prst="rect">
            <a:avLst/>
          </a:prstGeom>
        </p:spPr>
      </p:pic>
      <p:pic>
        <p:nvPicPr>
          <p:cNvPr id="4" name="Picture 3"/>
          <p:cNvPicPr>
            <a:picLocks noChangeAspect="1"/>
          </p:cNvPicPr>
          <p:nvPr/>
        </p:nvPicPr>
        <p:blipFill>
          <a:blip r:embed="rId16"/>
          <a:stretch>
            <a:fillRect/>
          </a:stretch>
        </p:blipFill>
        <p:spPr>
          <a:xfrm>
            <a:off x="1448895" y="4184498"/>
            <a:ext cx="1247619" cy="495238"/>
          </a:xfrm>
          <a:prstGeom prst="rect">
            <a:avLst/>
          </a:prstGeom>
        </p:spPr>
      </p:pic>
      <p:pic>
        <p:nvPicPr>
          <p:cNvPr id="6" name="Picture 5"/>
          <p:cNvPicPr>
            <a:picLocks noChangeAspect="1"/>
          </p:cNvPicPr>
          <p:nvPr/>
        </p:nvPicPr>
        <p:blipFill>
          <a:blip r:embed="rId17"/>
          <a:stretch>
            <a:fillRect/>
          </a:stretch>
        </p:blipFill>
        <p:spPr>
          <a:xfrm>
            <a:off x="2885326" y="4048874"/>
            <a:ext cx="997024" cy="989638"/>
          </a:xfrm>
          <a:prstGeom prst="rect">
            <a:avLst/>
          </a:prstGeom>
        </p:spPr>
      </p:pic>
      <p:pic>
        <p:nvPicPr>
          <p:cNvPr id="7" name="Picture 6"/>
          <p:cNvPicPr>
            <a:picLocks noChangeAspect="1"/>
          </p:cNvPicPr>
          <p:nvPr/>
        </p:nvPicPr>
        <p:blipFill>
          <a:blip r:embed="rId18"/>
          <a:stretch>
            <a:fillRect/>
          </a:stretch>
        </p:blipFill>
        <p:spPr>
          <a:xfrm>
            <a:off x="4265305" y="4048875"/>
            <a:ext cx="982140" cy="989637"/>
          </a:xfrm>
          <a:prstGeom prst="rect">
            <a:avLst/>
          </a:prstGeom>
        </p:spPr>
      </p:pic>
    </p:spTree>
    <p:extLst>
      <p:ext uri="{BB962C8B-B14F-4D97-AF65-F5344CB8AC3E}">
        <p14:creationId xmlns:p14="http://schemas.microsoft.com/office/powerpoint/2010/main" val="28974072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389435" y="1248416"/>
            <a:ext cx="714561" cy="707231"/>
          </a:xfrm>
          <a:prstGeom prst="rect">
            <a:avLst/>
          </a:prstGeom>
        </p:spPr>
      </p:pic>
      <p:pic>
        <p:nvPicPr>
          <p:cNvPr id="6" name="Picture 5"/>
          <p:cNvPicPr>
            <a:picLocks noChangeAspect="1"/>
          </p:cNvPicPr>
          <p:nvPr/>
        </p:nvPicPr>
        <p:blipFill>
          <a:blip r:embed="rId4"/>
          <a:stretch>
            <a:fillRect/>
          </a:stretch>
        </p:blipFill>
        <p:spPr>
          <a:xfrm>
            <a:off x="1485772" y="1241272"/>
            <a:ext cx="721707" cy="721519"/>
          </a:xfrm>
          <a:prstGeom prst="rect">
            <a:avLst/>
          </a:prstGeom>
        </p:spPr>
      </p:pic>
      <p:pic>
        <p:nvPicPr>
          <p:cNvPr id="7" name="Picture 6"/>
          <p:cNvPicPr>
            <a:picLocks noChangeAspect="1"/>
          </p:cNvPicPr>
          <p:nvPr/>
        </p:nvPicPr>
        <p:blipFill>
          <a:blip r:embed="rId5"/>
          <a:stretch>
            <a:fillRect/>
          </a:stretch>
        </p:blipFill>
        <p:spPr>
          <a:xfrm>
            <a:off x="2589254" y="1241272"/>
            <a:ext cx="707415" cy="707231"/>
          </a:xfrm>
          <a:prstGeom prst="rect">
            <a:avLst/>
          </a:prstGeom>
        </p:spPr>
      </p:pic>
      <p:pic>
        <p:nvPicPr>
          <p:cNvPr id="9" name="Picture 8"/>
          <p:cNvPicPr>
            <a:picLocks noChangeAspect="1"/>
          </p:cNvPicPr>
          <p:nvPr/>
        </p:nvPicPr>
        <p:blipFill>
          <a:blip r:embed="rId6"/>
          <a:stretch>
            <a:fillRect/>
          </a:stretch>
        </p:blipFill>
        <p:spPr>
          <a:xfrm>
            <a:off x="1485772" y="2471690"/>
            <a:ext cx="714561" cy="721519"/>
          </a:xfrm>
          <a:prstGeom prst="rect">
            <a:avLst/>
          </a:prstGeom>
        </p:spPr>
      </p:pic>
      <p:pic>
        <p:nvPicPr>
          <p:cNvPr id="10" name="Picture 9"/>
          <p:cNvPicPr>
            <a:picLocks noChangeAspect="1"/>
          </p:cNvPicPr>
          <p:nvPr/>
        </p:nvPicPr>
        <p:blipFill>
          <a:blip r:embed="rId7"/>
          <a:stretch>
            <a:fillRect/>
          </a:stretch>
        </p:blipFill>
        <p:spPr>
          <a:xfrm>
            <a:off x="396581" y="2471689"/>
            <a:ext cx="700270" cy="721519"/>
          </a:xfrm>
          <a:prstGeom prst="rect">
            <a:avLst/>
          </a:prstGeom>
        </p:spPr>
      </p:pic>
      <p:pic>
        <p:nvPicPr>
          <p:cNvPr id="11" name="Picture 10"/>
          <p:cNvPicPr>
            <a:picLocks noChangeAspect="1"/>
          </p:cNvPicPr>
          <p:nvPr/>
        </p:nvPicPr>
        <p:blipFill>
          <a:blip r:embed="rId8"/>
          <a:stretch>
            <a:fillRect/>
          </a:stretch>
        </p:blipFill>
        <p:spPr>
          <a:xfrm>
            <a:off x="2587467" y="2485977"/>
            <a:ext cx="700270" cy="707231"/>
          </a:xfrm>
          <a:prstGeom prst="rect">
            <a:avLst/>
          </a:prstGeom>
        </p:spPr>
      </p:pic>
      <p:pic>
        <p:nvPicPr>
          <p:cNvPr id="12" name="Picture 11"/>
          <p:cNvPicPr>
            <a:picLocks noChangeAspect="1"/>
          </p:cNvPicPr>
          <p:nvPr/>
        </p:nvPicPr>
        <p:blipFill>
          <a:blip r:embed="rId9"/>
          <a:stretch>
            <a:fillRect/>
          </a:stretch>
        </p:blipFill>
        <p:spPr>
          <a:xfrm>
            <a:off x="3671298" y="2493121"/>
            <a:ext cx="721707" cy="721519"/>
          </a:xfrm>
          <a:prstGeom prst="rect">
            <a:avLst/>
          </a:prstGeom>
        </p:spPr>
      </p:pic>
      <p:pic>
        <p:nvPicPr>
          <p:cNvPr id="14" name="Picture 13"/>
          <p:cNvPicPr>
            <a:picLocks noChangeAspect="1"/>
          </p:cNvPicPr>
          <p:nvPr/>
        </p:nvPicPr>
        <p:blipFill>
          <a:blip r:embed="rId10"/>
          <a:stretch>
            <a:fillRect/>
          </a:stretch>
        </p:blipFill>
        <p:spPr>
          <a:xfrm>
            <a:off x="396582" y="3704303"/>
            <a:ext cx="707415" cy="721519"/>
          </a:xfrm>
          <a:prstGeom prst="rect">
            <a:avLst/>
          </a:prstGeom>
        </p:spPr>
      </p:pic>
      <p:pic>
        <p:nvPicPr>
          <p:cNvPr id="15" name="Picture 14"/>
          <p:cNvPicPr>
            <a:picLocks noChangeAspect="1"/>
          </p:cNvPicPr>
          <p:nvPr/>
        </p:nvPicPr>
        <p:blipFill>
          <a:blip r:embed="rId11"/>
          <a:stretch>
            <a:fillRect/>
          </a:stretch>
        </p:blipFill>
        <p:spPr>
          <a:xfrm>
            <a:off x="1485772" y="3704497"/>
            <a:ext cx="714561" cy="707231"/>
          </a:xfrm>
          <a:prstGeom prst="rect">
            <a:avLst/>
          </a:prstGeom>
        </p:spPr>
      </p:pic>
      <p:pic>
        <p:nvPicPr>
          <p:cNvPr id="16" name="Picture 15"/>
          <p:cNvPicPr>
            <a:picLocks noChangeAspect="1"/>
          </p:cNvPicPr>
          <p:nvPr/>
        </p:nvPicPr>
        <p:blipFill>
          <a:blip r:embed="rId12"/>
          <a:stretch>
            <a:fillRect/>
          </a:stretch>
        </p:blipFill>
        <p:spPr>
          <a:xfrm>
            <a:off x="2587467" y="3708067"/>
            <a:ext cx="700270" cy="700088"/>
          </a:xfrm>
          <a:prstGeom prst="rect">
            <a:avLst/>
          </a:prstGeom>
        </p:spPr>
      </p:pic>
      <p:pic>
        <p:nvPicPr>
          <p:cNvPr id="17" name="Picture 16"/>
          <p:cNvPicPr>
            <a:picLocks noChangeAspect="1"/>
          </p:cNvPicPr>
          <p:nvPr/>
        </p:nvPicPr>
        <p:blipFill>
          <a:blip r:embed="rId13"/>
          <a:stretch>
            <a:fillRect/>
          </a:stretch>
        </p:blipFill>
        <p:spPr>
          <a:xfrm>
            <a:off x="3671298" y="3700924"/>
            <a:ext cx="714561" cy="707231"/>
          </a:xfrm>
          <a:prstGeom prst="rect">
            <a:avLst/>
          </a:prstGeom>
        </p:spPr>
      </p:pic>
      <p:pic>
        <p:nvPicPr>
          <p:cNvPr id="3" name="Picture 2"/>
          <p:cNvPicPr>
            <a:picLocks noChangeAspect="1"/>
          </p:cNvPicPr>
          <p:nvPr/>
        </p:nvPicPr>
        <p:blipFill>
          <a:blip r:embed="rId14"/>
          <a:stretch>
            <a:fillRect/>
          </a:stretch>
        </p:blipFill>
        <p:spPr>
          <a:xfrm>
            <a:off x="3678444" y="1248416"/>
            <a:ext cx="717744" cy="714375"/>
          </a:xfrm>
          <a:prstGeom prst="rect">
            <a:avLst/>
          </a:prstGeom>
        </p:spPr>
      </p:pic>
    </p:spTree>
    <p:extLst>
      <p:ext uri="{BB962C8B-B14F-4D97-AF65-F5344CB8AC3E}">
        <p14:creationId xmlns:p14="http://schemas.microsoft.com/office/powerpoint/2010/main" val="624191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389" y="1833035"/>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grpSp>
        <p:nvGrpSpPr>
          <p:cNvPr id="4" name="Group 3"/>
          <p:cNvGrpSpPr/>
          <p:nvPr/>
        </p:nvGrpSpPr>
        <p:grpSpPr>
          <a:xfrm>
            <a:off x="7045835" y="1077462"/>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pic>
        <p:nvPicPr>
          <p:cNvPr id="9" name="Picture 8"/>
          <p:cNvPicPr>
            <a:picLocks noChangeAspect="1"/>
          </p:cNvPicPr>
          <p:nvPr/>
        </p:nvPicPr>
        <p:blipFill>
          <a:blip r:embed="rId3"/>
          <a:stretch>
            <a:fillRect/>
          </a:stretch>
        </p:blipFill>
        <p:spPr>
          <a:xfrm>
            <a:off x="7253026" y="1987138"/>
            <a:ext cx="1276410" cy="1270420"/>
          </a:xfrm>
          <a:prstGeom prst="rect">
            <a:avLst/>
          </a:prstGeom>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r>
              <a:rPr lang="en-US" sz="2100" dirty="0" smtClean="0"/>
              <a:t>and frameworks</a:t>
            </a:r>
            <a:endParaRPr lang="en-US" sz="2100" dirty="0"/>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10014</TotalTime>
  <Words>1372</Words>
  <Application>Microsoft Office PowerPoint</Application>
  <PresentationFormat>On-screen Show (16:9)</PresentationFormat>
  <Paragraphs>301</Paragraphs>
  <Slides>30</Slides>
  <Notes>30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Kozuka Gothic Pro R</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SyntaxC4 Developer</cp:lastModifiedBy>
  <cp:revision>656</cp:revision>
  <cp:lastPrinted>2012-06-13T17:37:07Z</cp:lastPrinted>
  <dcterms:created xsi:type="dcterms:W3CDTF">2006-08-16T00:00:00Z</dcterms:created>
  <dcterms:modified xsi:type="dcterms:W3CDTF">2013-07-09T21:59:53Z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