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C04F-BDB9-4AC6-926A-780F6FBAAD2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61E-7E0E-489A-BDFE-FD940F9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8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C04F-BDB9-4AC6-926A-780F6FBAAD2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61E-7E0E-489A-BDFE-FD940F9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2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C04F-BDB9-4AC6-926A-780F6FBAAD2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61E-7E0E-489A-BDFE-FD940F9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C04F-BDB9-4AC6-926A-780F6FBAAD2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61E-7E0E-489A-BDFE-FD940F9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5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C04F-BDB9-4AC6-926A-780F6FBAAD2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61E-7E0E-489A-BDFE-FD940F9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C04F-BDB9-4AC6-926A-780F6FBAAD2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61E-7E0E-489A-BDFE-FD940F9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7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C04F-BDB9-4AC6-926A-780F6FBAAD2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61E-7E0E-489A-BDFE-FD940F9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C04F-BDB9-4AC6-926A-780F6FBAAD2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61E-7E0E-489A-BDFE-FD940F9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C04F-BDB9-4AC6-926A-780F6FBAAD2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61E-7E0E-489A-BDFE-FD940F9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C04F-BDB9-4AC6-926A-780F6FBAAD2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61E-7E0E-489A-BDFE-FD940F9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C04F-BDB9-4AC6-926A-780F6FBAAD2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61E-7E0E-489A-BDFE-FD940F9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3C04F-BDB9-4AC6-926A-780F6FBAAD2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3D61E-7E0E-489A-BDFE-FD940F9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9559-54C7-410D-A669-F0A93E844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The Agile :</a:t>
            </a:r>
            <a:r>
              <a:rPr lang="en-GB" dirty="0"/>
              <a:t> </a:t>
            </a:r>
            <a:r>
              <a:rPr lang="en-GB" b="1" dirty="0"/>
              <a:t>Scrum Framework at glance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774E9-908D-47DB-A7A7-98A610F95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RASHED ZAHAN RUMON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EE13CE29-3903-4A71-AD98-069DE4131483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1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-agile-scrum-framework-at-a-glance">
            <a:extLst>
              <a:ext uri="{FF2B5EF4-FFF2-40B4-BE49-F238E27FC236}">
                <a16:creationId xmlns:a16="http://schemas.microsoft.com/office/drawing/2014/main" id="{19A39965-5BE4-406C-A0DB-668A26832E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4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2E7029-8EF4-45C8-B362-A4180831F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303782"/>
              </p:ext>
            </p:extLst>
          </p:nvPr>
        </p:nvGraphicFramePr>
        <p:xfrm>
          <a:off x="838200" y="1825625"/>
          <a:ext cx="105156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479341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81182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9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Stories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Something a user wants and associated acceptance criteria. For example, «As a Facebook user, I need an ability to retrieve a link to someone’s else entry so that I can share it via other social networks or send by mail to my friends»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0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collection of User Stories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0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list of requirements for a Product or Sprint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756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516BC9-C5FC-41F5-B8F0-870D34BD6852}"/>
              </a:ext>
            </a:extLst>
          </p:cNvPr>
          <p:cNvSpPr txBox="1"/>
          <p:nvPr/>
        </p:nvSpPr>
        <p:spPr>
          <a:xfrm>
            <a:off x="838200" y="1029810"/>
            <a:ext cx="1159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Artifacts:</a:t>
            </a:r>
          </a:p>
        </p:txBody>
      </p:sp>
    </p:spTree>
    <p:extLst>
      <p:ext uri="{BB962C8B-B14F-4D97-AF65-F5344CB8AC3E}">
        <p14:creationId xmlns:p14="http://schemas.microsoft.com/office/powerpoint/2010/main" val="63789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56F437-DFA4-4DB9-B32C-D8DDBB9B5C54}"/>
              </a:ext>
            </a:extLst>
          </p:cNvPr>
          <p:cNvSpPr txBox="1"/>
          <p:nvPr/>
        </p:nvSpPr>
        <p:spPr>
          <a:xfrm>
            <a:off x="665824" y="843072"/>
            <a:ext cx="137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Meetings: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0E44BC0-060E-43E9-B4AD-C6509F477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17107"/>
              </p:ext>
            </p:extLst>
          </p:nvPr>
        </p:nvGraphicFramePr>
        <p:xfrm>
          <a:off x="665824" y="1412124"/>
          <a:ext cx="10457896" cy="4402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948">
                  <a:extLst>
                    <a:ext uri="{9D8B030D-6E8A-4147-A177-3AD203B41FA5}">
                      <a16:colId xmlns:a16="http://schemas.microsoft.com/office/drawing/2014/main" val="4188263851"/>
                    </a:ext>
                  </a:extLst>
                </a:gridCol>
                <a:gridCol w="5228948">
                  <a:extLst>
                    <a:ext uri="{9D8B030D-6E8A-4147-A177-3AD203B41FA5}">
                      <a16:colId xmlns:a16="http://schemas.microsoft.com/office/drawing/2014/main" val="2905354778"/>
                    </a:ext>
                  </a:extLst>
                </a:gridCol>
              </a:tblGrid>
              <a:tr h="424572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83478"/>
                  </a:ext>
                </a:extLst>
              </a:tr>
              <a:tr h="732822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Sprints (Iterations)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Time-boxed effort to create a «Done» product Increment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56850"/>
                  </a:ext>
                </a:extLst>
              </a:tr>
              <a:tr h="732822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Sprint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Time-boxed effort to plan the Sprint by the Scrum team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79222"/>
                  </a:ext>
                </a:extLst>
              </a:tr>
              <a:tr h="732822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Grooming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«Quick» sprint pre-planning , where the whole team required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2455"/>
                  </a:ext>
                </a:extLst>
              </a:tr>
              <a:tr h="732822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Stand-ups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Time-boxed effort to share the status, usually takes 10 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468685"/>
                  </a:ext>
                </a:extLst>
              </a:tr>
              <a:tr h="1046889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Sprint Retrospective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Time-boxed review of the Scrum Team’s performance during the last Sprint in order to improve in the next Sprint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6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494E5E-2855-494D-B0F2-601B8C087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9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6AAFFC-498B-4F11-8A32-8B370CC1722E}"/>
              </a:ext>
            </a:extLst>
          </p:cNvPr>
          <p:cNvSpPr txBox="1"/>
          <p:nvPr/>
        </p:nvSpPr>
        <p:spPr>
          <a:xfrm>
            <a:off x="1008355" y="1180729"/>
            <a:ext cx="1672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Scrum Board :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D48E3-20B4-4959-B12B-4A45F2A6E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5" y="1721388"/>
            <a:ext cx="10175289" cy="44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6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11A83C-2BCE-4114-842C-151344C4DB06}"/>
              </a:ext>
            </a:extLst>
          </p:cNvPr>
          <p:cNvSpPr txBox="1"/>
          <p:nvPr/>
        </p:nvSpPr>
        <p:spPr>
          <a:xfrm>
            <a:off x="532661" y="372907"/>
            <a:ext cx="722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 of Ready (</a:t>
            </a:r>
            <a:r>
              <a:rPr lang="en-US" sz="2400" b="1" dirty="0" err="1"/>
              <a:t>DoR</a:t>
            </a:r>
            <a:r>
              <a:rPr lang="en-US" sz="2400" b="1" dirty="0"/>
              <a:t>) &amp; Definition of Done (DoD)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4B00ED-370B-46B7-A1D1-F71A42251324}"/>
              </a:ext>
            </a:extLst>
          </p:cNvPr>
          <p:cNvCxnSpPr/>
          <p:nvPr/>
        </p:nvCxnSpPr>
        <p:spPr>
          <a:xfrm>
            <a:off x="532661" y="834572"/>
            <a:ext cx="694944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687F9BD-9130-4471-82CC-A58B448BF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47944"/>
              </p:ext>
            </p:extLst>
          </p:nvPr>
        </p:nvGraphicFramePr>
        <p:xfrm>
          <a:off x="470517" y="1145192"/>
          <a:ext cx="11345662" cy="537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5003">
                  <a:extLst>
                    <a:ext uri="{9D8B030D-6E8A-4147-A177-3AD203B41FA5}">
                      <a16:colId xmlns:a16="http://schemas.microsoft.com/office/drawing/2014/main" val="899695706"/>
                    </a:ext>
                  </a:extLst>
                </a:gridCol>
                <a:gridCol w="5730659">
                  <a:extLst>
                    <a:ext uri="{9D8B030D-6E8A-4147-A177-3AD203B41FA5}">
                      <a16:colId xmlns:a16="http://schemas.microsoft.com/office/drawing/2014/main" val="1609008141"/>
                    </a:ext>
                  </a:extLst>
                </a:gridCol>
              </a:tblGrid>
              <a:tr h="82050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Definition of Ready (</a:t>
                      </a:r>
                      <a:r>
                        <a:rPr lang="en-US" sz="1800" b="1" dirty="0" err="1"/>
                        <a:t>DoR</a:t>
                      </a:r>
                      <a:r>
                        <a:rPr lang="en-US" sz="1800" b="1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Definition of Done (DoD)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32437"/>
                  </a:ext>
                </a:extLst>
              </a:tr>
              <a:tr h="455051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Story is clear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Story is testable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Story is feasible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Story defined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Story Acceptance Criteria defined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Story dependencies identified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Story sized by Development Team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 Team accepts User Experience artefacts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criteria identified, where appropriate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criteria identified, where appropriate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criteria identified, where appropriate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 who will accept the User Story is identified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has a good idea what it will mean to Demo the User Story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produced (all ‘to do’ items in code completed)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commented, checked in and run against current version in source control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 reviewed (or produced with pair programming) and meeting development standards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Builds without errors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tests written and passing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Deployed to system test environment and passed system tests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Passed UAT (User Acceptance Testing) and signed off as meeting requirements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build / deployment / configuration changes are implemented / documented / communicated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Relevant documentation / diagrams produced and / or updated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Remaining hours for task set to zero and task 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3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06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363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Agile : Scrum Framework at glance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Agile : Scrum Framework at glance</dc:title>
  <dc:creator>RASHED ZAHAN RUMON</dc:creator>
  <cp:lastModifiedBy>RASHED ZAHAN RUMON</cp:lastModifiedBy>
  <cp:revision>2</cp:revision>
  <dcterms:created xsi:type="dcterms:W3CDTF">2022-03-12T15:47:19Z</dcterms:created>
  <dcterms:modified xsi:type="dcterms:W3CDTF">2022-03-12T20:58:04Z</dcterms:modified>
</cp:coreProperties>
</file>