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1"/>
  </p:notesMasterIdLst>
  <p:sldIdLst>
    <p:sldId id="350" r:id="rId4"/>
    <p:sldId id="347" r:id="rId5"/>
    <p:sldId id="386" r:id="rId6"/>
    <p:sldId id="318" r:id="rId7"/>
    <p:sldId id="387" r:id="rId8"/>
    <p:sldId id="388" r:id="rId9"/>
    <p:sldId id="38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extLst>
      <p:ext uri="{19B8F6BF-5375-455C-9EA6-DF929625EA0E}">
        <p15:presenceInfo xmlns:p15="http://schemas.microsoft.com/office/powerpoint/2012/main" userId="c789884d32a8e16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39" autoAdjust="0"/>
    <p:restoredTop sz="94660"/>
  </p:normalViewPr>
  <p:slideViewPr>
    <p:cSldViewPr snapToGrid="0" showGuides="1">
      <p:cViewPr varScale="1">
        <p:scale>
          <a:sx n="71" d="100"/>
          <a:sy n="71" d="100"/>
        </p:scale>
        <p:origin x="260" y="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10/9/2022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B12DFE15-B62A-4028-A3B9-1E8F5538B08D}"/>
              </a:ext>
            </a:extLst>
          </p:cNvPr>
          <p:cNvSpPr>
            <a:spLocks noGrp="1"/>
          </p:cNvSpPr>
          <p:nvPr>
            <p:ph type="pic" sz="quarter" idx="14" hasCustomPrompt="1"/>
          </p:nvPr>
        </p:nvSpPr>
        <p:spPr>
          <a:xfrm>
            <a:off x="672331" y="1780538"/>
            <a:ext cx="3313400" cy="3948528"/>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3" name="Text Placeholder 9">
            <a:extLst>
              <a:ext uri="{FF2B5EF4-FFF2-40B4-BE49-F238E27FC236}">
                <a16:creationId xmlns:a16="http://schemas.microsoft.com/office/drawing/2014/main" id="{EEB946E7-2B68-4FA0-8CE5-EFFDC4641AE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id="{3BDE6561-9FE0-42EB-A40D-5FBD0BF1CC2A}"/>
              </a:ext>
            </a:extLst>
          </p:cNvPr>
          <p:cNvGrpSpPr/>
          <p:nvPr userDrawn="1"/>
        </p:nvGrpSpPr>
        <p:grpSpPr>
          <a:xfrm>
            <a:off x="4313" y="6319417"/>
            <a:ext cx="12183374" cy="538583"/>
            <a:chOff x="8626" y="6319417"/>
            <a:chExt cx="12183374" cy="538583"/>
          </a:xfrm>
          <a:solidFill>
            <a:schemeClr val="accent6"/>
          </a:solidFill>
        </p:grpSpPr>
        <p:grpSp>
          <p:nvGrpSpPr>
            <p:cNvPr id="5" name="Graphic 121">
              <a:extLst>
                <a:ext uri="{FF2B5EF4-FFF2-40B4-BE49-F238E27FC236}">
                  <a16:creationId xmlns:a16="http://schemas.microsoft.com/office/drawing/2014/main" id="{31A5C894-8C4D-4335-9526-8A23F1B0CB86}"/>
                </a:ext>
              </a:extLst>
            </p:cNvPr>
            <p:cNvGrpSpPr/>
            <p:nvPr/>
          </p:nvGrpSpPr>
          <p:grpSpPr>
            <a:xfrm flipV="1">
              <a:off x="6096000" y="6319417"/>
              <a:ext cx="6096000" cy="538583"/>
              <a:chOff x="4762" y="2890837"/>
              <a:chExt cx="12182475" cy="1076325"/>
            </a:xfrm>
            <a:grpFill/>
          </p:grpSpPr>
          <p:sp>
            <p:nvSpPr>
              <p:cNvPr id="34" name="Freeform: Shape 33">
                <a:extLst>
                  <a:ext uri="{FF2B5EF4-FFF2-40B4-BE49-F238E27FC236}">
                    <a16:creationId xmlns:a16="http://schemas.microsoft.com/office/drawing/2014/main" id="{14F77CD8-1954-4FE6-9898-1D69156F019F}"/>
                  </a:ext>
                </a:extLst>
              </p:cNvPr>
              <p:cNvSpPr/>
              <p:nvPr/>
            </p:nvSpPr>
            <p:spPr>
              <a:xfrm>
                <a:off x="4857" y="3899629"/>
                <a:ext cx="12177807" cy="67722"/>
              </a:xfrm>
              <a:custGeom>
                <a:avLst/>
                <a:gdLst>
                  <a:gd name="connsiteX0" fmla="*/ 12177713 w 12177807"/>
                  <a:gd name="connsiteY0" fmla="*/ 66675 h 67722"/>
                  <a:gd name="connsiteX1" fmla="*/ 12111133 w 12177807"/>
                  <a:gd name="connsiteY1" fmla="*/ 67723 h 67722"/>
                  <a:gd name="connsiteX2" fmla="*/ 72962 w 12177807"/>
                  <a:gd name="connsiteY2" fmla="*/ 67723 h 67722"/>
                  <a:gd name="connsiteX3" fmla="*/ 0 w 12177807"/>
                  <a:gd name="connsiteY3" fmla="*/ 67723 h 67722"/>
                  <a:gd name="connsiteX4" fmla="*/ 0 w 12177807"/>
                  <a:gd name="connsiteY4" fmla="*/ 0 h 67722"/>
                  <a:gd name="connsiteX5" fmla="*/ 12177808 w 12177807"/>
                  <a:gd name="connsiteY5" fmla="*/ 0 h 67722"/>
                  <a:gd name="connsiteX6" fmla="*/ 12177713 w 12177807"/>
                  <a:gd name="connsiteY6" fmla="*/ 66675 h 6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7807" h="67722">
                    <a:moveTo>
                      <a:pt x="12177713" y="66675"/>
                    </a:moveTo>
                    <a:cubicBezTo>
                      <a:pt x="12155520" y="67056"/>
                      <a:pt x="12133326" y="67723"/>
                      <a:pt x="12111133" y="67723"/>
                    </a:cubicBezTo>
                    <a:cubicBezTo>
                      <a:pt x="8098441" y="67723"/>
                      <a:pt x="4085654" y="67723"/>
                      <a:pt x="72962" y="67723"/>
                    </a:cubicBezTo>
                    <a:cubicBezTo>
                      <a:pt x="49530" y="67723"/>
                      <a:pt x="26003" y="67723"/>
                      <a:pt x="0" y="67723"/>
                    </a:cubicBezTo>
                    <a:cubicBezTo>
                      <a:pt x="0" y="44767"/>
                      <a:pt x="0" y="26384"/>
                      <a:pt x="0" y="0"/>
                    </a:cubicBezTo>
                    <a:cubicBezTo>
                      <a:pt x="4058793" y="0"/>
                      <a:pt x="8118253" y="0"/>
                      <a:pt x="12177808" y="0"/>
                    </a:cubicBezTo>
                    <a:cubicBezTo>
                      <a:pt x="12177713" y="22288"/>
                      <a:pt x="12177713" y="44482"/>
                      <a:pt x="12177713" y="66675"/>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8A7F0FE-230E-44BD-B037-FD8729EF976C}"/>
                  </a:ext>
                </a:extLst>
              </p:cNvPr>
              <p:cNvSpPr/>
              <p:nvPr/>
            </p:nvSpPr>
            <p:spPr>
              <a:xfrm>
                <a:off x="11719845" y="2890837"/>
                <a:ext cx="462724" cy="466343"/>
              </a:xfrm>
              <a:custGeom>
                <a:avLst/>
                <a:gdLst>
                  <a:gd name="connsiteX0" fmla="*/ 462724 w 462724"/>
                  <a:gd name="connsiteY0" fmla="*/ 466344 h 466343"/>
                  <a:gd name="connsiteX1" fmla="*/ 0 w 462724"/>
                  <a:gd name="connsiteY1" fmla="*/ 466344 h 466343"/>
                  <a:gd name="connsiteX2" fmla="*/ 0 w 462724"/>
                  <a:gd name="connsiteY2" fmla="*/ 0 h 466343"/>
                  <a:gd name="connsiteX3" fmla="*/ 462724 w 462724"/>
                  <a:gd name="connsiteY3" fmla="*/ 0 h 466343"/>
                  <a:gd name="connsiteX4" fmla="*/ 462724 w 462724"/>
                  <a:gd name="connsiteY4" fmla="*/ 466344 h 46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724" h="466343">
                    <a:moveTo>
                      <a:pt x="462724" y="466344"/>
                    </a:moveTo>
                    <a:cubicBezTo>
                      <a:pt x="309467" y="466344"/>
                      <a:pt x="156304" y="466344"/>
                      <a:pt x="0" y="466344"/>
                    </a:cubicBezTo>
                    <a:cubicBezTo>
                      <a:pt x="0" y="311182"/>
                      <a:pt x="0" y="160020"/>
                      <a:pt x="0" y="0"/>
                    </a:cubicBezTo>
                    <a:cubicBezTo>
                      <a:pt x="154019" y="0"/>
                      <a:pt x="308324" y="0"/>
                      <a:pt x="462724" y="0"/>
                    </a:cubicBezTo>
                    <a:cubicBezTo>
                      <a:pt x="462724" y="155448"/>
                      <a:pt x="462724" y="310896"/>
                      <a:pt x="462724" y="46634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D384939D-F5A9-4B29-894C-65CC1BD6F92A}"/>
                  </a:ext>
                </a:extLst>
              </p:cNvPr>
              <p:cNvSpPr/>
              <p:nvPr/>
            </p:nvSpPr>
            <p:spPr>
              <a:xfrm>
                <a:off x="1412366" y="2895980"/>
                <a:ext cx="463677" cy="459962"/>
              </a:xfrm>
              <a:custGeom>
                <a:avLst/>
                <a:gdLst>
                  <a:gd name="connsiteX0" fmla="*/ 463677 w 463677"/>
                  <a:gd name="connsiteY0" fmla="*/ 458438 h 459962"/>
                  <a:gd name="connsiteX1" fmla="*/ 0 w 463677"/>
                  <a:gd name="connsiteY1" fmla="*/ 458438 h 459962"/>
                  <a:gd name="connsiteX2" fmla="*/ 0 w 463677"/>
                  <a:gd name="connsiteY2" fmla="*/ 0 h 459962"/>
                  <a:gd name="connsiteX3" fmla="*/ 462248 w 463677"/>
                  <a:gd name="connsiteY3" fmla="*/ 0 h 459962"/>
                  <a:gd name="connsiteX4" fmla="*/ 462248 w 463677"/>
                  <a:gd name="connsiteY4" fmla="*/ 459962 h 459962"/>
                  <a:gd name="connsiteX5" fmla="*/ 463677 w 463677"/>
                  <a:gd name="connsiteY5" fmla="*/ 458438 h 459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3677" h="459962">
                    <a:moveTo>
                      <a:pt x="463677" y="458438"/>
                    </a:moveTo>
                    <a:cubicBezTo>
                      <a:pt x="310229" y="458438"/>
                      <a:pt x="156686" y="458438"/>
                      <a:pt x="0" y="458438"/>
                    </a:cubicBezTo>
                    <a:cubicBezTo>
                      <a:pt x="0" y="306038"/>
                      <a:pt x="0" y="154781"/>
                      <a:pt x="0" y="0"/>
                    </a:cubicBezTo>
                    <a:cubicBezTo>
                      <a:pt x="151257" y="0"/>
                      <a:pt x="302419" y="0"/>
                      <a:pt x="462248" y="0"/>
                    </a:cubicBezTo>
                    <a:cubicBezTo>
                      <a:pt x="462248" y="153638"/>
                      <a:pt x="462248" y="306800"/>
                      <a:pt x="462248" y="459962"/>
                    </a:cubicBezTo>
                    <a:lnTo>
                      <a:pt x="463677" y="458438"/>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8DAA11E-0729-4DF6-ADE1-D50601F4AC7E}"/>
                  </a:ext>
                </a:extLst>
              </p:cNvPr>
              <p:cNvSpPr/>
              <p:nvPr/>
            </p:nvSpPr>
            <p:spPr>
              <a:xfrm>
                <a:off x="2340863" y="2895123"/>
                <a:ext cx="464724" cy="461295"/>
              </a:xfrm>
              <a:custGeom>
                <a:avLst/>
                <a:gdLst>
                  <a:gd name="connsiteX0" fmla="*/ 1524 w 464724"/>
                  <a:gd name="connsiteY0" fmla="*/ 461296 h 461295"/>
                  <a:gd name="connsiteX1" fmla="*/ 1524 w 464724"/>
                  <a:gd name="connsiteY1" fmla="*/ 0 h 461295"/>
                  <a:gd name="connsiteX2" fmla="*/ 464725 w 464724"/>
                  <a:gd name="connsiteY2" fmla="*/ 0 h 461295"/>
                  <a:gd name="connsiteX3" fmla="*/ 464725 w 464724"/>
                  <a:gd name="connsiteY3" fmla="*/ 459677 h 461295"/>
                  <a:gd name="connsiteX4" fmla="*/ 0 w 464724"/>
                  <a:gd name="connsiteY4" fmla="*/ 459677 h 461295"/>
                  <a:gd name="connsiteX5" fmla="*/ 1524 w 464724"/>
                  <a:gd name="connsiteY5" fmla="*/ 461296 h 46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724" h="461295">
                    <a:moveTo>
                      <a:pt x="1524" y="461296"/>
                    </a:moveTo>
                    <a:cubicBezTo>
                      <a:pt x="1524" y="308324"/>
                      <a:pt x="1524" y="155353"/>
                      <a:pt x="1524" y="0"/>
                    </a:cubicBezTo>
                    <a:cubicBezTo>
                      <a:pt x="160115" y="0"/>
                      <a:pt x="311182" y="0"/>
                      <a:pt x="464725" y="0"/>
                    </a:cubicBezTo>
                    <a:cubicBezTo>
                      <a:pt x="464725" y="153543"/>
                      <a:pt x="464725" y="304610"/>
                      <a:pt x="464725" y="459677"/>
                    </a:cubicBezTo>
                    <a:cubicBezTo>
                      <a:pt x="308896" y="459677"/>
                      <a:pt x="154496" y="459677"/>
                      <a:pt x="0" y="459677"/>
                    </a:cubicBezTo>
                    <a:cubicBezTo>
                      <a:pt x="0" y="459772"/>
                      <a:pt x="1524" y="461296"/>
                      <a:pt x="1524" y="461296"/>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A22FD184-3F3F-4DEB-8A38-3DAC8C183A6B}"/>
                  </a:ext>
                </a:extLst>
              </p:cNvPr>
              <p:cNvSpPr/>
              <p:nvPr/>
            </p:nvSpPr>
            <p:spPr>
              <a:xfrm>
                <a:off x="3287267" y="2895218"/>
                <a:ext cx="463962" cy="460628"/>
              </a:xfrm>
              <a:custGeom>
                <a:avLst/>
                <a:gdLst>
                  <a:gd name="connsiteX0" fmla="*/ 463963 w 463962"/>
                  <a:gd name="connsiteY0" fmla="*/ 459105 h 460628"/>
                  <a:gd name="connsiteX1" fmla="*/ 0 w 463962"/>
                  <a:gd name="connsiteY1" fmla="*/ 459105 h 460628"/>
                  <a:gd name="connsiteX2" fmla="*/ 0 w 463962"/>
                  <a:gd name="connsiteY2" fmla="*/ 0 h 460628"/>
                  <a:gd name="connsiteX3" fmla="*/ 462534 w 463962"/>
                  <a:gd name="connsiteY3" fmla="*/ 0 h 460628"/>
                  <a:gd name="connsiteX4" fmla="*/ 462534 w 463962"/>
                  <a:gd name="connsiteY4" fmla="*/ 460629 h 460628"/>
                  <a:gd name="connsiteX5" fmla="*/ 463963 w 463962"/>
                  <a:gd name="connsiteY5" fmla="*/ 459105 h 46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3962" h="460628">
                    <a:moveTo>
                      <a:pt x="463963" y="459105"/>
                    </a:moveTo>
                    <a:cubicBezTo>
                      <a:pt x="310610" y="459105"/>
                      <a:pt x="157258" y="459105"/>
                      <a:pt x="0" y="459105"/>
                    </a:cubicBezTo>
                    <a:cubicBezTo>
                      <a:pt x="0" y="307086"/>
                      <a:pt x="0" y="154877"/>
                      <a:pt x="0" y="0"/>
                    </a:cubicBezTo>
                    <a:cubicBezTo>
                      <a:pt x="151829" y="0"/>
                      <a:pt x="302895" y="0"/>
                      <a:pt x="462534" y="0"/>
                    </a:cubicBezTo>
                    <a:cubicBezTo>
                      <a:pt x="462534" y="154781"/>
                      <a:pt x="462534" y="307657"/>
                      <a:pt x="462534" y="460629"/>
                    </a:cubicBezTo>
                    <a:lnTo>
                      <a:pt x="463963" y="459105"/>
                    </a:ln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D492DCB3-3A2D-4E0E-B9B0-5F301730D4C2}"/>
                  </a:ext>
                </a:extLst>
              </p:cNvPr>
              <p:cNvSpPr/>
              <p:nvPr/>
            </p:nvSpPr>
            <p:spPr>
              <a:xfrm>
                <a:off x="4215954" y="2896647"/>
                <a:ext cx="462819" cy="459866"/>
              </a:xfrm>
              <a:custGeom>
                <a:avLst/>
                <a:gdLst>
                  <a:gd name="connsiteX0" fmla="*/ 1524 w 462819"/>
                  <a:gd name="connsiteY0" fmla="*/ 459867 h 459866"/>
                  <a:gd name="connsiteX1" fmla="*/ 1524 w 462819"/>
                  <a:gd name="connsiteY1" fmla="*/ 0 h 459866"/>
                  <a:gd name="connsiteX2" fmla="*/ 462820 w 462819"/>
                  <a:gd name="connsiteY2" fmla="*/ 0 h 459866"/>
                  <a:gd name="connsiteX3" fmla="*/ 462820 w 462819"/>
                  <a:gd name="connsiteY3" fmla="*/ 458343 h 459866"/>
                  <a:gd name="connsiteX4" fmla="*/ 0 w 462819"/>
                  <a:gd name="connsiteY4" fmla="*/ 458343 h 459866"/>
                  <a:gd name="connsiteX5" fmla="*/ 1524 w 462819"/>
                  <a:gd name="connsiteY5" fmla="*/ 459867 h 45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819" h="459866">
                    <a:moveTo>
                      <a:pt x="1524" y="459867"/>
                    </a:moveTo>
                    <a:cubicBezTo>
                      <a:pt x="1524" y="307848"/>
                      <a:pt x="1524" y="155829"/>
                      <a:pt x="1524" y="0"/>
                    </a:cubicBezTo>
                    <a:cubicBezTo>
                      <a:pt x="156972" y="0"/>
                      <a:pt x="308038" y="0"/>
                      <a:pt x="462820" y="0"/>
                    </a:cubicBezTo>
                    <a:cubicBezTo>
                      <a:pt x="462820" y="150495"/>
                      <a:pt x="462820" y="301752"/>
                      <a:pt x="462820" y="458343"/>
                    </a:cubicBezTo>
                    <a:cubicBezTo>
                      <a:pt x="309181" y="458343"/>
                      <a:pt x="154591" y="458343"/>
                      <a:pt x="0" y="458343"/>
                    </a:cubicBezTo>
                    <a:cubicBezTo>
                      <a:pt x="0" y="458343"/>
                      <a:pt x="1524" y="459867"/>
                      <a:pt x="1524" y="459867"/>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37644FD0-1ADC-456A-A23D-9F6E95E3D140}"/>
                  </a:ext>
                </a:extLst>
              </p:cNvPr>
              <p:cNvSpPr/>
              <p:nvPr/>
            </p:nvSpPr>
            <p:spPr>
              <a:xfrm>
                <a:off x="6089808" y="2896361"/>
                <a:ext cx="464820" cy="459009"/>
              </a:xfrm>
              <a:custGeom>
                <a:avLst/>
                <a:gdLst>
                  <a:gd name="connsiteX0" fmla="*/ 1334 w 464820"/>
                  <a:gd name="connsiteY0" fmla="*/ 459010 h 459009"/>
                  <a:gd name="connsiteX1" fmla="*/ 1334 w 464820"/>
                  <a:gd name="connsiteY1" fmla="*/ 0 h 459009"/>
                  <a:gd name="connsiteX2" fmla="*/ 464820 w 464820"/>
                  <a:gd name="connsiteY2" fmla="*/ 0 h 459009"/>
                  <a:gd name="connsiteX3" fmla="*/ 464820 w 464820"/>
                  <a:gd name="connsiteY3" fmla="*/ 457486 h 459009"/>
                  <a:gd name="connsiteX4" fmla="*/ 0 w 464820"/>
                  <a:gd name="connsiteY4" fmla="*/ 457486 h 459009"/>
                  <a:gd name="connsiteX5" fmla="*/ 1334 w 464820"/>
                  <a:gd name="connsiteY5" fmla="*/ 459010 h 459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820" h="459009">
                    <a:moveTo>
                      <a:pt x="1334" y="459010"/>
                    </a:moveTo>
                    <a:cubicBezTo>
                      <a:pt x="1334" y="307277"/>
                      <a:pt x="1334" y="155448"/>
                      <a:pt x="1334" y="0"/>
                    </a:cubicBezTo>
                    <a:cubicBezTo>
                      <a:pt x="157829" y="0"/>
                      <a:pt x="310039" y="0"/>
                      <a:pt x="464820" y="0"/>
                    </a:cubicBezTo>
                    <a:cubicBezTo>
                      <a:pt x="464820" y="152400"/>
                      <a:pt x="464820" y="303562"/>
                      <a:pt x="464820" y="457486"/>
                    </a:cubicBezTo>
                    <a:cubicBezTo>
                      <a:pt x="308896" y="457486"/>
                      <a:pt x="154400" y="457486"/>
                      <a:pt x="0" y="457486"/>
                    </a:cubicBezTo>
                    <a:lnTo>
                      <a:pt x="1334" y="459010"/>
                    </a:ln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1C8A7D96-C4B8-414A-BF80-31F98CBB6AC6}"/>
                  </a:ext>
                </a:extLst>
              </p:cNvPr>
              <p:cNvSpPr/>
              <p:nvPr/>
            </p:nvSpPr>
            <p:spPr>
              <a:xfrm>
                <a:off x="9846182" y="2894932"/>
                <a:ext cx="455961" cy="457771"/>
              </a:xfrm>
              <a:custGeom>
                <a:avLst/>
                <a:gdLst>
                  <a:gd name="connsiteX0" fmla="*/ 0 w 455961"/>
                  <a:gd name="connsiteY0" fmla="*/ 0 h 457771"/>
                  <a:gd name="connsiteX1" fmla="*/ 455962 w 455961"/>
                  <a:gd name="connsiteY1" fmla="*/ 0 h 457771"/>
                  <a:gd name="connsiteX2" fmla="*/ 455962 w 455961"/>
                  <a:gd name="connsiteY2" fmla="*/ 457772 h 457771"/>
                  <a:gd name="connsiteX3" fmla="*/ 0 w 455961"/>
                  <a:gd name="connsiteY3" fmla="*/ 457772 h 457771"/>
                  <a:gd name="connsiteX4" fmla="*/ 0 w 455961"/>
                  <a:gd name="connsiteY4" fmla="*/ 0 h 4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961" h="457771">
                    <a:moveTo>
                      <a:pt x="0" y="0"/>
                    </a:moveTo>
                    <a:cubicBezTo>
                      <a:pt x="151734" y="0"/>
                      <a:pt x="301848" y="0"/>
                      <a:pt x="455962" y="0"/>
                    </a:cubicBezTo>
                    <a:cubicBezTo>
                      <a:pt x="455962" y="151257"/>
                      <a:pt x="455962" y="302514"/>
                      <a:pt x="455962" y="457772"/>
                    </a:cubicBezTo>
                    <a:cubicBezTo>
                      <a:pt x="306420" y="457772"/>
                      <a:pt x="155163" y="457772"/>
                      <a:pt x="0" y="457772"/>
                    </a:cubicBezTo>
                    <a:cubicBezTo>
                      <a:pt x="0" y="308420"/>
                      <a:pt x="0" y="157067"/>
                      <a:pt x="0" y="0"/>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29E815D-8DE9-4D81-9BC0-6A1C71102D4A}"/>
                  </a:ext>
                </a:extLst>
              </p:cNvPr>
              <p:cNvSpPr/>
              <p:nvPr/>
            </p:nvSpPr>
            <p:spPr>
              <a:xfrm>
                <a:off x="1874614" y="3354509"/>
                <a:ext cx="467772" cy="467300"/>
              </a:xfrm>
              <a:custGeom>
                <a:avLst/>
                <a:gdLst>
                  <a:gd name="connsiteX0" fmla="*/ 0 w 467772"/>
                  <a:gd name="connsiteY0" fmla="*/ 1433 h 467300"/>
                  <a:gd name="connsiteX1" fmla="*/ 188690 w 467772"/>
                  <a:gd name="connsiteY1" fmla="*/ 6386 h 467300"/>
                  <a:gd name="connsiteX2" fmla="*/ 467773 w 467772"/>
                  <a:gd name="connsiteY2" fmla="*/ 2005 h 467300"/>
                  <a:gd name="connsiteX3" fmla="*/ 466154 w 467772"/>
                  <a:gd name="connsiteY3" fmla="*/ 385 h 467300"/>
                  <a:gd name="connsiteX4" fmla="*/ 466154 w 467772"/>
                  <a:gd name="connsiteY4" fmla="*/ 467301 h 467300"/>
                  <a:gd name="connsiteX5" fmla="*/ 1333 w 467772"/>
                  <a:gd name="connsiteY5" fmla="*/ 467301 h 467300"/>
                  <a:gd name="connsiteX6" fmla="*/ 1333 w 467772"/>
                  <a:gd name="connsiteY6" fmla="*/ 4 h 467300"/>
                  <a:gd name="connsiteX7" fmla="*/ 0 w 467772"/>
                  <a:gd name="connsiteY7" fmla="*/ 1433 h 46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7772" h="467300">
                    <a:moveTo>
                      <a:pt x="0" y="1433"/>
                    </a:moveTo>
                    <a:cubicBezTo>
                      <a:pt x="62865" y="3148"/>
                      <a:pt x="125825" y="6481"/>
                      <a:pt x="188690" y="6386"/>
                    </a:cubicBezTo>
                    <a:cubicBezTo>
                      <a:pt x="281750" y="6196"/>
                      <a:pt x="374713" y="3624"/>
                      <a:pt x="467773" y="2005"/>
                    </a:cubicBezTo>
                    <a:cubicBezTo>
                      <a:pt x="467773" y="2005"/>
                      <a:pt x="466249" y="385"/>
                      <a:pt x="466154" y="385"/>
                    </a:cubicBezTo>
                    <a:cubicBezTo>
                      <a:pt x="466154" y="155262"/>
                      <a:pt x="466154" y="310138"/>
                      <a:pt x="466154" y="467301"/>
                    </a:cubicBezTo>
                    <a:cubicBezTo>
                      <a:pt x="309467" y="467301"/>
                      <a:pt x="158210" y="467301"/>
                      <a:pt x="1333" y="467301"/>
                    </a:cubicBezTo>
                    <a:cubicBezTo>
                      <a:pt x="1333" y="309853"/>
                      <a:pt x="1333" y="154976"/>
                      <a:pt x="1333" y="4"/>
                    </a:cubicBezTo>
                    <a:cubicBezTo>
                      <a:pt x="1429" y="-91"/>
                      <a:pt x="0" y="1433"/>
                      <a:pt x="0" y="1433"/>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6B601B09-5EC9-4BB3-810B-2709212B47DF}"/>
                  </a:ext>
                </a:extLst>
              </p:cNvPr>
              <p:cNvSpPr/>
              <p:nvPr/>
            </p:nvSpPr>
            <p:spPr>
              <a:xfrm>
                <a:off x="3749801" y="3354323"/>
                <a:ext cx="467677" cy="467391"/>
              </a:xfrm>
              <a:custGeom>
                <a:avLst/>
                <a:gdLst>
                  <a:gd name="connsiteX0" fmla="*/ 0 w 467677"/>
                  <a:gd name="connsiteY0" fmla="*/ 1619 h 467391"/>
                  <a:gd name="connsiteX1" fmla="*/ 188690 w 467677"/>
                  <a:gd name="connsiteY1" fmla="*/ 6572 h 467391"/>
                  <a:gd name="connsiteX2" fmla="*/ 467678 w 467677"/>
                  <a:gd name="connsiteY2" fmla="*/ 2191 h 467391"/>
                  <a:gd name="connsiteX3" fmla="*/ 466154 w 467677"/>
                  <a:gd name="connsiteY3" fmla="*/ 572 h 467391"/>
                  <a:gd name="connsiteX4" fmla="*/ 466154 w 467677"/>
                  <a:gd name="connsiteY4" fmla="*/ 467392 h 467391"/>
                  <a:gd name="connsiteX5" fmla="*/ 1429 w 467677"/>
                  <a:gd name="connsiteY5" fmla="*/ 467392 h 467391"/>
                  <a:gd name="connsiteX6" fmla="*/ 1429 w 467677"/>
                  <a:gd name="connsiteY6" fmla="*/ 0 h 467391"/>
                  <a:gd name="connsiteX7" fmla="*/ 0 w 467677"/>
                  <a:gd name="connsiteY7" fmla="*/ 1619 h 46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7677" h="467391">
                    <a:moveTo>
                      <a:pt x="0" y="1619"/>
                    </a:moveTo>
                    <a:cubicBezTo>
                      <a:pt x="62865" y="3429"/>
                      <a:pt x="125825" y="6668"/>
                      <a:pt x="188690" y="6572"/>
                    </a:cubicBezTo>
                    <a:cubicBezTo>
                      <a:pt x="281654" y="6382"/>
                      <a:pt x="374713" y="3810"/>
                      <a:pt x="467678" y="2191"/>
                    </a:cubicBezTo>
                    <a:cubicBezTo>
                      <a:pt x="467678" y="2191"/>
                      <a:pt x="466154" y="667"/>
                      <a:pt x="466154" y="572"/>
                    </a:cubicBezTo>
                    <a:cubicBezTo>
                      <a:pt x="466154" y="155448"/>
                      <a:pt x="466154" y="310324"/>
                      <a:pt x="466154" y="467392"/>
                    </a:cubicBezTo>
                    <a:cubicBezTo>
                      <a:pt x="308610" y="467392"/>
                      <a:pt x="157353" y="467392"/>
                      <a:pt x="1429" y="467392"/>
                    </a:cubicBezTo>
                    <a:cubicBezTo>
                      <a:pt x="1429" y="309943"/>
                      <a:pt x="1429" y="154972"/>
                      <a:pt x="1429" y="0"/>
                    </a:cubicBezTo>
                    <a:cubicBezTo>
                      <a:pt x="1429" y="0"/>
                      <a:pt x="0" y="1619"/>
                      <a:pt x="0" y="161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67D079E-ED01-46B8-B0F6-737551A3E43A}"/>
                  </a:ext>
                </a:extLst>
              </p:cNvPr>
              <p:cNvSpPr/>
              <p:nvPr/>
            </p:nvSpPr>
            <p:spPr>
              <a:xfrm>
                <a:off x="5626417" y="3353847"/>
                <a:ext cx="464634" cy="467201"/>
              </a:xfrm>
              <a:custGeom>
                <a:avLst/>
                <a:gdLst>
                  <a:gd name="connsiteX0" fmla="*/ 463391 w 464634"/>
                  <a:gd name="connsiteY0" fmla="*/ 0 h 467201"/>
                  <a:gd name="connsiteX1" fmla="*/ 463391 w 464634"/>
                  <a:gd name="connsiteY1" fmla="*/ 467201 h 467201"/>
                  <a:gd name="connsiteX2" fmla="*/ 1524 w 464634"/>
                  <a:gd name="connsiteY2" fmla="*/ 467201 h 467201"/>
                  <a:gd name="connsiteX3" fmla="*/ 1524 w 464634"/>
                  <a:gd name="connsiteY3" fmla="*/ 1810 h 467201"/>
                  <a:gd name="connsiteX4" fmla="*/ 0 w 464634"/>
                  <a:gd name="connsiteY4" fmla="*/ 3143 h 467201"/>
                  <a:gd name="connsiteX5" fmla="*/ 464629 w 464634"/>
                  <a:gd name="connsiteY5" fmla="*/ 1619 h 467201"/>
                  <a:gd name="connsiteX6" fmla="*/ 463391 w 464634"/>
                  <a:gd name="connsiteY6" fmla="*/ 0 h 46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4634" h="467201">
                    <a:moveTo>
                      <a:pt x="463391" y="0"/>
                    </a:moveTo>
                    <a:cubicBezTo>
                      <a:pt x="463391" y="154591"/>
                      <a:pt x="463391" y="309277"/>
                      <a:pt x="463391" y="467201"/>
                    </a:cubicBezTo>
                    <a:cubicBezTo>
                      <a:pt x="307943" y="467201"/>
                      <a:pt x="155829" y="467201"/>
                      <a:pt x="1524" y="467201"/>
                    </a:cubicBezTo>
                    <a:cubicBezTo>
                      <a:pt x="1524" y="310801"/>
                      <a:pt x="1524" y="156305"/>
                      <a:pt x="1524" y="1810"/>
                    </a:cubicBezTo>
                    <a:lnTo>
                      <a:pt x="0" y="3143"/>
                    </a:lnTo>
                    <a:cubicBezTo>
                      <a:pt x="154877" y="2667"/>
                      <a:pt x="309848" y="2096"/>
                      <a:pt x="464629" y="1619"/>
                    </a:cubicBezTo>
                    <a:cubicBezTo>
                      <a:pt x="464725" y="1524"/>
                      <a:pt x="463391" y="0"/>
                      <a:pt x="463391" y="0"/>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9670E2E6-9849-407E-96FA-BD48A0EEA080}"/>
                  </a:ext>
                </a:extLst>
              </p:cNvPr>
              <p:cNvSpPr/>
              <p:nvPr/>
            </p:nvSpPr>
            <p:spPr>
              <a:xfrm>
                <a:off x="7970614" y="2896647"/>
                <a:ext cx="458819" cy="457295"/>
              </a:xfrm>
              <a:custGeom>
                <a:avLst/>
                <a:gdLst>
                  <a:gd name="connsiteX0" fmla="*/ 458819 w 458819"/>
                  <a:gd name="connsiteY0" fmla="*/ 0 h 457295"/>
                  <a:gd name="connsiteX1" fmla="*/ 458819 w 458819"/>
                  <a:gd name="connsiteY1" fmla="*/ 457295 h 457295"/>
                  <a:gd name="connsiteX2" fmla="*/ 0 w 458819"/>
                  <a:gd name="connsiteY2" fmla="*/ 457295 h 457295"/>
                  <a:gd name="connsiteX3" fmla="*/ 0 w 458819"/>
                  <a:gd name="connsiteY3" fmla="*/ 0 h 457295"/>
                  <a:gd name="connsiteX4" fmla="*/ 458819 w 458819"/>
                  <a:gd name="connsiteY4" fmla="*/ 0 h 457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819" h="457295">
                    <a:moveTo>
                      <a:pt x="458819" y="0"/>
                    </a:moveTo>
                    <a:cubicBezTo>
                      <a:pt x="458819" y="154210"/>
                      <a:pt x="458819" y="304419"/>
                      <a:pt x="458819" y="457295"/>
                    </a:cubicBezTo>
                    <a:cubicBezTo>
                      <a:pt x="305371" y="457295"/>
                      <a:pt x="154114" y="457295"/>
                      <a:pt x="0" y="457295"/>
                    </a:cubicBezTo>
                    <a:cubicBezTo>
                      <a:pt x="0" y="304324"/>
                      <a:pt x="0" y="153067"/>
                      <a:pt x="0" y="0"/>
                    </a:cubicBezTo>
                    <a:cubicBezTo>
                      <a:pt x="154210" y="0"/>
                      <a:pt x="306610" y="0"/>
                      <a:pt x="458819" y="0"/>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08D77F78-AB63-432A-B2BF-BF90534F4057}"/>
                  </a:ext>
                </a:extLst>
              </p:cNvPr>
              <p:cNvSpPr/>
              <p:nvPr/>
            </p:nvSpPr>
            <p:spPr>
              <a:xfrm>
                <a:off x="465009" y="2894837"/>
                <a:ext cx="465486" cy="460914"/>
              </a:xfrm>
              <a:custGeom>
                <a:avLst/>
                <a:gdLst>
                  <a:gd name="connsiteX0" fmla="*/ 1333 w 465486"/>
                  <a:gd name="connsiteY0" fmla="*/ 460915 h 460914"/>
                  <a:gd name="connsiteX1" fmla="*/ 5525 w 465486"/>
                  <a:gd name="connsiteY1" fmla="*/ 57055 h 460914"/>
                  <a:gd name="connsiteX2" fmla="*/ 5525 w 465486"/>
                  <a:gd name="connsiteY2" fmla="*/ 0 h 460914"/>
                  <a:gd name="connsiteX3" fmla="*/ 465487 w 465486"/>
                  <a:gd name="connsiteY3" fmla="*/ 0 h 460914"/>
                  <a:gd name="connsiteX4" fmla="*/ 465487 w 465486"/>
                  <a:gd name="connsiteY4" fmla="*/ 459391 h 460914"/>
                  <a:gd name="connsiteX5" fmla="*/ 0 w 465486"/>
                  <a:gd name="connsiteY5" fmla="*/ 459391 h 460914"/>
                  <a:gd name="connsiteX6" fmla="*/ 1333 w 465486"/>
                  <a:gd name="connsiteY6" fmla="*/ 460915 h 460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5486" h="460914">
                    <a:moveTo>
                      <a:pt x="1333" y="460915"/>
                    </a:moveTo>
                    <a:cubicBezTo>
                      <a:pt x="2762" y="326327"/>
                      <a:pt x="4096" y="191643"/>
                      <a:pt x="5525" y="57055"/>
                    </a:cubicBezTo>
                    <a:cubicBezTo>
                      <a:pt x="5715" y="38481"/>
                      <a:pt x="5525" y="20003"/>
                      <a:pt x="5525" y="0"/>
                    </a:cubicBezTo>
                    <a:cubicBezTo>
                      <a:pt x="162211" y="0"/>
                      <a:pt x="312230" y="0"/>
                      <a:pt x="465487" y="0"/>
                    </a:cubicBezTo>
                    <a:cubicBezTo>
                      <a:pt x="465487" y="153448"/>
                      <a:pt x="465487" y="304705"/>
                      <a:pt x="465487" y="459391"/>
                    </a:cubicBezTo>
                    <a:cubicBezTo>
                      <a:pt x="309658" y="459391"/>
                      <a:pt x="154877" y="459391"/>
                      <a:pt x="0" y="459391"/>
                    </a:cubicBezTo>
                    <a:lnTo>
                      <a:pt x="1333" y="460915"/>
                    </a:ln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E0694457-F0C6-4C7E-B223-CA8E75230C3B}"/>
                  </a:ext>
                </a:extLst>
              </p:cNvPr>
              <p:cNvSpPr/>
              <p:nvPr/>
            </p:nvSpPr>
            <p:spPr>
              <a:xfrm>
                <a:off x="5160549" y="2895504"/>
                <a:ext cx="467391" cy="461581"/>
              </a:xfrm>
              <a:custGeom>
                <a:avLst/>
                <a:gdLst>
                  <a:gd name="connsiteX0" fmla="*/ 467392 w 467391"/>
                  <a:gd name="connsiteY0" fmla="*/ 460153 h 461581"/>
                  <a:gd name="connsiteX1" fmla="*/ 0 w 467391"/>
                  <a:gd name="connsiteY1" fmla="*/ 460153 h 461581"/>
                  <a:gd name="connsiteX2" fmla="*/ 0 w 467391"/>
                  <a:gd name="connsiteY2" fmla="*/ 0 h 461581"/>
                  <a:gd name="connsiteX3" fmla="*/ 457391 w 467391"/>
                  <a:gd name="connsiteY3" fmla="*/ 0 h 461581"/>
                  <a:gd name="connsiteX4" fmla="*/ 460153 w 467391"/>
                  <a:gd name="connsiteY4" fmla="*/ 49054 h 461581"/>
                  <a:gd name="connsiteX5" fmla="*/ 460534 w 467391"/>
                  <a:gd name="connsiteY5" fmla="*/ 410337 h 461581"/>
                  <a:gd name="connsiteX6" fmla="*/ 465773 w 467391"/>
                  <a:gd name="connsiteY6" fmla="*/ 461582 h 461581"/>
                  <a:gd name="connsiteX7" fmla="*/ 467392 w 467391"/>
                  <a:gd name="connsiteY7" fmla="*/ 460153 h 461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7391" h="461581">
                    <a:moveTo>
                      <a:pt x="467392" y="460153"/>
                    </a:moveTo>
                    <a:cubicBezTo>
                      <a:pt x="312515" y="460153"/>
                      <a:pt x="157639" y="460153"/>
                      <a:pt x="0" y="460153"/>
                    </a:cubicBezTo>
                    <a:cubicBezTo>
                      <a:pt x="0" y="305276"/>
                      <a:pt x="0" y="154019"/>
                      <a:pt x="0" y="0"/>
                    </a:cubicBezTo>
                    <a:cubicBezTo>
                      <a:pt x="151829" y="0"/>
                      <a:pt x="301847" y="0"/>
                      <a:pt x="457391" y="0"/>
                    </a:cubicBezTo>
                    <a:cubicBezTo>
                      <a:pt x="458343" y="15621"/>
                      <a:pt x="460153" y="32385"/>
                      <a:pt x="460153" y="49054"/>
                    </a:cubicBezTo>
                    <a:cubicBezTo>
                      <a:pt x="460439" y="169450"/>
                      <a:pt x="460058" y="289941"/>
                      <a:pt x="460534" y="410337"/>
                    </a:cubicBezTo>
                    <a:cubicBezTo>
                      <a:pt x="460629" y="427482"/>
                      <a:pt x="463963" y="444532"/>
                      <a:pt x="465773" y="461582"/>
                    </a:cubicBezTo>
                    <a:cubicBezTo>
                      <a:pt x="465963" y="461486"/>
                      <a:pt x="467392" y="460153"/>
                      <a:pt x="467392" y="460153"/>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4AE3ED53-488A-470B-886F-4F3DCB23F674}"/>
                  </a:ext>
                </a:extLst>
              </p:cNvPr>
              <p:cNvSpPr/>
              <p:nvPr/>
            </p:nvSpPr>
            <p:spPr>
              <a:xfrm>
                <a:off x="4857" y="3354228"/>
                <a:ext cx="461581" cy="467391"/>
              </a:xfrm>
              <a:custGeom>
                <a:avLst/>
                <a:gdLst>
                  <a:gd name="connsiteX0" fmla="*/ 460153 w 461581"/>
                  <a:gd name="connsiteY0" fmla="*/ 0 h 467391"/>
                  <a:gd name="connsiteX1" fmla="*/ 460153 w 461581"/>
                  <a:gd name="connsiteY1" fmla="*/ 467392 h 467391"/>
                  <a:gd name="connsiteX2" fmla="*/ 0 w 461581"/>
                  <a:gd name="connsiteY2" fmla="*/ 467392 h 467391"/>
                  <a:gd name="connsiteX3" fmla="*/ 0 w 461581"/>
                  <a:gd name="connsiteY3" fmla="*/ 9906 h 467391"/>
                  <a:gd name="connsiteX4" fmla="*/ 48959 w 461581"/>
                  <a:gd name="connsiteY4" fmla="*/ 7048 h 467391"/>
                  <a:gd name="connsiteX5" fmla="*/ 410337 w 461581"/>
                  <a:gd name="connsiteY5" fmla="*/ 6667 h 467391"/>
                  <a:gd name="connsiteX6" fmla="*/ 461582 w 461581"/>
                  <a:gd name="connsiteY6" fmla="*/ 1429 h 467391"/>
                  <a:gd name="connsiteX7" fmla="*/ 460153 w 461581"/>
                  <a:gd name="connsiteY7" fmla="*/ 0 h 46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1581" h="467391">
                    <a:moveTo>
                      <a:pt x="460153" y="0"/>
                    </a:moveTo>
                    <a:cubicBezTo>
                      <a:pt x="460153" y="154877"/>
                      <a:pt x="460153" y="309848"/>
                      <a:pt x="460153" y="467392"/>
                    </a:cubicBezTo>
                    <a:cubicBezTo>
                      <a:pt x="305372" y="467392"/>
                      <a:pt x="154115" y="467392"/>
                      <a:pt x="0" y="467392"/>
                    </a:cubicBezTo>
                    <a:cubicBezTo>
                      <a:pt x="0" y="315563"/>
                      <a:pt x="0" y="165544"/>
                      <a:pt x="0" y="9906"/>
                    </a:cubicBezTo>
                    <a:cubicBezTo>
                      <a:pt x="15621" y="8953"/>
                      <a:pt x="32290" y="7144"/>
                      <a:pt x="48959" y="7048"/>
                    </a:cubicBezTo>
                    <a:cubicBezTo>
                      <a:pt x="169450" y="6763"/>
                      <a:pt x="289846" y="7144"/>
                      <a:pt x="410337" y="6667"/>
                    </a:cubicBezTo>
                    <a:cubicBezTo>
                      <a:pt x="427482" y="6572"/>
                      <a:pt x="444532" y="3334"/>
                      <a:pt x="461582" y="1429"/>
                    </a:cubicBezTo>
                    <a:cubicBezTo>
                      <a:pt x="461486" y="1524"/>
                      <a:pt x="460153" y="0"/>
                      <a:pt x="460153" y="0"/>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F52F6467-A42A-4A4D-8596-3D708B5EAB84}"/>
                  </a:ext>
                </a:extLst>
              </p:cNvPr>
              <p:cNvSpPr/>
              <p:nvPr/>
            </p:nvSpPr>
            <p:spPr>
              <a:xfrm>
                <a:off x="10313002" y="3363657"/>
                <a:ext cx="457200" cy="457771"/>
              </a:xfrm>
              <a:custGeom>
                <a:avLst/>
                <a:gdLst>
                  <a:gd name="connsiteX0" fmla="*/ 0 w 457200"/>
                  <a:gd name="connsiteY0" fmla="*/ 0 h 457771"/>
                  <a:gd name="connsiteX1" fmla="*/ 457200 w 457200"/>
                  <a:gd name="connsiteY1" fmla="*/ 0 h 457771"/>
                  <a:gd name="connsiteX2" fmla="*/ 457200 w 457200"/>
                  <a:gd name="connsiteY2" fmla="*/ 457771 h 457771"/>
                  <a:gd name="connsiteX3" fmla="*/ 0 w 457200"/>
                  <a:gd name="connsiteY3" fmla="*/ 457771 h 457771"/>
                  <a:gd name="connsiteX4" fmla="*/ 0 w 457200"/>
                  <a:gd name="connsiteY4" fmla="*/ 0 h 4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57771">
                    <a:moveTo>
                      <a:pt x="0" y="0"/>
                    </a:moveTo>
                    <a:cubicBezTo>
                      <a:pt x="153638" y="0"/>
                      <a:pt x="303752" y="0"/>
                      <a:pt x="457200" y="0"/>
                    </a:cubicBezTo>
                    <a:cubicBezTo>
                      <a:pt x="457200" y="152686"/>
                      <a:pt x="457200" y="303752"/>
                      <a:pt x="457200" y="457771"/>
                    </a:cubicBezTo>
                    <a:cubicBezTo>
                      <a:pt x="305086" y="457771"/>
                      <a:pt x="153829" y="457771"/>
                      <a:pt x="0" y="457771"/>
                    </a:cubicBezTo>
                    <a:cubicBezTo>
                      <a:pt x="0" y="305657"/>
                      <a:pt x="0" y="155543"/>
                      <a:pt x="0" y="0"/>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44F90002-315C-4BE0-B2E8-838B975677FE}"/>
                  </a:ext>
                </a:extLst>
              </p:cNvPr>
              <p:cNvSpPr/>
              <p:nvPr/>
            </p:nvSpPr>
            <p:spPr>
              <a:xfrm>
                <a:off x="9376219" y="3364420"/>
                <a:ext cx="458628" cy="456818"/>
              </a:xfrm>
              <a:custGeom>
                <a:avLst/>
                <a:gdLst>
                  <a:gd name="connsiteX0" fmla="*/ 0 w 458628"/>
                  <a:gd name="connsiteY0" fmla="*/ 456819 h 456818"/>
                  <a:gd name="connsiteX1" fmla="*/ 0 w 458628"/>
                  <a:gd name="connsiteY1" fmla="*/ 0 h 456818"/>
                  <a:gd name="connsiteX2" fmla="*/ 458629 w 458628"/>
                  <a:gd name="connsiteY2" fmla="*/ 0 h 456818"/>
                  <a:gd name="connsiteX3" fmla="*/ 458629 w 458628"/>
                  <a:gd name="connsiteY3" fmla="*/ 456819 h 456818"/>
                  <a:gd name="connsiteX4" fmla="*/ 0 w 458628"/>
                  <a:gd name="connsiteY4" fmla="*/ 456819 h 456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628" h="456818">
                    <a:moveTo>
                      <a:pt x="0" y="456819"/>
                    </a:moveTo>
                    <a:cubicBezTo>
                      <a:pt x="0" y="303086"/>
                      <a:pt x="0" y="153067"/>
                      <a:pt x="0" y="0"/>
                    </a:cubicBezTo>
                    <a:cubicBezTo>
                      <a:pt x="152781" y="0"/>
                      <a:pt x="303943" y="0"/>
                      <a:pt x="458629" y="0"/>
                    </a:cubicBezTo>
                    <a:cubicBezTo>
                      <a:pt x="458629" y="152114"/>
                      <a:pt x="458629" y="302895"/>
                      <a:pt x="458629" y="456819"/>
                    </a:cubicBezTo>
                    <a:cubicBezTo>
                      <a:pt x="306895" y="456819"/>
                      <a:pt x="155829" y="456819"/>
                      <a:pt x="0" y="456819"/>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2BA45033-C050-42D7-9FC1-CAFBFEC153F0}"/>
                  </a:ext>
                </a:extLst>
              </p:cNvPr>
              <p:cNvSpPr/>
              <p:nvPr/>
            </p:nvSpPr>
            <p:spPr>
              <a:xfrm>
                <a:off x="8437435" y="3364705"/>
                <a:ext cx="458533" cy="456437"/>
              </a:xfrm>
              <a:custGeom>
                <a:avLst/>
                <a:gdLst>
                  <a:gd name="connsiteX0" fmla="*/ 0 w 458533"/>
                  <a:gd name="connsiteY0" fmla="*/ 456438 h 456437"/>
                  <a:gd name="connsiteX1" fmla="*/ 0 w 458533"/>
                  <a:gd name="connsiteY1" fmla="*/ 0 h 456437"/>
                  <a:gd name="connsiteX2" fmla="*/ 458534 w 458533"/>
                  <a:gd name="connsiteY2" fmla="*/ 0 h 456437"/>
                  <a:gd name="connsiteX3" fmla="*/ 458534 w 458533"/>
                  <a:gd name="connsiteY3" fmla="*/ 456438 h 456437"/>
                  <a:gd name="connsiteX4" fmla="*/ 0 w 458533"/>
                  <a:gd name="connsiteY4" fmla="*/ 456438 h 4564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533" h="456437">
                    <a:moveTo>
                      <a:pt x="0" y="456438"/>
                    </a:moveTo>
                    <a:cubicBezTo>
                      <a:pt x="0" y="302990"/>
                      <a:pt x="0" y="153257"/>
                      <a:pt x="0" y="0"/>
                    </a:cubicBezTo>
                    <a:cubicBezTo>
                      <a:pt x="152971" y="0"/>
                      <a:pt x="304133" y="0"/>
                      <a:pt x="458534" y="0"/>
                    </a:cubicBezTo>
                    <a:cubicBezTo>
                      <a:pt x="458534" y="151448"/>
                      <a:pt x="458534" y="302323"/>
                      <a:pt x="458534" y="456438"/>
                    </a:cubicBezTo>
                    <a:cubicBezTo>
                      <a:pt x="307181" y="456438"/>
                      <a:pt x="156020" y="456438"/>
                      <a:pt x="0" y="45643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2A588DC0-F6DF-4F0A-95C4-23C1F6FD8FA5}"/>
                  </a:ext>
                </a:extLst>
              </p:cNvPr>
              <p:cNvSpPr/>
              <p:nvPr/>
            </p:nvSpPr>
            <p:spPr>
              <a:xfrm>
                <a:off x="6564058" y="3364896"/>
                <a:ext cx="457961" cy="455294"/>
              </a:xfrm>
              <a:custGeom>
                <a:avLst/>
                <a:gdLst>
                  <a:gd name="connsiteX0" fmla="*/ 0 w 457961"/>
                  <a:gd name="connsiteY0" fmla="*/ 455295 h 455294"/>
                  <a:gd name="connsiteX1" fmla="*/ 0 w 457961"/>
                  <a:gd name="connsiteY1" fmla="*/ 0 h 455294"/>
                  <a:gd name="connsiteX2" fmla="*/ 457962 w 457961"/>
                  <a:gd name="connsiteY2" fmla="*/ 0 h 455294"/>
                  <a:gd name="connsiteX3" fmla="*/ 457962 w 457961"/>
                  <a:gd name="connsiteY3" fmla="*/ 455295 h 455294"/>
                  <a:gd name="connsiteX4" fmla="*/ 0 w 457961"/>
                  <a:gd name="connsiteY4" fmla="*/ 455295 h 455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961" h="455294">
                    <a:moveTo>
                      <a:pt x="0" y="455295"/>
                    </a:moveTo>
                    <a:cubicBezTo>
                      <a:pt x="0" y="303562"/>
                      <a:pt x="0" y="153638"/>
                      <a:pt x="0" y="0"/>
                    </a:cubicBezTo>
                    <a:cubicBezTo>
                      <a:pt x="152876" y="0"/>
                      <a:pt x="303943" y="0"/>
                      <a:pt x="457962" y="0"/>
                    </a:cubicBezTo>
                    <a:cubicBezTo>
                      <a:pt x="457962" y="151257"/>
                      <a:pt x="457962" y="301181"/>
                      <a:pt x="457962" y="455295"/>
                    </a:cubicBezTo>
                    <a:cubicBezTo>
                      <a:pt x="307753" y="455295"/>
                      <a:pt x="156686" y="455295"/>
                      <a:pt x="0" y="455295"/>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C250879F-0025-4EB9-B37E-C6A60290A905}"/>
                  </a:ext>
                </a:extLst>
              </p:cNvPr>
              <p:cNvSpPr/>
              <p:nvPr/>
            </p:nvSpPr>
            <p:spPr>
              <a:xfrm>
                <a:off x="7503318" y="3364420"/>
                <a:ext cx="458057" cy="457962"/>
              </a:xfrm>
              <a:custGeom>
                <a:avLst/>
                <a:gdLst>
                  <a:gd name="connsiteX0" fmla="*/ 458058 w 458057"/>
                  <a:gd name="connsiteY0" fmla="*/ 457962 h 457962"/>
                  <a:gd name="connsiteX1" fmla="*/ 0 w 458057"/>
                  <a:gd name="connsiteY1" fmla="*/ 457962 h 457962"/>
                  <a:gd name="connsiteX2" fmla="*/ 0 w 458057"/>
                  <a:gd name="connsiteY2" fmla="*/ 0 h 457962"/>
                  <a:gd name="connsiteX3" fmla="*/ 458058 w 458057"/>
                  <a:gd name="connsiteY3" fmla="*/ 0 h 457962"/>
                  <a:gd name="connsiteX4" fmla="*/ 458058 w 458057"/>
                  <a:gd name="connsiteY4" fmla="*/ 457962 h 457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057" h="457962">
                    <a:moveTo>
                      <a:pt x="458058" y="457962"/>
                    </a:moveTo>
                    <a:cubicBezTo>
                      <a:pt x="303371" y="457962"/>
                      <a:pt x="153162" y="457962"/>
                      <a:pt x="0" y="457962"/>
                    </a:cubicBezTo>
                    <a:cubicBezTo>
                      <a:pt x="0" y="304800"/>
                      <a:pt x="0" y="153543"/>
                      <a:pt x="0" y="0"/>
                    </a:cubicBezTo>
                    <a:cubicBezTo>
                      <a:pt x="153162" y="0"/>
                      <a:pt x="304514" y="0"/>
                      <a:pt x="458058" y="0"/>
                    </a:cubicBezTo>
                    <a:cubicBezTo>
                      <a:pt x="458058" y="153162"/>
                      <a:pt x="458058" y="303086"/>
                      <a:pt x="458058" y="457962"/>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8AEEF8-2050-4218-BDB0-5F38473DF552}"/>
                  </a:ext>
                </a:extLst>
              </p:cNvPr>
              <p:cNvSpPr/>
              <p:nvPr/>
            </p:nvSpPr>
            <p:spPr>
              <a:xfrm>
                <a:off x="11252548" y="3364324"/>
                <a:ext cx="456723" cy="458057"/>
              </a:xfrm>
              <a:custGeom>
                <a:avLst/>
                <a:gdLst>
                  <a:gd name="connsiteX0" fmla="*/ 0 w 456723"/>
                  <a:gd name="connsiteY0" fmla="*/ 0 h 458057"/>
                  <a:gd name="connsiteX1" fmla="*/ 456723 w 456723"/>
                  <a:gd name="connsiteY1" fmla="*/ 0 h 458057"/>
                  <a:gd name="connsiteX2" fmla="*/ 456723 w 456723"/>
                  <a:gd name="connsiteY2" fmla="*/ 458057 h 458057"/>
                  <a:gd name="connsiteX3" fmla="*/ 0 w 456723"/>
                  <a:gd name="connsiteY3" fmla="*/ 458057 h 458057"/>
                  <a:gd name="connsiteX4" fmla="*/ 0 w 456723"/>
                  <a:gd name="connsiteY4" fmla="*/ 0 h 45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723" h="458057">
                    <a:moveTo>
                      <a:pt x="0" y="0"/>
                    </a:moveTo>
                    <a:cubicBezTo>
                      <a:pt x="151448" y="0"/>
                      <a:pt x="302609" y="0"/>
                      <a:pt x="456723" y="0"/>
                    </a:cubicBezTo>
                    <a:cubicBezTo>
                      <a:pt x="456723" y="153734"/>
                      <a:pt x="456723" y="304895"/>
                      <a:pt x="456723" y="458057"/>
                    </a:cubicBezTo>
                    <a:cubicBezTo>
                      <a:pt x="303752" y="458057"/>
                      <a:pt x="153638" y="458057"/>
                      <a:pt x="0" y="458057"/>
                    </a:cubicBezTo>
                    <a:cubicBezTo>
                      <a:pt x="0" y="305657"/>
                      <a:pt x="0" y="154400"/>
                      <a:pt x="0" y="0"/>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87AA0E87-6FCA-4C1E-AEDC-9E77649AD0DB}"/>
                  </a:ext>
                </a:extLst>
              </p:cNvPr>
              <p:cNvSpPr/>
              <p:nvPr/>
            </p:nvSpPr>
            <p:spPr>
              <a:xfrm>
                <a:off x="943069" y="3364229"/>
                <a:ext cx="455390" cy="456819"/>
              </a:xfrm>
              <a:custGeom>
                <a:avLst/>
                <a:gdLst>
                  <a:gd name="connsiteX0" fmla="*/ 0 w 455390"/>
                  <a:gd name="connsiteY0" fmla="*/ 456819 h 456819"/>
                  <a:gd name="connsiteX1" fmla="*/ 0 w 455390"/>
                  <a:gd name="connsiteY1" fmla="*/ 0 h 456819"/>
                  <a:gd name="connsiteX2" fmla="*/ 455390 w 455390"/>
                  <a:gd name="connsiteY2" fmla="*/ 0 h 456819"/>
                  <a:gd name="connsiteX3" fmla="*/ 455390 w 455390"/>
                  <a:gd name="connsiteY3" fmla="*/ 456819 h 456819"/>
                  <a:gd name="connsiteX4" fmla="*/ 0 w 455390"/>
                  <a:gd name="connsiteY4" fmla="*/ 456819 h 4568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390" h="456819">
                    <a:moveTo>
                      <a:pt x="0" y="456819"/>
                    </a:moveTo>
                    <a:cubicBezTo>
                      <a:pt x="0" y="302990"/>
                      <a:pt x="0" y="153067"/>
                      <a:pt x="0" y="0"/>
                    </a:cubicBezTo>
                    <a:cubicBezTo>
                      <a:pt x="151638" y="0"/>
                      <a:pt x="301371" y="0"/>
                      <a:pt x="455390" y="0"/>
                    </a:cubicBezTo>
                    <a:cubicBezTo>
                      <a:pt x="455390" y="151733"/>
                      <a:pt x="455390" y="302609"/>
                      <a:pt x="455390" y="456819"/>
                    </a:cubicBezTo>
                    <a:cubicBezTo>
                      <a:pt x="306324" y="456819"/>
                      <a:pt x="155353" y="456819"/>
                      <a:pt x="0" y="456819"/>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CCCD2988-A6E8-4A2C-A8B0-0C80FAF375EE}"/>
                  </a:ext>
                </a:extLst>
              </p:cNvPr>
              <p:cNvSpPr/>
              <p:nvPr/>
            </p:nvSpPr>
            <p:spPr>
              <a:xfrm>
                <a:off x="4691538" y="3364039"/>
                <a:ext cx="455390" cy="458152"/>
              </a:xfrm>
              <a:custGeom>
                <a:avLst/>
                <a:gdLst>
                  <a:gd name="connsiteX0" fmla="*/ 455390 w 455390"/>
                  <a:gd name="connsiteY0" fmla="*/ 458153 h 458152"/>
                  <a:gd name="connsiteX1" fmla="*/ 0 w 455390"/>
                  <a:gd name="connsiteY1" fmla="*/ 458153 h 458152"/>
                  <a:gd name="connsiteX2" fmla="*/ 0 w 455390"/>
                  <a:gd name="connsiteY2" fmla="*/ 0 h 458152"/>
                  <a:gd name="connsiteX3" fmla="*/ 455390 w 455390"/>
                  <a:gd name="connsiteY3" fmla="*/ 0 h 458152"/>
                  <a:gd name="connsiteX4" fmla="*/ 455390 w 455390"/>
                  <a:gd name="connsiteY4" fmla="*/ 458153 h 458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390" h="458152">
                    <a:moveTo>
                      <a:pt x="455390" y="458153"/>
                    </a:moveTo>
                    <a:cubicBezTo>
                      <a:pt x="301657" y="458153"/>
                      <a:pt x="151924" y="458153"/>
                      <a:pt x="0" y="458153"/>
                    </a:cubicBezTo>
                    <a:cubicBezTo>
                      <a:pt x="0" y="304990"/>
                      <a:pt x="0" y="153924"/>
                      <a:pt x="0" y="0"/>
                    </a:cubicBezTo>
                    <a:cubicBezTo>
                      <a:pt x="152495" y="0"/>
                      <a:pt x="302229" y="0"/>
                      <a:pt x="455390" y="0"/>
                    </a:cubicBezTo>
                    <a:cubicBezTo>
                      <a:pt x="455390" y="152305"/>
                      <a:pt x="455390" y="303181"/>
                      <a:pt x="455390" y="458153"/>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5B8AB2E6-7CF5-4507-AFC5-4CEE3BEB9702}"/>
                  </a:ext>
                </a:extLst>
              </p:cNvPr>
              <p:cNvSpPr/>
              <p:nvPr/>
            </p:nvSpPr>
            <p:spPr>
              <a:xfrm>
                <a:off x="7034116" y="2896361"/>
                <a:ext cx="456723" cy="457485"/>
              </a:xfrm>
              <a:custGeom>
                <a:avLst/>
                <a:gdLst>
                  <a:gd name="connsiteX0" fmla="*/ 0 w 456723"/>
                  <a:gd name="connsiteY0" fmla="*/ 457486 h 457485"/>
                  <a:gd name="connsiteX1" fmla="*/ 0 w 456723"/>
                  <a:gd name="connsiteY1" fmla="*/ 0 h 457485"/>
                  <a:gd name="connsiteX2" fmla="*/ 456724 w 456723"/>
                  <a:gd name="connsiteY2" fmla="*/ 0 h 457485"/>
                  <a:gd name="connsiteX3" fmla="*/ 456724 w 456723"/>
                  <a:gd name="connsiteY3" fmla="*/ 457486 h 457485"/>
                  <a:gd name="connsiteX4" fmla="*/ 0 w 456723"/>
                  <a:gd name="connsiteY4" fmla="*/ 457486 h 457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723" h="457485">
                    <a:moveTo>
                      <a:pt x="0" y="457486"/>
                    </a:moveTo>
                    <a:cubicBezTo>
                      <a:pt x="0" y="303848"/>
                      <a:pt x="0" y="153734"/>
                      <a:pt x="0" y="0"/>
                    </a:cubicBezTo>
                    <a:cubicBezTo>
                      <a:pt x="151924" y="0"/>
                      <a:pt x="302705" y="0"/>
                      <a:pt x="456724" y="0"/>
                    </a:cubicBezTo>
                    <a:cubicBezTo>
                      <a:pt x="456724" y="152591"/>
                      <a:pt x="456724" y="303657"/>
                      <a:pt x="456724" y="457486"/>
                    </a:cubicBezTo>
                    <a:cubicBezTo>
                      <a:pt x="304895" y="457486"/>
                      <a:pt x="155163" y="457486"/>
                      <a:pt x="0" y="457486"/>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CD91BA6-9D22-4569-8E8E-B4BBD4FACAD8}"/>
                  </a:ext>
                </a:extLst>
              </p:cNvPr>
              <p:cNvSpPr/>
              <p:nvPr/>
            </p:nvSpPr>
            <p:spPr>
              <a:xfrm>
                <a:off x="8909970" y="2895027"/>
                <a:ext cx="454818" cy="458628"/>
              </a:xfrm>
              <a:custGeom>
                <a:avLst/>
                <a:gdLst>
                  <a:gd name="connsiteX0" fmla="*/ 0 w 454818"/>
                  <a:gd name="connsiteY0" fmla="*/ 0 h 458628"/>
                  <a:gd name="connsiteX1" fmla="*/ 454819 w 454818"/>
                  <a:gd name="connsiteY1" fmla="*/ 0 h 458628"/>
                  <a:gd name="connsiteX2" fmla="*/ 454819 w 454818"/>
                  <a:gd name="connsiteY2" fmla="*/ 458629 h 458628"/>
                  <a:gd name="connsiteX3" fmla="*/ 0 w 454818"/>
                  <a:gd name="connsiteY3" fmla="*/ 458629 h 458628"/>
                  <a:gd name="connsiteX4" fmla="*/ 0 w 454818"/>
                  <a:gd name="connsiteY4" fmla="*/ 0 h 458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4818" h="458628">
                    <a:moveTo>
                      <a:pt x="0" y="0"/>
                    </a:moveTo>
                    <a:cubicBezTo>
                      <a:pt x="151829" y="0"/>
                      <a:pt x="301657" y="0"/>
                      <a:pt x="454819" y="0"/>
                    </a:cubicBezTo>
                    <a:cubicBezTo>
                      <a:pt x="454819" y="153257"/>
                      <a:pt x="454819" y="304419"/>
                      <a:pt x="454819" y="458629"/>
                    </a:cubicBezTo>
                    <a:cubicBezTo>
                      <a:pt x="304038" y="458629"/>
                      <a:pt x="154210" y="458629"/>
                      <a:pt x="0" y="458629"/>
                    </a:cubicBezTo>
                    <a:cubicBezTo>
                      <a:pt x="0" y="306800"/>
                      <a:pt x="0" y="154686"/>
                      <a:pt x="0" y="0"/>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E063325B-266F-443E-BB83-11CB079BAD69}"/>
                  </a:ext>
                </a:extLst>
              </p:cNvPr>
              <p:cNvSpPr/>
              <p:nvPr/>
            </p:nvSpPr>
            <p:spPr>
              <a:xfrm>
                <a:off x="10784204" y="2895027"/>
                <a:ext cx="454438" cy="458628"/>
              </a:xfrm>
              <a:custGeom>
                <a:avLst/>
                <a:gdLst>
                  <a:gd name="connsiteX0" fmla="*/ 0 w 454438"/>
                  <a:gd name="connsiteY0" fmla="*/ 0 h 458628"/>
                  <a:gd name="connsiteX1" fmla="*/ 454439 w 454438"/>
                  <a:gd name="connsiteY1" fmla="*/ 0 h 458628"/>
                  <a:gd name="connsiteX2" fmla="*/ 454439 w 454438"/>
                  <a:gd name="connsiteY2" fmla="*/ 458629 h 458628"/>
                  <a:gd name="connsiteX3" fmla="*/ 0 w 454438"/>
                  <a:gd name="connsiteY3" fmla="*/ 458629 h 458628"/>
                  <a:gd name="connsiteX4" fmla="*/ 0 w 454438"/>
                  <a:gd name="connsiteY4" fmla="*/ 0 h 458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4438" h="458628">
                    <a:moveTo>
                      <a:pt x="0" y="0"/>
                    </a:moveTo>
                    <a:cubicBezTo>
                      <a:pt x="152210" y="0"/>
                      <a:pt x="301848" y="0"/>
                      <a:pt x="454439" y="0"/>
                    </a:cubicBezTo>
                    <a:cubicBezTo>
                      <a:pt x="454439" y="153353"/>
                      <a:pt x="454439" y="304514"/>
                      <a:pt x="454439" y="458629"/>
                    </a:cubicBezTo>
                    <a:cubicBezTo>
                      <a:pt x="303657" y="458629"/>
                      <a:pt x="154020" y="458629"/>
                      <a:pt x="0" y="458629"/>
                    </a:cubicBezTo>
                    <a:cubicBezTo>
                      <a:pt x="0" y="306610"/>
                      <a:pt x="0" y="154496"/>
                      <a:pt x="0" y="0"/>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779111CB-2FBF-4CFE-83FC-5F0235CF0FEB}"/>
                  </a:ext>
                </a:extLst>
              </p:cNvPr>
              <p:cNvSpPr/>
              <p:nvPr/>
            </p:nvSpPr>
            <p:spPr>
              <a:xfrm>
                <a:off x="2817685" y="3364134"/>
                <a:ext cx="455104" cy="458057"/>
              </a:xfrm>
              <a:custGeom>
                <a:avLst/>
                <a:gdLst>
                  <a:gd name="connsiteX0" fmla="*/ 455105 w 455104"/>
                  <a:gd name="connsiteY0" fmla="*/ 458057 h 458057"/>
                  <a:gd name="connsiteX1" fmla="*/ 0 w 455104"/>
                  <a:gd name="connsiteY1" fmla="*/ 458057 h 458057"/>
                  <a:gd name="connsiteX2" fmla="*/ 0 w 455104"/>
                  <a:gd name="connsiteY2" fmla="*/ 0 h 458057"/>
                  <a:gd name="connsiteX3" fmla="*/ 455105 w 455104"/>
                  <a:gd name="connsiteY3" fmla="*/ 0 h 458057"/>
                  <a:gd name="connsiteX4" fmla="*/ 455105 w 455104"/>
                  <a:gd name="connsiteY4" fmla="*/ 458057 h 45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104" h="458057">
                    <a:moveTo>
                      <a:pt x="455105" y="458057"/>
                    </a:moveTo>
                    <a:cubicBezTo>
                      <a:pt x="302514" y="458057"/>
                      <a:pt x="152781" y="458057"/>
                      <a:pt x="0" y="458057"/>
                    </a:cubicBezTo>
                    <a:cubicBezTo>
                      <a:pt x="0" y="304895"/>
                      <a:pt x="0" y="153924"/>
                      <a:pt x="0" y="0"/>
                    </a:cubicBezTo>
                    <a:cubicBezTo>
                      <a:pt x="151543" y="0"/>
                      <a:pt x="301276" y="0"/>
                      <a:pt x="455105" y="0"/>
                    </a:cubicBezTo>
                    <a:cubicBezTo>
                      <a:pt x="455105" y="151733"/>
                      <a:pt x="455105" y="302514"/>
                      <a:pt x="455105" y="458057"/>
                    </a:cubicBezTo>
                    <a:close/>
                  </a:path>
                </a:pathLst>
              </a:custGeom>
              <a:grpFill/>
              <a:ln w="9525" cap="flat">
                <a:noFill/>
                <a:prstDash val="solid"/>
                <a:miter/>
              </a:ln>
            </p:spPr>
            <p:txBody>
              <a:bodyPr rtlCol="0" anchor="ctr"/>
              <a:lstStyle/>
              <a:p>
                <a:endParaRPr lang="en-US"/>
              </a:p>
            </p:txBody>
          </p:sp>
        </p:grpSp>
        <p:grpSp>
          <p:nvGrpSpPr>
            <p:cNvPr id="6" name="Graphic 121">
              <a:extLst>
                <a:ext uri="{FF2B5EF4-FFF2-40B4-BE49-F238E27FC236}">
                  <a16:creationId xmlns:a16="http://schemas.microsoft.com/office/drawing/2014/main" id="{96E705B5-07A4-446D-B783-9DEB12CB42E2}"/>
                </a:ext>
              </a:extLst>
            </p:cNvPr>
            <p:cNvGrpSpPr/>
            <p:nvPr/>
          </p:nvGrpSpPr>
          <p:grpSpPr>
            <a:xfrm flipV="1">
              <a:off x="8626" y="6319417"/>
              <a:ext cx="6096000" cy="538583"/>
              <a:chOff x="4762" y="2890837"/>
              <a:chExt cx="12182475" cy="1076325"/>
            </a:xfrm>
            <a:grpFill/>
          </p:grpSpPr>
          <p:sp>
            <p:nvSpPr>
              <p:cNvPr id="7" name="Freeform: Shape 6">
                <a:extLst>
                  <a:ext uri="{FF2B5EF4-FFF2-40B4-BE49-F238E27FC236}">
                    <a16:creationId xmlns:a16="http://schemas.microsoft.com/office/drawing/2014/main" id="{7923866A-F429-41F5-B978-D0140D8CB59E}"/>
                  </a:ext>
                </a:extLst>
              </p:cNvPr>
              <p:cNvSpPr/>
              <p:nvPr/>
            </p:nvSpPr>
            <p:spPr>
              <a:xfrm>
                <a:off x="4857" y="3899629"/>
                <a:ext cx="12177807" cy="67722"/>
              </a:xfrm>
              <a:custGeom>
                <a:avLst/>
                <a:gdLst>
                  <a:gd name="connsiteX0" fmla="*/ 12177713 w 12177807"/>
                  <a:gd name="connsiteY0" fmla="*/ 66675 h 67722"/>
                  <a:gd name="connsiteX1" fmla="*/ 12111133 w 12177807"/>
                  <a:gd name="connsiteY1" fmla="*/ 67723 h 67722"/>
                  <a:gd name="connsiteX2" fmla="*/ 72962 w 12177807"/>
                  <a:gd name="connsiteY2" fmla="*/ 67723 h 67722"/>
                  <a:gd name="connsiteX3" fmla="*/ 0 w 12177807"/>
                  <a:gd name="connsiteY3" fmla="*/ 67723 h 67722"/>
                  <a:gd name="connsiteX4" fmla="*/ 0 w 12177807"/>
                  <a:gd name="connsiteY4" fmla="*/ 0 h 67722"/>
                  <a:gd name="connsiteX5" fmla="*/ 12177808 w 12177807"/>
                  <a:gd name="connsiteY5" fmla="*/ 0 h 67722"/>
                  <a:gd name="connsiteX6" fmla="*/ 12177713 w 12177807"/>
                  <a:gd name="connsiteY6" fmla="*/ 66675 h 6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7807" h="67722">
                    <a:moveTo>
                      <a:pt x="12177713" y="66675"/>
                    </a:moveTo>
                    <a:cubicBezTo>
                      <a:pt x="12155520" y="67056"/>
                      <a:pt x="12133326" y="67723"/>
                      <a:pt x="12111133" y="67723"/>
                    </a:cubicBezTo>
                    <a:cubicBezTo>
                      <a:pt x="8098441" y="67723"/>
                      <a:pt x="4085654" y="67723"/>
                      <a:pt x="72962" y="67723"/>
                    </a:cubicBezTo>
                    <a:cubicBezTo>
                      <a:pt x="49530" y="67723"/>
                      <a:pt x="26003" y="67723"/>
                      <a:pt x="0" y="67723"/>
                    </a:cubicBezTo>
                    <a:cubicBezTo>
                      <a:pt x="0" y="44767"/>
                      <a:pt x="0" y="26384"/>
                      <a:pt x="0" y="0"/>
                    </a:cubicBezTo>
                    <a:cubicBezTo>
                      <a:pt x="4058793" y="0"/>
                      <a:pt x="8118253" y="0"/>
                      <a:pt x="12177808" y="0"/>
                    </a:cubicBezTo>
                    <a:cubicBezTo>
                      <a:pt x="12177713" y="22288"/>
                      <a:pt x="12177713" y="44482"/>
                      <a:pt x="12177713" y="66675"/>
                    </a:cubicBez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45F782A9-F79E-464C-8C23-E6496074DCF0}"/>
                  </a:ext>
                </a:extLst>
              </p:cNvPr>
              <p:cNvSpPr/>
              <p:nvPr/>
            </p:nvSpPr>
            <p:spPr>
              <a:xfrm>
                <a:off x="11719845" y="2890837"/>
                <a:ext cx="462724" cy="466343"/>
              </a:xfrm>
              <a:custGeom>
                <a:avLst/>
                <a:gdLst>
                  <a:gd name="connsiteX0" fmla="*/ 462724 w 462724"/>
                  <a:gd name="connsiteY0" fmla="*/ 466344 h 466343"/>
                  <a:gd name="connsiteX1" fmla="*/ 0 w 462724"/>
                  <a:gd name="connsiteY1" fmla="*/ 466344 h 466343"/>
                  <a:gd name="connsiteX2" fmla="*/ 0 w 462724"/>
                  <a:gd name="connsiteY2" fmla="*/ 0 h 466343"/>
                  <a:gd name="connsiteX3" fmla="*/ 462724 w 462724"/>
                  <a:gd name="connsiteY3" fmla="*/ 0 h 466343"/>
                  <a:gd name="connsiteX4" fmla="*/ 462724 w 462724"/>
                  <a:gd name="connsiteY4" fmla="*/ 466344 h 46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724" h="466343">
                    <a:moveTo>
                      <a:pt x="462724" y="466344"/>
                    </a:moveTo>
                    <a:cubicBezTo>
                      <a:pt x="309467" y="466344"/>
                      <a:pt x="156304" y="466344"/>
                      <a:pt x="0" y="466344"/>
                    </a:cubicBezTo>
                    <a:cubicBezTo>
                      <a:pt x="0" y="311182"/>
                      <a:pt x="0" y="160020"/>
                      <a:pt x="0" y="0"/>
                    </a:cubicBezTo>
                    <a:cubicBezTo>
                      <a:pt x="154019" y="0"/>
                      <a:pt x="308324" y="0"/>
                      <a:pt x="462724" y="0"/>
                    </a:cubicBezTo>
                    <a:cubicBezTo>
                      <a:pt x="462724" y="155448"/>
                      <a:pt x="462724" y="310896"/>
                      <a:pt x="462724" y="466344"/>
                    </a:cubicBez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BEB28B99-C177-4D74-83B8-F2A33470F056}"/>
                  </a:ext>
                </a:extLst>
              </p:cNvPr>
              <p:cNvSpPr/>
              <p:nvPr/>
            </p:nvSpPr>
            <p:spPr>
              <a:xfrm>
                <a:off x="1412366" y="2895980"/>
                <a:ext cx="463677" cy="459962"/>
              </a:xfrm>
              <a:custGeom>
                <a:avLst/>
                <a:gdLst>
                  <a:gd name="connsiteX0" fmla="*/ 463677 w 463677"/>
                  <a:gd name="connsiteY0" fmla="*/ 458438 h 459962"/>
                  <a:gd name="connsiteX1" fmla="*/ 0 w 463677"/>
                  <a:gd name="connsiteY1" fmla="*/ 458438 h 459962"/>
                  <a:gd name="connsiteX2" fmla="*/ 0 w 463677"/>
                  <a:gd name="connsiteY2" fmla="*/ 0 h 459962"/>
                  <a:gd name="connsiteX3" fmla="*/ 462248 w 463677"/>
                  <a:gd name="connsiteY3" fmla="*/ 0 h 459962"/>
                  <a:gd name="connsiteX4" fmla="*/ 462248 w 463677"/>
                  <a:gd name="connsiteY4" fmla="*/ 459962 h 459962"/>
                  <a:gd name="connsiteX5" fmla="*/ 463677 w 463677"/>
                  <a:gd name="connsiteY5" fmla="*/ 458438 h 459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3677" h="459962">
                    <a:moveTo>
                      <a:pt x="463677" y="458438"/>
                    </a:moveTo>
                    <a:cubicBezTo>
                      <a:pt x="310229" y="458438"/>
                      <a:pt x="156686" y="458438"/>
                      <a:pt x="0" y="458438"/>
                    </a:cubicBezTo>
                    <a:cubicBezTo>
                      <a:pt x="0" y="306038"/>
                      <a:pt x="0" y="154781"/>
                      <a:pt x="0" y="0"/>
                    </a:cubicBezTo>
                    <a:cubicBezTo>
                      <a:pt x="151257" y="0"/>
                      <a:pt x="302419" y="0"/>
                      <a:pt x="462248" y="0"/>
                    </a:cubicBezTo>
                    <a:cubicBezTo>
                      <a:pt x="462248" y="153638"/>
                      <a:pt x="462248" y="306800"/>
                      <a:pt x="462248" y="459962"/>
                    </a:cubicBezTo>
                    <a:lnTo>
                      <a:pt x="463677" y="458438"/>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F2826755-0FB7-4E1E-A5C6-C8986FB0CB0D}"/>
                  </a:ext>
                </a:extLst>
              </p:cNvPr>
              <p:cNvSpPr/>
              <p:nvPr/>
            </p:nvSpPr>
            <p:spPr>
              <a:xfrm>
                <a:off x="2340863" y="2895123"/>
                <a:ext cx="464724" cy="461295"/>
              </a:xfrm>
              <a:custGeom>
                <a:avLst/>
                <a:gdLst>
                  <a:gd name="connsiteX0" fmla="*/ 1524 w 464724"/>
                  <a:gd name="connsiteY0" fmla="*/ 461296 h 461295"/>
                  <a:gd name="connsiteX1" fmla="*/ 1524 w 464724"/>
                  <a:gd name="connsiteY1" fmla="*/ 0 h 461295"/>
                  <a:gd name="connsiteX2" fmla="*/ 464725 w 464724"/>
                  <a:gd name="connsiteY2" fmla="*/ 0 h 461295"/>
                  <a:gd name="connsiteX3" fmla="*/ 464725 w 464724"/>
                  <a:gd name="connsiteY3" fmla="*/ 459677 h 461295"/>
                  <a:gd name="connsiteX4" fmla="*/ 0 w 464724"/>
                  <a:gd name="connsiteY4" fmla="*/ 459677 h 461295"/>
                  <a:gd name="connsiteX5" fmla="*/ 1524 w 464724"/>
                  <a:gd name="connsiteY5" fmla="*/ 461296 h 46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724" h="461295">
                    <a:moveTo>
                      <a:pt x="1524" y="461296"/>
                    </a:moveTo>
                    <a:cubicBezTo>
                      <a:pt x="1524" y="308324"/>
                      <a:pt x="1524" y="155353"/>
                      <a:pt x="1524" y="0"/>
                    </a:cubicBezTo>
                    <a:cubicBezTo>
                      <a:pt x="160115" y="0"/>
                      <a:pt x="311182" y="0"/>
                      <a:pt x="464725" y="0"/>
                    </a:cubicBezTo>
                    <a:cubicBezTo>
                      <a:pt x="464725" y="153543"/>
                      <a:pt x="464725" y="304610"/>
                      <a:pt x="464725" y="459677"/>
                    </a:cubicBezTo>
                    <a:cubicBezTo>
                      <a:pt x="308896" y="459677"/>
                      <a:pt x="154496" y="459677"/>
                      <a:pt x="0" y="459677"/>
                    </a:cubicBezTo>
                    <a:cubicBezTo>
                      <a:pt x="0" y="459772"/>
                      <a:pt x="1524" y="461296"/>
                      <a:pt x="1524" y="461296"/>
                    </a:cubicBez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06DA0B2-074A-4399-A7C5-642D4E310F7D}"/>
                  </a:ext>
                </a:extLst>
              </p:cNvPr>
              <p:cNvSpPr/>
              <p:nvPr/>
            </p:nvSpPr>
            <p:spPr>
              <a:xfrm>
                <a:off x="3287267" y="2895218"/>
                <a:ext cx="463962" cy="460628"/>
              </a:xfrm>
              <a:custGeom>
                <a:avLst/>
                <a:gdLst>
                  <a:gd name="connsiteX0" fmla="*/ 463963 w 463962"/>
                  <a:gd name="connsiteY0" fmla="*/ 459105 h 460628"/>
                  <a:gd name="connsiteX1" fmla="*/ 0 w 463962"/>
                  <a:gd name="connsiteY1" fmla="*/ 459105 h 460628"/>
                  <a:gd name="connsiteX2" fmla="*/ 0 w 463962"/>
                  <a:gd name="connsiteY2" fmla="*/ 0 h 460628"/>
                  <a:gd name="connsiteX3" fmla="*/ 462534 w 463962"/>
                  <a:gd name="connsiteY3" fmla="*/ 0 h 460628"/>
                  <a:gd name="connsiteX4" fmla="*/ 462534 w 463962"/>
                  <a:gd name="connsiteY4" fmla="*/ 460629 h 460628"/>
                  <a:gd name="connsiteX5" fmla="*/ 463963 w 463962"/>
                  <a:gd name="connsiteY5" fmla="*/ 459105 h 46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3962" h="460628">
                    <a:moveTo>
                      <a:pt x="463963" y="459105"/>
                    </a:moveTo>
                    <a:cubicBezTo>
                      <a:pt x="310610" y="459105"/>
                      <a:pt x="157258" y="459105"/>
                      <a:pt x="0" y="459105"/>
                    </a:cubicBezTo>
                    <a:cubicBezTo>
                      <a:pt x="0" y="307086"/>
                      <a:pt x="0" y="154877"/>
                      <a:pt x="0" y="0"/>
                    </a:cubicBezTo>
                    <a:cubicBezTo>
                      <a:pt x="151829" y="0"/>
                      <a:pt x="302895" y="0"/>
                      <a:pt x="462534" y="0"/>
                    </a:cubicBezTo>
                    <a:cubicBezTo>
                      <a:pt x="462534" y="154781"/>
                      <a:pt x="462534" y="307657"/>
                      <a:pt x="462534" y="460629"/>
                    </a:cubicBezTo>
                    <a:lnTo>
                      <a:pt x="463963" y="459105"/>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2633A4EB-FAD2-4683-8425-155717A82F63}"/>
                  </a:ext>
                </a:extLst>
              </p:cNvPr>
              <p:cNvSpPr/>
              <p:nvPr/>
            </p:nvSpPr>
            <p:spPr>
              <a:xfrm>
                <a:off x="4215954" y="2896647"/>
                <a:ext cx="462819" cy="459866"/>
              </a:xfrm>
              <a:custGeom>
                <a:avLst/>
                <a:gdLst>
                  <a:gd name="connsiteX0" fmla="*/ 1524 w 462819"/>
                  <a:gd name="connsiteY0" fmla="*/ 459867 h 459866"/>
                  <a:gd name="connsiteX1" fmla="*/ 1524 w 462819"/>
                  <a:gd name="connsiteY1" fmla="*/ 0 h 459866"/>
                  <a:gd name="connsiteX2" fmla="*/ 462820 w 462819"/>
                  <a:gd name="connsiteY2" fmla="*/ 0 h 459866"/>
                  <a:gd name="connsiteX3" fmla="*/ 462820 w 462819"/>
                  <a:gd name="connsiteY3" fmla="*/ 458343 h 459866"/>
                  <a:gd name="connsiteX4" fmla="*/ 0 w 462819"/>
                  <a:gd name="connsiteY4" fmla="*/ 458343 h 459866"/>
                  <a:gd name="connsiteX5" fmla="*/ 1524 w 462819"/>
                  <a:gd name="connsiteY5" fmla="*/ 459867 h 45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819" h="459866">
                    <a:moveTo>
                      <a:pt x="1524" y="459867"/>
                    </a:moveTo>
                    <a:cubicBezTo>
                      <a:pt x="1524" y="307848"/>
                      <a:pt x="1524" y="155829"/>
                      <a:pt x="1524" y="0"/>
                    </a:cubicBezTo>
                    <a:cubicBezTo>
                      <a:pt x="156972" y="0"/>
                      <a:pt x="308038" y="0"/>
                      <a:pt x="462820" y="0"/>
                    </a:cubicBezTo>
                    <a:cubicBezTo>
                      <a:pt x="462820" y="150495"/>
                      <a:pt x="462820" y="301752"/>
                      <a:pt x="462820" y="458343"/>
                    </a:cubicBezTo>
                    <a:cubicBezTo>
                      <a:pt x="309181" y="458343"/>
                      <a:pt x="154591" y="458343"/>
                      <a:pt x="0" y="458343"/>
                    </a:cubicBezTo>
                    <a:cubicBezTo>
                      <a:pt x="0" y="458343"/>
                      <a:pt x="1524" y="459867"/>
                      <a:pt x="1524" y="459867"/>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07B3E1C-2CEC-42A2-9CDF-6D31F4EE1227}"/>
                  </a:ext>
                </a:extLst>
              </p:cNvPr>
              <p:cNvSpPr/>
              <p:nvPr/>
            </p:nvSpPr>
            <p:spPr>
              <a:xfrm>
                <a:off x="6089808" y="2896361"/>
                <a:ext cx="464820" cy="459009"/>
              </a:xfrm>
              <a:custGeom>
                <a:avLst/>
                <a:gdLst>
                  <a:gd name="connsiteX0" fmla="*/ 1334 w 464820"/>
                  <a:gd name="connsiteY0" fmla="*/ 459010 h 459009"/>
                  <a:gd name="connsiteX1" fmla="*/ 1334 w 464820"/>
                  <a:gd name="connsiteY1" fmla="*/ 0 h 459009"/>
                  <a:gd name="connsiteX2" fmla="*/ 464820 w 464820"/>
                  <a:gd name="connsiteY2" fmla="*/ 0 h 459009"/>
                  <a:gd name="connsiteX3" fmla="*/ 464820 w 464820"/>
                  <a:gd name="connsiteY3" fmla="*/ 457486 h 459009"/>
                  <a:gd name="connsiteX4" fmla="*/ 0 w 464820"/>
                  <a:gd name="connsiteY4" fmla="*/ 457486 h 459009"/>
                  <a:gd name="connsiteX5" fmla="*/ 1334 w 464820"/>
                  <a:gd name="connsiteY5" fmla="*/ 459010 h 459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820" h="459009">
                    <a:moveTo>
                      <a:pt x="1334" y="459010"/>
                    </a:moveTo>
                    <a:cubicBezTo>
                      <a:pt x="1334" y="307277"/>
                      <a:pt x="1334" y="155448"/>
                      <a:pt x="1334" y="0"/>
                    </a:cubicBezTo>
                    <a:cubicBezTo>
                      <a:pt x="157829" y="0"/>
                      <a:pt x="310039" y="0"/>
                      <a:pt x="464820" y="0"/>
                    </a:cubicBezTo>
                    <a:cubicBezTo>
                      <a:pt x="464820" y="152400"/>
                      <a:pt x="464820" y="303562"/>
                      <a:pt x="464820" y="457486"/>
                    </a:cubicBezTo>
                    <a:cubicBezTo>
                      <a:pt x="308896" y="457486"/>
                      <a:pt x="154400" y="457486"/>
                      <a:pt x="0" y="457486"/>
                    </a:cubicBezTo>
                    <a:lnTo>
                      <a:pt x="1334" y="45901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919EEDED-273A-45EC-A1F5-6276E3906B5D}"/>
                  </a:ext>
                </a:extLst>
              </p:cNvPr>
              <p:cNvSpPr/>
              <p:nvPr/>
            </p:nvSpPr>
            <p:spPr>
              <a:xfrm>
                <a:off x="9846182" y="2894932"/>
                <a:ext cx="455961" cy="457771"/>
              </a:xfrm>
              <a:custGeom>
                <a:avLst/>
                <a:gdLst>
                  <a:gd name="connsiteX0" fmla="*/ 0 w 455961"/>
                  <a:gd name="connsiteY0" fmla="*/ 0 h 457771"/>
                  <a:gd name="connsiteX1" fmla="*/ 455962 w 455961"/>
                  <a:gd name="connsiteY1" fmla="*/ 0 h 457771"/>
                  <a:gd name="connsiteX2" fmla="*/ 455962 w 455961"/>
                  <a:gd name="connsiteY2" fmla="*/ 457772 h 457771"/>
                  <a:gd name="connsiteX3" fmla="*/ 0 w 455961"/>
                  <a:gd name="connsiteY3" fmla="*/ 457772 h 457771"/>
                  <a:gd name="connsiteX4" fmla="*/ 0 w 455961"/>
                  <a:gd name="connsiteY4" fmla="*/ 0 h 4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961" h="457771">
                    <a:moveTo>
                      <a:pt x="0" y="0"/>
                    </a:moveTo>
                    <a:cubicBezTo>
                      <a:pt x="151734" y="0"/>
                      <a:pt x="301848" y="0"/>
                      <a:pt x="455962" y="0"/>
                    </a:cubicBezTo>
                    <a:cubicBezTo>
                      <a:pt x="455962" y="151257"/>
                      <a:pt x="455962" y="302514"/>
                      <a:pt x="455962" y="457772"/>
                    </a:cubicBezTo>
                    <a:cubicBezTo>
                      <a:pt x="306420" y="457772"/>
                      <a:pt x="155163" y="457772"/>
                      <a:pt x="0" y="457772"/>
                    </a:cubicBezTo>
                    <a:cubicBezTo>
                      <a:pt x="0" y="308420"/>
                      <a:pt x="0" y="157067"/>
                      <a:pt x="0" y="0"/>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E57A91F7-2629-4602-9636-7415F91B1855}"/>
                  </a:ext>
                </a:extLst>
              </p:cNvPr>
              <p:cNvSpPr/>
              <p:nvPr/>
            </p:nvSpPr>
            <p:spPr>
              <a:xfrm>
                <a:off x="1874614" y="3354509"/>
                <a:ext cx="467772" cy="467300"/>
              </a:xfrm>
              <a:custGeom>
                <a:avLst/>
                <a:gdLst>
                  <a:gd name="connsiteX0" fmla="*/ 0 w 467772"/>
                  <a:gd name="connsiteY0" fmla="*/ 1433 h 467300"/>
                  <a:gd name="connsiteX1" fmla="*/ 188690 w 467772"/>
                  <a:gd name="connsiteY1" fmla="*/ 6386 h 467300"/>
                  <a:gd name="connsiteX2" fmla="*/ 467773 w 467772"/>
                  <a:gd name="connsiteY2" fmla="*/ 2005 h 467300"/>
                  <a:gd name="connsiteX3" fmla="*/ 466154 w 467772"/>
                  <a:gd name="connsiteY3" fmla="*/ 385 h 467300"/>
                  <a:gd name="connsiteX4" fmla="*/ 466154 w 467772"/>
                  <a:gd name="connsiteY4" fmla="*/ 467301 h 467300"/>
                  <a:gd name="connsiteX5" fmla="*/ 1333 w 467772"/>
                  <a:gd name="connsiteY5" fmla="*/ 467301 h 467300"/>
                  <a:gd name="connsiteX6" fmla="*/ 1333 w 467772"/>
                  <a:gd name="connsiteY6" fmla="*/ 4 h 467300"/>
                  <a:gd name="connsiteX7" fmla="*/ 0 w 467772"/>
                  <a:gd name="connsiteY7" fmla="*/ 1433 h 46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7772" h="467300">
                    <a:moveTo>
                      <a:pt x="0" y="1433"/>
                    </a:moveTo>
                    <a:cubicBezTo>
                      <a:pt x="62865" y="3148"/>
                      <a:pt x="125825" y="6481"/>
                      <a:pt x="188690" y="6386"/>
                    </a:cubicBezTo>
                    <a:cubicBezTo>
                      <a:pt x="281750" y="6196"/>
                      <a:pt x="374713" y="3624"/>
                      <a:pt x="467773" y="2005"/>
                    </a:cubicBezTo>
                    <a:cubicBezTo>
                      <a:pt x="467773" y="2005"/>
                      <a:pt x="466249" y="385"/>
                      <a:pt x="466154" y="385"/>
                    </a:cubicBezTo>
                    <a:cubicBezTo>
                      <a:pt x="466154" y="155262"/>
                      <a:pt x="466154" y="310138"/>
                      <a:pt x="466154" y="467301"/>
                    </a:cubicBezTo>
                    <a:cubicBezTo>
                      <a:pt x="309467" y="467301"/>
                      <a:pt x="158210" y="467301"/>
                      <a:pt x="1333" y="467301"/>
                    </a:cubicBezTo>
                    <a:cubicBezTo>
                      <a:pt x="1333" y="309853"/>
                      <a:pt x="1333" y="154976"/>
                      <a:pt x="1333" y="4"/>
                    </a:cubicBezTo>
                    <a:cubicBezTo>
                      <a:pt x="1429" y="-91"/>
                      <a:pt x="0" y="1433"/>
                      <a:pt x="0" y="1433"/>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078C506D-5CB8-4350-AE2E-6B546A6BB5E2}"/>
                  </a:ext>
                </a:extLst>
              </p:cNvPr>
              <p:cNvSpPr/>
              <p:nvPr/>
            </p:nvSpPr>
            <p:spPr>
              <a:xfrm>
                <a:off x="3749801" y="3354323"/>
                <a:ext cx="467677" cy="467391"/>
              </a:xfrm>
              <a:custGeom>
                <a:avLst/>
                <a:gdLst>
                  <a:gd name="connsiteX0" fmla="*/ 0 w 467677"/>
                  <a:gd name="connsiteY0" fmla="*/ 1619 h 467391"/>
                  <a:gd name="connsiteX1" fmla="*/ 188690 w 467677"/>
                  <a:gd name="connsiteY1" fmla="*/ 6572 h 467391"/>
                  <a:gd name="connsiteX2" fmla="*/ 467678 w 467677"/>
                  <a:gd name="connsiteY2" fmla="*/ 2191 h 467391"/>
                  <a:gd name="connsiteX3" fmla="*/ 466154 w 467677"/>
                  <a:gd name="connsiteY3" fmla="*/ 572 h 467391"/>
                  <a:gd name="connsiteX4" fmla="*/ 466154 w 467677"/>
                  <a:gd name="connsiteY4" fmla="*/ 467392 h 467391"/>
                  <a:gd name="connsiteX5" fmla="*/ 1429 w 467677"/>
                  <a:gd name="connsiteY5" fmla="*/ 467392 h 467391"/>
                  <a:gd name="connsiteX6" fmla="*/ 1429 w 467677"/>
                  <a:gd name="connsiteY6" fmla="*/ 0 h 467391"/>
                  <a:gd name="connsiteX7" fmla="*/ 0 w 467677"/>
                  <a:gd name="connsiteY7" fmla="*/ 1619 h 46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7677" h="467391">
                    <a:moveTo>
                      <a:pt x="0" y="1619"/>
                    </a:moveTo>
                    <a:cubicBezTo>
                      <a:pt x="62865" y="3429"/>
                      <a:pt x="125825" y="6668"/>
                      <a:pt x="188690" y="6572"/>
                    </a:cubicBezTo>
                    <a:cubicBezTo>
                      <a:pt x="281654" y="6382"/>
                      <a:pt x="374713" y="3810"/>
                      <a:pt x="467678" y="2191"/>
                    </a:cubicBezTo>
                    <a:cubicBezTo>
                      <a:pt x="467678" y="2191"/>
                      <a:pt x="466154" y="667"/>
                      <a:pt x="466154" y="572"/>
                    </a:cubicBezTo>
                    <a:cubicBezTo>
                      <a:pt x="466154" y="155448"/>
                      <a:pt x="466154" y="310324"/>
                      <a:pt x="466154" y="467392"/>
                    </a:cubicBezTo>
                    <a:cubicBezTo>
                      <a:pt x="308610" y="467392"/>
                      <a:pt x="157353" y="467392"/>
                      <a:pt x="1429" y="467392"/>
                    </a:cubicBezTo>
                    <a:cubicBezTo>
                      <a:pt x="1429" y="309943"/>
                      <a:pt x="1429" y="154972"/>
                      <a:pt x="1429" y="0"/>
                    </a:cubicBezTo>
                    <a:cubicBezTo>
                      <a:pt x="1429" y="0"/>
                      <a:pt x="0" y="1619"/>
                      <a:pt x="0" y="1619"/>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40F2C92-9889-44CE-AB27-5176955D707B}"/>
                  </a:ext>
                </a:extLst>
              </p:cNvPr>
              <p:cNvSpPr/>
              <p:nvPr/>
            </p:nvSpPr>
            <p:spPr>
              <a:xfrm>
                <a:off x="5626417" y="3353847"/>
                <a:ext cx="464634" cy="467201"/>
              </a:xfrm>
              <a:custGeom>
                <a:avLst/>
                <a:gdLst>
                  <a:gd name="connsiteX0" fmla="*/ 463391 w 464634"/>
                  <a:gd name="connsiteY0" fmla="*/ 0 h 467201"/>
                  <a:gd name="connsiteX1" fmla="*/ 463391 w 464634"/>
                  <a:gd name="connsiteY1" fmla="*/ 467201 h 467201"/>
                  <a:gd name="connsiteX2" fmla="*/ 1524 w 464634"/>
                  <a:gd name="connsiteY2" fmla="*/ 467201 h 467201"/>
                  <a:gd name="connsiteX3" fmla="*/ 1524 w 464634"/>
                  <a:gd name="connsiteY3" fmla="*/ 1810 h 467201"/>
                  <a:gd name="connsiteX4" fmla="*/ 0 w 464634"/>
                  <a:gd name="connsiteY4" fmla="*/ 3143 h 467201"/>
                  <a:gd name="connsiteX5" fmla="*/ 464629 w 464634"/>
                  <a:gd name="connsiteY5" fmla="*/ 1619 h 467201"/>
                  <a:gd name="connsiteX6" fmla="*/ 463391 w 464634"/>
                  <a:gd name="connsiteY6" fmla="*/ 0 h 46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4634" h="467201">
                    <a:moveTo>
                      <a:pt x="463391" y="0"/>
                    </a:moveTo>
                    <a:cubicBezTo>
                      <a:pt x="463391" y="154591"/>
                      <a:pt x="463391" y="309277"/>
                      <a:pt x="463391" y="467201"/>
                    </a:cubicBezTo>
                    <a:cubicBezTo>
                      <a:pt x="307943" y="467201"/>
                      <a:pt x="155829" y="467201"/>
                      <a:pt x="1524" y="467201"/>
                    </a:cubicBezTo>
                    <a:cubicBezTo>
                      <a:pt x="1524" y="310801"/>
                      <a:pt x="1524" y="156305"/>
                      <a:pt x="1524" y="1810"/>
                    </a:cubicBezTo>
                    <a:lnTo>
                      <a:pt x="0" y="3143"/>
                    </a:lnTo>
                    <a:cubicBezTo>
                      <a:pt x="154877" y="2667"/>
                      <a:pt x="309848" y="2096"/>
                      <a:pt x="464629" y="1619"/>
                    </a:cubicBezTo>
                    <a:cubicBezTo>
                      <a:pt x="464725" y="1524"/>
                      <a:pt x="463391" y="0"/>
                      <a:pt x="463391" y="0"/>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025FD0F-6770-4C2D-B434-2F07957B60EA}"/>
                  </a:ext>
                </a:extLst>
              </p:cNvPr>
              <p:cNvSpPr/>
              <p:nvPr/>
            </p:nvSpPr>
            <p:spPr>
              <a:xfrm>
                <a:off x="7970614" y="2896647"/>
                <a:ext cx="458819" cy="457295"/>
              </a:xfrm>
              <a:custGeom>
                <a:avLst/>
                <a:gdLst>
                  <a:gd name="connsiteX0" fmla="*/ 458819 w 458819"/>
                  <a:gd name="connsiteY0" fmla="*/ 0 h 457295"/>
                  <a:gd name="connsiteX1" fmla="*/ 458819 w 458819"/>
                  <a:gd name="connsiteY1" fmla="*/ 457295 h 457295"/>
                  <a:gd name="connsiteX2" fmla="*/ 0 w 458819"/>
                  <a:gd name="connsiteY2" fmla="*/ 457295 h 457295"/>
                  <a:gd name="connsiteX3" fmla="*/ 0 w 458819"/>
                  <a:gd name="connsiteY3" fmla="*/ 0 h 457295"/>
                  <a:gd name="connsiteX4" fmla="*/ 458819 w 458819"/>
                  <a:gd name="connsiteY4" fmla="*/ 0 h 457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819" h="457295">
                    <a:moveTo>
                      <a:pt x="458819" y="0"/>
                    </a:moveTo>
                    <a:cubicBezTo>
                      <a:pt x="458819" y="154210"/>
                      <a:pt x="458819" y="304419"/>
                      <a:pt x="458819" y="457295"/>
                    </a:cubicBezTo>
                    <a:cubicBezTo>
                      <a:pt x="305371" y="457295"/>
                      <a:pt x="154114" y="457295"/>
                      <a:pt x="0" y="457295"/>
                    </a:cubicBezTo>
                    <a:cubicBezTo>
                      <a:pt x="0" y="304324"/>
                      <a:pt x="0" y="153067"/>
                      <a:pt x="0" y="0"/>
                    </a:cubicBezTo>
                    <a:cubicBezTo>
                      <a:pt x="154210" y="0"/>
                      <a:pt x="306610" y="0"/>
                      <a:pt x="458819" y="0"/>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163E1739-C0ED-4B6F-86C8-62825CD3274C}"/>
                  </a:ext>
                </a:extLst>
              </p:cNvPr>
              <p:cNvSpPr/>
              <p:nvPr/>
            </p:nvSpPr>
            <p:spPr>
              <a:xfrm>
                <a:off x="465009" y="2894837"/>
                <a:ext cx="465486" cy="460914"/>
              </a:xfrm>
              <a:custGeom>
                <a:avLst/>
                <a:gdLst>
                  <a:gd name="connsiteX0" fmla="*/ 1333 w 465486"/>
                  <a:gd name="connsiteY0" fmla="*/ 460915 h 460914"/>
                  <a:gd name="connsiteX1" fmla="*/ 5525 w 465486"/>
                  <a:gd name="connsiteY1" fmla="*/ 57055 h 460914"/>
                  <a:gd name="connsiteX2" fmla="*/ 5525 w 465486"/>
                  <a:gd name="connsiteY2" fmla="*/ 0 h 460914"/>
                  <a:gd name="connsiteX3" fmla="*/ 465487 w 465486"/>
                  <a:gd name="connsiteY3" fmla="*/ 0 h 460914"/>
                  <a:gd name="connsiteX4" fmla="*/ 465487 w 465486"/>
                  <a:gd name="connsiteY4" fmla="*/ 459391 h 460914"/>
                  <a:gd name="connsiteX5" fmla="*/ 0 w 465486"/>
                  <a:gd name="connsiteY5" fmla="*/ 459391 h 460914"/>
                  <a:gd name="connsiteX6" fmla="*/ 1333 w 465486"/>
                  <a:gd name="connsiteY6" fmla="*/ 460915 h 460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5486" h="460914">
                    <a:moveTo>
                      <a:pt x="1333" y="460915"/>
                    </a:moveTo>
                    <a:cubicBezTo>
                      <a:pt x="2762" y="326327"/>
                      <a:pt x="4096" y="191643"/>
                      <a:pt x="5525" y="57055"/>
                    </a:cubicBezTo>
                    <a:cubicBezTo>
                      <a:pt x="5715" y="38481"/>
                      <a:pt x="5525" y="20003"/>
                      <a:pt x="5525" y="0"/>
                    </a:cubicBezTo>
                    <a:cubicBezTo>
                      <a:pt x="162211" y="0"/>
                      <a:pt x="312230" y="0"/>
                      <a:pt x="465487" y="0"/>
                    </a:cubicBezTo>
                    <a:cubicBezTo>
                      <a:pt x="465487" y="153448"/>
                      <a:pt x="465487" y="304705"/>
                      <a:pt x="465487" y="459391"/>
                    </a:cubicBezTo>
                    <a:cubicBezTo>
                      <a:pt x="309658" y="459391"/>
                      <a:pt x="154877" y="459391"/>
                      <a:pt x="0" y="459391"/>
                    </a:cubicBezTo>
                    <a:lnTo>
                      <a:pt x="1333" y="460915"/>
                    </a:ln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1B0EB3A-ED0D-435D-A625-EC6E7D8C8908}"/>
                  </a:ext>
                </a:extLst>
              </p:cNvPr>
              <p:cNvSpPr/>
              <p:nvPr/>
            </p:nvSpPr>
            <p:spPr>
              <a:xfrm>
                <a:off x="5160549" y="2895504"/>
                <a:ext cx="467391" cy="461581"/>
              </a:xfrm>
              <a:custGeom>
                <a:avLst/>
                <a:gdLst>
                  <a:gd name="connsiteX0" fmla="*/ 467392 w 467391"/>
                  <a:gd name="connsiteY0" fmla="*/ 460153 h 461581"/>
                  <a:gd name="connsiteX1" fmla="*/ 0 w 467391"/>
                  <a:gd name="connsiteY1" fmla="*/ 460153 h 461581"/>
                  <a:gd name="connsiteX2" fmla="*/ 0 w 467391"/>
                  <a:gd name="connsiteY2" fmla="*/ 0 h 461581"/>
                  <a:gd name="connsiteX3" fmla="*/ 457391 w 467391"/>
                  <a:gd name="connsiteY3" fmla="*/ 0 h 461581"/>
                  <a:gd name="connsiteX4" fmla="*/ 460153 w 467391"/>
                  <a:gd name="connsiteY4" fmla="*/ 49054 h 461581"/>
                  <a:gd name="connsiteX5" fmla="*/ 460534 w 467391"/>
                  <a:gd name="connsiteY5" fmla="*/ 410337 h 461581"/>
                  <a:gd name="connsiteX6" fmla="*/ 465773 w 467391"/>
                  <a:gd name="connsiteY6" fmla="*/ 461582 h 461581"/>
                  <a:gd name="connsiteX7" fmla="*/ 467392 w 467391"/>
                  <a:gd name="connsiteY7" fmla="*/ 460153 h 461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7391" h="461581">
                    <a:moveTo>
                      <a:pt x="467392" y="460153"/>
                    </a:moveTo>
                    <a:cubicBezTo>
                      <a:pt x="312515" y="460153"/>
                      <a:pt x="157639" y="460153"/>
                      <a:pt x="0" y="460153"/>
                    </a:cubicBezTo>
                    <a:cubicBezTo>
                      <a:pt x="0" y="305276"/>
                      <a:pt x="0" y="154019"/>
                      <a:pt x="0" y="0"/>
                    </a:cubicBezTo>
                    <a:cubicBezTo>
                      <a:pt x="151829" y="0"/>
                      <a:pt x="301847" y="0"/>
                      <a:pt x="457391" y="0"/>
                    </a:cubicBezTo>
                    <a:cubicBezTo>
                      <a:pt x="458343" y="15621"/>
                      <a:pt x="460153" y="32385"/>
                      <a:pt x="460153" y="49054"/>
                    </a:cubicBezTo>
                    <a:cubicBezTo>
                      <a:pt x="460439" y="169450"/>
                      <a:pt x="460058" y="289941"/>
                      <a:pt x="460534" y="410337"/>
                    </a:cubicBezTo>
                    <a:cubicBezTo>
                      <a:pt x="460629" y="427482"/>
                      <a:pt x="463963" y="444532"/>
                      <a:pt x="465773" y="461582"/>
                    </a:cubicBezTo>
                    <a:cubicBezTo>
                      <a:pt x="465963" y="461486"/>
                      <a:pt x="467392" y="460153"/>
                      <a:pt x="467392" y="460153"/>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6E8785A-B4FD-458E-B434-A0753D299A81}"/>
                  </a:ext>
                </a:extLst>
              </p:cNvPr>
              <p:cNvSpPr/>
              <p:nvPr/>
            </p:nvSpPr>
            <p:spPr>
              <a:xfrm>
                <a:off x="4857" y="3354228"/>
                <a:ext cx="461581" cy="467391"/>
              </a:xfrm>
              <a:custGeom>
                <a:avLst/>
                <a:gdLst>
                  <a:gd name="connsiteX0" fmla="*/ 460153 w 461581"/>
                  <a:gd name="connsiteY0" fmla="*/ 0 h 467391"/>
                  <a:gd name="connsiteX1" fmla="*/ 460153 w 461581"/>
                  <a:gd name="connsiteY1" fmla="*/ 467392 h 467391"/>
                  <a:gd name="connsiteX2" fmla="*/ 0 w 461581"/>
                  <a:gd name="connsiteY2" fmla="*/ 467392 h 467391"/>
                  <a:gd name="connsiteX3" fmla="*/ 0 w 461581"/>
                  <a:gd name="connsiteY3" fmla="*/ 9906 h 467391"/>
                  <a:gd name="connsiteX4" fmla="*/ 48959 w 461581"/>
                  <a:gd name="connsiteY4" fmla="*/ 7048 h 467391"/>
                  <a:gd name="connsiteX5" fmla="*/ 410337 w 461581"/>
                  <a:gd name="connsiteY5" fmla="*/ 6667 h 467391"/>
                  <a:gd name="connsiteX6" fmla="*/ 461582 w 461581"/>
                  <a:gd name="connsiteY6" fmla="*/ 1429 h 467391"/>
                  <a:gd name="connsiteX7" fmla="*/ 460153 w 461581"/>
                  <a:gd name="connsiteY7" fmla="*/ 0 h 46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1581" h="467391">
                    <a:moveTo>
                      <a:pt x="460153" y="0"/>
                    </a:moveTo>
                    <a:cubicBezTo>
                      <a:pt x="460153" y="154877"/>
                      <a:pt x="460153" y="309848"/>
                      <a:pt x="460153" y="467392"/>
                    </a:cubicBezTo>
                    <a:cubicBezTo>
                      <a:pt x="305372" y="467392"/>
                      <a:pt x="154115" y="467392"/>
                      <a:pt x="0" y="467392"/>
                    </a:cubicBezTo>
                    <a:cubicBezTo>
                      <a:pt x="0" y="315563"/>
                      <a:pt x="0" y="165544"/>
                      <a:pt x="0" y="9906"/>
                    </a:cubicBezTo>
                    <a:cubicBezTo>
                      <a:pt x="15621" y="8953"/>
                      <a:pt x="32290" y="7144"/>
                      <a:pt x="48959" y="7048"/>
                    </a:cubicBezTo>
                    <a:cubicBezTo>
                      <a:pt x="169450" y="6763"/>
                      <a:pt x="289846" y="7144"/>
                      <a:pt x="410337" y="6667"/>
                    </a:cubicBezTo>
                    <a:cubicBezTo>
                      <a:pt x="427482" y="6572"/>
                      <a:pt x="444532" y="3334"/>
                      <a:pt x="461582" y="1429"/>
                    </a:cubicBezTo>
                    <a:cubicBezTo>
                      <a:pt x="461486" y="1524"/>
                      <a:pt x="460153" y="0"/>
                      <a:pt x="460153" y="0"/>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8E03502E-4C92-4357-97A3-F317EFD560FC}"/>
                  </a:ext>
                </a:extLst>
              </p:cNvPr>
              <p:cNvSpPr/>
              <p:nvPr/>
            </p:nvSpPr>
            <p:spPr>
              <a:xfrm>
                <a:off x="10313002" y="3363657"/>
                <a:ext cx="457200" cy="457771"/>
              </a:xfrm>
              <a:custGeom>
                <a:avLst/>
                <a:gdLst>
                  <a:gd name="connsiteX0" fmla="*/ 0 w 457200"/>
                  <a:gd name="connsiteY0" fmla="*/ 0 h 457771"/>
                  <a:gd name="connsiteX1" fmla="*/ 457200 w 457200"/>
                  <a:gd name="connsiteY1" fmla="*/ 0 h 457771"/>
                  <a:gd name="connsiteX2" fmla="*/ 457200 w 457200"/>
                  <a:gd name="connsiteY2" fmla="*/ 457771 h 457771"/>
                  <a:gd name="connsiteX3" fmla="*/ 0 w 457200"/>
                  <a:gd name="connsiteY3" fmla="*/ 457771 h 457771"/>
                  <a:gd name="connsiteX4" fmla="*/ 0 w 457200"/>
                  <a:gd name="connsiteY4" fmla="*/ 0 h 4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57771">
                    <a:moveTo>
                      <a:pt x="0" y="0"/>
                    </a:moveTo>
                    <a:cubicBezTo>
                      <a:pt x="153638" y="0"/>
                      <a:pt x="303752" y="0"/>
                      <a:pt x="457200" y="0"/>
                    </a:cubicBezTo>
                    <a:cubicBezTo>
                      <a:pt x="457200" y="152686"/>
                      <a:pt x="457200" y="303752"/>
                      <a:pt x="457200" y="457771"/>
                    </a:cubicBezTo>
                    <a:cubicBezTo>
                      <a:pt x="305086" y="457771"/>
                      <a:pt x="153829" y="457771"/>
                      <a:pt x="0" y="457771"/>
                    </a:cubicBezTo>
                    <a:cubicBezTo>
                      <a:pt x="0" y="305657"/>
                      <a:pt x="0" y="155543"/>
                      <a:pt x="0"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67F7F08-973A-45F5-9554-AAC7A6A84215}"/>
                  </a:ext>
                </a:extLst>
              </p:cNvPr>
              <p:cNvSpPr/>
              <p:nvPr/>
            </p:nvSpPr>
            <p:spPr>
              <a:xfrm>
                <a:off x="9376219" y="3364420"/>
                <a:ext cx="458628" cy="456818"/>
              </a:xfrm>
              <a:custGeom>
                <a:avLst/>
                <a:gdLst>
                  <a:gd name="connsiteX0" fmla="*/ 0 w 458628"/>
                  <a:gd name="connsiteY0" fmla="*/ 456819 h 456818"/>
                  <a:gd name="connsiteX1" fmla="*/ 0 w 458628"/>
                  <a:gd name="connsiteY1" fmla="*/ 0 h 456818"/>
                  <a:gd name="connsiteX2" fmla="*/ 458629 w 458628"/>
                  <a:gd name="connsiteY2" fmla="*/ 0 h 456818"/>
                  <a:gd name="connsiteX3" fmla="*/ 458629 w 458628"/>
                  <a:gd name="connsiteY3" fmla="*/ 456819 h 456818"/>
                  <a:gd name="connsiteX4" fmla="*/ 0 w 458628"/>
                  <a:gd name="connsiteY4" fmla="*/ 456819 h 456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628" h="456818">
                    <a:moveTo>
                      <a:pt x="0" y="456819"/>
                    </a:moveTo>
                    <a:cubicBezTo>
                      <a:pt x="0" y="303086"/>
                      <a:pt x="0" y="153067"/>
                      <a:pt x="0" y="0"/>
                    </a:cubicBezTo>
                    <a:cubicBezTo>
                      <a:pt x="152781" y="0"/>
                      <a:pt x="303943" y="0"/>
                      <a:pt x="458629" y="0"/>
                    </a:cubicBezTo>
                    <a:cubicBezTo>
                      <a:pt x="458629" y="152114"/>
                      <a:pt x="458629" y="302895"/>
                      <a:pt x="458629" y="456819"/>
                    </a:cubicBezTo>
                    <a:cubicBezTo>
                      <a:pt x="306895" y="456819"/>
                      <a:pt x="155829" y="456819"/>
                      <a:pt x="0" y="45681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82ADE0B-8922-421D-9333-3AD45DB1DB8C}"/>
                  </a:ext>
                </a:extLst>
              </p:cNvPr>
              <p:cNvSpPr/>
              <p:nvPr/>
            </p:nvSpPr>
            <p:spPr>
              <a:xfrm>
                <a:off x="8437435" y="3364705"/>
                <a:ext cx="458533" cy="456437"/>
              </a:xfrm>
              <a:custGeom>
                <a:avLst/>
                <a:gdLst>
                  <a:gd name="connsiteX0" fmla="*/ 0 w 458533"/>
                  <a:gd name="connsiteY0" fmla="*/ 456438 h 456437"/>
                  <a:gd name="connsiteX1" fmla="*/ 0 w 458533"/>
                  <a:gd name="connsiteY1" fmla="*/ 0 h 456437"/>
                  <a:gd name="connsiteX2" fmla="*/ 458534 w 458533"/>
                  <a:gd name="connsiteY2" fmla="*/ 0 h 456437"/>
                  <a:gd name="connsiteX3" fmla="*/ 458534 w 458533"/>
                  <a:gd name="connsiteY3" fmla="*/ 456438 h 456437"/>
                  <a:gd name="connsiteX4" fmla="*/ 0 w 458533"/>
                  <a:gd name="connsiteY4" fmla="*/ 456438 h 4564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533" h="456437">
                    <a:moveTo>
                      <a:pt x="0" y="456438"/>
                    </a:moveTo>
                    <a:cubicBezTo>
                      <a:pt x="0" y="302990"/>
                      <a:pt x="0" y="153257"/>
                      <a:pt x="0" y="0"/>
                    </a:cubicBezTo>
                    <a:cubicBezTo>
                      <a:pt x="152971" y="0"/>
                      <a:pt x="304133" y="0"/>
                      <a:pt x="458534" y="0"/>
                    </a:cubicBezTo>
                    <a:cubicBezTo>
                      <a:pt x="458534" y="151448"/>
                      <a:pt x="458534" y="302323"/>
                      <a:pt x="458534" y="456438"/>
                    </a:cubicBezTo>
                    <a:cubicBezTo>
                      <a:pt x="307181" y="456438"/>
                      <a:pt x="156020" y="456438"/>
                      <a:pt x="0" y="4564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044CAF89-E67F-4E3D-99AA-4E2EA483DB4E}"/>
                  </a:ext>
                </a:extLst>
              </p:cNvPr>
              <p:cNvSpPr/>
              <p:nvPr/>
            </p:nvSpPr>
            <p:spPr>
              <a:xfrm>
                <a:off x="6564058" y="3364896"/>
                <a:ext cx="457961" cy="455294"/>
              </a:xfrm>
              <a:custGeom>
                <a:avLst/>
                <a:gdLst>
                  <a:gd name="connsiteX0" fmla="*/ 0 w 457961"/>
                  <a:gd name="connsiteY0" fmla="*/ 455295 h 455294"/>
                  <a:gd name="connsiteX1" fmla="*/ 0 w 457961"/>
                  <a:gd name="connsiteY1" fmla="*/ 0 h 455294"/>
                  <a:gd name="connsiteX2" fmla="*/ 457962 w 457961"/>
                  <a:gd name="connsiteY2" fmla="*/ 0 h 455294"/>
                  <a:gd name="connsiteX3" fmla="*/ 457962 w 457961"/>
                  <a:gd name="connsiteY3" fmla="*/ 455295 h 455294"/>
                  <a:gd name="connsiteX4" fmla="*/ 0 w 457961"/>
                  <a:gd name="connsiteY4" fmla="*/ 455295 h 455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961" h="455294">
                    <a:moveTo>
                      <a:pt x="0" y="455295"/>
                    </a:moveTo>
                    <a:cubicBezTo>
                      <a:pt x="0" y="303562"/>
                      <a:pt x="0" y="153638"/>
                      <a:pt x="0" y="0"/>
                    </a:cubicBezTo>
                    <a:cubicBezTo>
                      <a:pt x="152876" y="0"/>
                      <a:pt x="303943" y="0"/>
                      <a:pt x="457962" y="0"/>
                    </a:cubicBezTo>
                    <a:cubicBezTo>
                      <a:pt x="457962" y="151257"/>
                      <a:pt x="457962" y="301181"/>
                      <a:pt x="457962" y="455295"/>
                    </a:cubicBezTo>
                    <a:cubicBezTo>
                      <a:pt x="307753" y="455295"/>
                      <a:pt x="156686" y="455295"/>
                      <a:pt x="0" y="45529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D1C837D2-5BC2-4D04-A988-2CA9A2354737}"/>
                  </a:ext>
                </a:extLst>
              </p:cNvPr>
              <p:cNvSpPr/>
              <p:nvPr/>
            </p:nvSpPr>
            <p:spPr>
              <a:xfrm>
                <a:off x="7503318" y="3364420"/>
                <a:ext cx="458057" cy="457962"/>
              </a:xfrm>
              <a:custGeom>
                <a:avLst/>
                <a:gdLst>
                  <a:gd name="connsiteX0" fmla="*/ 458058 w 458057"/>
                  <a:gd name="connsiteY0" fmla="*/ 457962 h 457962"/>
                  <a:gd name="connsiteX1" fmla="*/ 0 w 458057"/>
                  <a:gd name="connsiteY1" fmla="*/ 457962 h 457962"/>
                  <a:gd name="connsiteX2" fmla="*/ 0 w 458057"/>
                  <a:gd name="connsiteY2" fmla="*/ 0 h 457962"/>
                  <a:gd name="connsiteX3" fmla="*/ 458058 w 458057"/>
                  <a:gd name="connsiteY3" fmla="*/ 0 h 457962"/>
                  <a:gd name="connsiteX4" fmla="*/ 458058 w 458057"/>
                  <a:gd name="connsiteY4" fmla="*/ 457962 h 457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057" h="457962">
                    <a:moveTo>
                      <a:pt x="458058" y="457962"/>
                    </a:moveTo>
                    <a:cubicBezTo>
                      <a:pt x="303371" y="457962"/>
                      <a:pt x="153162" y="457962"/>
                      <a:pt x="0" y="457962"/>
                    </a:cubicBezTo>
                    <a:cubicBezTo>
                      <a:pt x="0" y="304800"/>
                      <a:pt x="0" y="153543"/>
                      <a:pt x="0" y="0"/>
                    </a:cubicBezTo>
                    <a:cubicBezTo>
                      <a:pt x="153162" y="0"/>
                      <a:pt x="304514" y="0"/>
                      <a:pt x="458058" y="0"/>
                    </a:cubicBezTo>
                    <a:cubicBezTo>
                      <a:pt x="458058" y="153162"/>
                      <a:pt x="458058" y="303086"/>
                      <a:pt x="458058" y="457962"/>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CD5119CF-EAB6-4F11-B48C-D706369EB201}"/>
                  </a:ext>
                </a:extLst>
              </p:cNvPr>
              <p:cNvSpPr/>
              <p:nvPr/>
            </p:nvSpPr>
            <p:spPr>
              <a:xfrm>
                <a:off x="11252548" y="3364324"/>
                <a:ext cx="456723" cy="458057"/>
              </a:xfrm>
              <a:custGeom>
                <a:avLst/>
                <a:gdLst>
                  <a:gd name="connsiteX0" fmla="*/ 0 w 456723"/>
                  <a:gd name="connsiteY0" fmla="*/ 0 h 458057"/>
                  <a:gd name="connsiteX1" fmla="*/ 456723 w 456723"/>
                  <a:gd name="connsiteY1" fmla="*/ 0 h 458057"/>
                  <a:gd name="connsiteX2" fmla="*/ 456723 w 456723"/>
                  <a:gd name="connsiteY2" fmla="*/ 458057 h 458057"/>
                  <a:gd name="connsiteX3" fmla="*/ 0 w 456723"/>
                  <a:gd name="connsiteY3" fmla="*/ 458057 h 458057"/>
                  <a:gd name="connsiteX4" fmla="*/ 0 w 456723"/>
                  <a:gd name="connsiteY4" fmla="*/ 0 h 45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723" h="458057">
                    <a:moveTo>
                      <a:pt x="0" y="0"/>
                    </a:moveTo>
                    <a:cubicBezTo>
                      <a:pt x="151448" y="0"/>
                      <a:pt x="302609" y="0"/>
                      <a:pt x="456723" y="0"/>
                    </a:cubicBezTo>
                    <a:cubicBezTo>
                      <a:pt x="456723" y="153734"/>
                      <a:pt x="456723" y="304895"/>
                      <a:pt x="456723" y="458057"/>
                    </a:cubicBezTo>
                    <a:cubicBezTo>
                      <a:pt x="303752" y="458057"/>
                      <a:pt x="153638" y="458057"/>
                      <a:pt x="0" y="458057"/>
                    </a:cubicBezTo>
                    <a:cubicBezTo>
                      <a:pt x="0" y="305657"/>
                      <a:pt x="0" y="154400"/>
                      <a:pt x="0" y="0"/>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7D870DC-086A-42B3-A256-5BDF9B5456BA}"/>
                  </a:ext>
                </a:extLst>
              </p:cNvPr>
              <p:cNvSpPr/>
              <p:nvPr/>
            </p:nvSpPr>
            <p:spPr>
              <a:xfrm>
                <a:off x="943069" y="3364229"/>
                <a:ext cx="455390" cy="456819"/>
              </a:xfrm>
              <a:custGeom>
                <a:avLst/>
                <a:gdLst>
                  <a:gd name="connsiteX0" fmla="*/ 0 w 455390"/>
                  <a:gd name="connsiteY0" fmla="*/ 456819 h 456819"/>
                  <a:gd name="connsiteX1" fmla="*/ 0 w 455390"/>
                  <a:gd name="connsiteY1" fmla="*/ 0 h 456819"/>
                  <a:gd name="connsiteX2" fmla="*/ 455390 w 455390"/>
                  <a:gd name="connsiteY2" fmla="*/ 0 h 456819"/>
                  <a:gd name="connsiteX3" fmla="*/ 455390 w 455390"/>
                  <a:gd name="connsiteY3" fmla="*/ 456819 h 456819"/>
                  <a:gd name="connsiteX4" fmla="*/ 0 w 455390"/>
                  <a:gd name="connsiteY4" fmla="*/ 456819 h 4568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390" h="456819">
                    <a:moveTo>
                      <a:pt x="0" y="456819"/>
                    </a:moveTo>
                    <a:cubicBezTo>
                      <a:pt x="0" y="302990"/>
                      <a:pt x="0" y="153067"/>
                      <a:pt x="0" y="0"/>
                    </a:cubicBezTo>
                    <a:cubicBezTo>
                      <a:pt x="151638" y="0"/>
                      <a:pt x="301371" y="0"/>
                      <a:pt x="455390" y="0"/>
                    </a:cubicBezTo>
                    <a:cubicBezTo>
                      <a:pt x="455390" y="151733"/>
                      <a:pt x="455390" y="302609"/>
                      <a:pt x="455390" y="456819"/>
                    </a:cubicBezTo>
                    <a:cubicBezTo>
                      <a:pt x="306324" y="456819"/>
                      <a:pt x="155353" y="456819"/>
                      <a:pt x="0" y="45681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4699A2B-3A49-44BD-BA34-182BEC652562}"/>
                  </a:ext>
                </a:extLst>
              </p:cNvPr>
              <p:cNvSpPr/>
              <p:nvPr/>
            </p:nvSpPr>
            <p:spPr>
              <a:xfrm>
                <a:off x="4691538" y="3364039"/>
                <a:ext cx="455390" cy="458152"/>
              </a:xfrm>
              <a:custGeom>
                <a:avLst/>
                <a:gdLst>
                  <a:gd name="connsiteX0" fmla="*/ 455390 w 455390"/>
                  <a:gd name="connsiteY0" fmla="*/ 458153 h 458152"/>
                  <a:gd name="connsiteX1" fmla="*/ 0 w 455390"/>
                  <a:gd name="connsiteY1" fmla="*/ 458153 h 458152"/>
                  <a:gd name="connsiteX2" fmla="*/ 0 w 455390"/>
                  <a:gd name="connsiteY2" fmla="*/ 0 h 458152"/>
                  <a:gd name="connsiteX3" fmla="*/ 455390 w 455390"/>
                  <a:gd name="connsiteY3" fmla="*/ 0 h 458152"/>
                  <a:gd name="connsiteX4" fmla="*/ 455390 w 455390"/>
                  <a:gd name="connsiteY4" fmla="*/ 458153 h 458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390" h="458152">
                    <a:moveTo>
                      <a:pt x="455390" y="458153"/>
                    </a:moveTo>
                    <a:cubicBezTo>
                      <a:pt x="301657" y="458153"/>
                      <a:pt x="151924" y="458153"/>
                      <a:pt x="0" y="458153"/>
                    </a:cubicBezTo>
                    <a:cubicBezTo>
                      <a:pt x="0" y="304990"/>
                      <a:pt x="0" y="153924"/>
                      <a:pt x="0" y="0"/>
                    </a:cubicBezTo>
                    <a:cubicBezTo>
                      <a:pt x="152495" y="0"/>
                      <a:pt x="302229" y="0"/>
                      <a:pt x="455390" y="0"/>
                    </a:cubicBezTo>
                    <a:cubicBezTo>
                      <a:pt x="455390" y="152305"/>
                      <a:pt x="455390" y="303181"/>
                      <a:pt x="455390" y="458153"/>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249BE40-F487-4F65-9119-7DC16726810E}"/>
                  </a:ext>
                </a:extLst>
              </p:cNvPr>
              <p:cNvSpPr/>
              <p:nvPr/>
            </p:nvSpPr>
            <p:spPr>
              <a:xfrm>
                <a:off x="7034116" y="2896361"/>
                <a:ext cx="456723" cy="457485"/>
              </a:xfrm>
              <a:custGeom>
                <a:avLst/>
                <a:gdLst>
                  <a:gd name="connsiteX0" fmla="*/ 0 w 456723"/>
                  <a:gd name="connsiteY0" fmla="*/ 457486 h 457485"/>
                  <a:gd name="connsiteX1" fmla="*/ 0 w 456723"/>
                  <a:gd name="connsiteY1" fmla="*/ 0 h 457485"/>
                  <a:gd name="connsiteX2" fmla="*/ 456724 w 456723"/>
                  <a:gd name="connsiteY2" fmla="*/ 0 h 457485"/>
                  <a:gd name="connsiteX3" fmla="*/ 456724 w 456723"/>
                  <a:gd name="connsiteY3" fmla="*/ 457486 h 457485"/>
                  <a:gd name="connsiteX4" fmla="*/ 0 w 456723"/>
                  <a:gd name="connsiteY4" fmla="*/ 457486 h 457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723" h="457485">
                    <a:moveTo>
                      <a:pt x="0" y="457486"/>
                    </a:moveTo>
                    <a:cubicBezTo>
                      <a:pt x="0" y="303848"/>
                      <a:pt x="0" y="153734"/>
                      <a:pt x="0" y="0"/>
                    </a:cubicBezTo>
                    <a:cubicBezTo>
                      <a:pt x="151924" y="0"/>
                      <a:pt x="302705" y="0"/>
                      <a:pt x="456724" y="0"/>
                    </a:cubicBezTo>
                    <a:cubicBezTo>
                      <a:pt x="456724" y="152591"/>
                      <a:pt x="456724" y="303657"/>
                      <a:pt x="456724" y="457486"/>
                    </a:cubicBezTo>
                    <a:cubicBezTo>
                      <a:pt x="304895" y="457486"/>
                      <a:pt x="155163" y="457486"/>
                      <a:pt x="0" y="45748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41446DC1-F47E-4C9C-9BF0-1553D9B40A3C}"/>
                  </a:ext>
                </a:extLst>
              </p:cNvPr>
              <p:cNvSpPr/>
              <p:nvPr/>
            </p:nvSpPr>
            <p:spPr>
              <a:xfrm>
                <a:off x="8909970" y="2895027"/>
                <a:ext cx="454818" cy="458628"/>
              </a:xfrm>
              <a:custGeom>
                <a:avLst/>
                <a:gdLst>
                  <a:gd name="connsiteX0" fmla="*/ 0 w 454818"/>
                  <a:gd name="connsiteY0" fmla="*/ 0 h 458628"/>
                  <a:gd name="connsiteX1" fmla="*/ 454819 w 454818"/>
                  <a:gd name="connsiteY1" fmla="*/ 0 h 458628"/>
                  <a:gd name="connsiteX2" fmla="*/ 454819 w 454818"/>
                  <a:gd name="connsiteY2" fmla="*/ 458629 h 458628"/>
                  <a:gd name="connsiteX3" fmla="*/ 0 w 454818"/>
                  <a:gd name="connsiteY3" fmla="*/ 458629 h 458628"/>
                  <a:gd name="connsiteX4" fmla="*/ 0 w 454818"/>
                  <a:gd name="connsiteY4" fmla="*/ 0 h 458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4818" h="458628">
                    <a:moveTo>
                      <a:pt x="0" y="0"/>
                    </a:moveTo>
                    <a:cubicBezTo>
                      <a:pt x="151829" y="0"/>
                      <a:pt x="301657" y="0"/>
                      <a:pt x="454819" y="0"/>
                    </a:cubicBezTo>
                    <a:cubicBezTo>
                      <a:pt x="454819" y="153257"/>
                      <a:pt x="454819" y="304419"/>
                      <a:pt x="454819" y="458629"/>
                    </a:cubicBezTo>
                    <a:cubicBezTo>
                      <a:pt x="304038" y="458629"/>
                      <a:pt x="154210" y="458629"/>
                      <a:pt x="0" y="458629"/>
                    </a:cubicBezTo>
                    <a:cubicBezTo>
                      <a:pt x="0" y="306800"/>
                      <a:pt x="0" y="154686"/>
                      <a:pt x="0" y="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B09A808-2A2F-4676-987C-C9F5591F33BB}"/>
                  </a:ext>
                </a:extLst>
              </p:cNvPr>
              <p:cNvSpPr/>
              <p:nvPr/>
            </p:nvSpPr>
            <p:spPr>
              <a:xfrm>
                <a:off x="10784204" y="2895027"/>
                <a:ext cx="454438" cy="458628"/>
              </a:xfrm>
              <a:custGeom>
                <a:avLst/>
                <a:gdLst>
                  <a:gd name="connsiteX0" fmla="*/ 0 w 454438"/>
                  <a:gd name="connsiteY0" fmla="*/ 0 h 458628"/>
                  <a:gd name="connsiteX1" fmla="*/ 454439 w 454438"/>
                  <a:gd name="connsiteY1" fmla="*/ 0 h 458628"/>
                  <a:gd name="connsiteX2" fmla="*/ 454439 w 454438"/>
                  <a:gd name="connsiteY2" fmla="*/ 458629 h 458628"/>
                  <a:gd name="connsiteX3" fmla="*/ 0 w 454438"/>
                  <a:gd name="connsiteY3" fmla="*/ 458629 h 458628"/>
                  <a:gd name="connsiteX4" fmla="*/ 0 w 454438"/>
                  <a:gd name="connsiteY4" fmla="*/ 0 h 458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4438" h="458628">
                    <a:moveTo>
                      <a:pt x="0" y="0"/>
                    </a:moveTo>
                    <a:cubicBezTo>
                      <a:pt x="152210" y="0"/>
                      <a:pt x="301848" y="0"/>
                      <a:pt x="454439" y="0"/>
                    </a:cubicBezTo>
                    <a:cubicBezTo>
                      <a:pt x="454439" y="153353"/>
                      <a:pt x="454439" y="304514"/>
                      <a:pt x="454439" y="458629"/>
                    </a:cubicBezTo>
                    <a:cubicBezTo>
                      <a:pt x="303657" y="458629"/>
                      <a:pt x="154020" y="458629"/>
                      <a:pt x="0" y="458629"/>
                    </a:cubicBezTo>
                    <a:cubicBezTo>
                      <a:pt x="0" y="306610"/>
                      <a:pt x="0" y="154496"/>
                      <a:pt x="0" y="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A2E9FDB-63E7-49C9-B8DD-D2AA32E9A158}"/>
                  </a:ext>
                </a:extLst>
              </p:cNvPr>
              <p:cNvSpPr/>
              <p:nvPr/>
            </p:nvSpPr>
            <p:spPr>
              <a:xfrm>
                <a:off x="2817685" y="3364134"/>
                <a:ext cx="455104" cy="458057"/>
              </a:xfrm>
              <a:custGeom>
                <a:avLst/>
                <a:gdLst>
                  <a:gd name="connsiteX0" fmla="*/ 455105 w 455104"/>
                  <a:gd name="connsiteY0" fmla="*/ 458057 h 458057"/>
                  <a:gd name="connsiteX1" fmla="*/ 0 w 455104"/>
                  <a:gd name="connsiteY1" fmla="*/ 458057 h 458057"/>
                  <a:gd name="connsiteX2" fmla="*/ 0 w 455104"/>
                  <a:gd name="connsiteY2" fmla="*/ 0 h 458057"/>
                  <a:gd name="connsiteX3" fmla="*/ 455105 w 455104"/>
                  <a:gd name="connsiteY3" fmla="*/ 0 h 458057"/>
                  <a:gd name="connsiteX4" fmla="*/ 455105 w 455104"/>
                  <a:gd name="connsiteY4" fmla="*/ 458057 h 45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104" h="458057">
                    <a:moveTo>
                      <a:pt x="455105" y="458057"/>
                    </a:moveTo>
                    <a:cubicBezTo>
                      <a:pt x="302514" y="458057"/>
                      <a:pt x="152781" y="458057"/>
                      <a:pt x="0" y="458057"/>
                    </a:cubicBezTo>
                    <a:cubicBezTo>
                      <a:pt x="0" y="304895"/>
                      <a:pt x="0" y="153924"/>
                      <a:pt x="0" y="0"/>
                    </a:cubicBezTo>
                    <a:cubicBezTo>
                      <a:pt x="151543" y="0"/>
                      <a:pt x="301276" y="0"/>
                      <a:pt x="455105" y="0"/>
                    </a:cubicBezTo>
                    <a:cubicBezTo>
                      <a:pt x="455105" y="151733"/>
                      <a:pt x="455105" y="302514"/>
                      <a:pt x="455105" y="458057"/>
                    </a:cubicBezTo>
                    <a:close/>
                  </a:path>
                </a:pathLst>
              </a:custGeom>
              <a:grp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83" name="Oval 82">
            <a:extLst>
              <a:ext uri="{FF2B5EF4-FFF2-40B4-BE49-F238E27FC236}">
                <a16:creationId xmlns:a16="http://schemas.microsoft.com/office/drawing/2014/main" id="{E0EF1CE3-B138-4025-9457-F57D891E9C1A}"/>
              </a:ext>
            </a:extLst>
          </p:cNvPr>
          <p:cNvSpPr/>
          <p:nvPr userDrawn="1"/>
        </p:nvSpPr>
        <p:spPr>
          <a:xfrm>
            <a:off x="7616195" y="5774697"/>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 name="Rectangle 9">
            <a:extLst>
              <a:ext uri="{FF2B5EF4-FFF2-40B4-BE49-F238E27FC236}">
                <a16:creationId xmlns:a16="http://schemas.microsoft.com/office/drawing/2014/main" id="{ECAB73F4-E473-439B-BB50-0578606CC7EF}"/>
              </a:ext>
            </a:extLst>
          </p:cNvPr>
          <p:cNvSpPr/>
          <p:nvPr userDrawn="1"/>
        </p:nvSpPr>
        <p:spPr>
          <a:xfrm>
            <a:off x="1414" y="5359092"/>
            <a:ext cx="12190587" cy="20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3" name="Rectangle 10">
            <a:extLst>
              <a:ext uri="{FF2B5EF4-FFF2-40B4-BE49-F238E27FC236}">
                <a16:creationId xmlns:a16="http://schemas.microsoft.com/office/drawing/2014/main" id="{1AEACA65-E8F9-4D77-9680-D48DF233255D}"/>
              </a:ext>
            </a:extLst>
          </p:cNvPr>
          <p:cNvSpPr/>
          <p:nvPr userDrawn="1"/>
        </p:nvSpPr>
        <p:spPr>
          <a:xfrm>
            <a:off x="1414" y="5691742"/>
            <a:ext cx="12190587" cy="208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4" name="Rectangle 11">
            <a:extLst>
              <a:ext uri="{FF2B5EF4-FFF2-40B4-BE49-F238E27FC236}">
                <a16:creationId xmlns:a16="http://schemas.microsoft.com/office/drawing/2014/main" id="{A6C2DA28-32AE-4A75-AFBF-243A2ED1881E}"/>
              </a:ext>
            </a:extLst>
          </p:cNvPr>
          <p:cNvSpPr/>
          <p:nvPr userDrawn="1"/>
        </p:nvSpPr>
        <p:spPr>
          <a:xfrm>
            <a:off x="1414" y="5026442"/>
            <a:ext cx="12190587" cy="20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5" name="Rectangle 12">
            <a:extLst>
              <a:ext uri="{FF2B5EF4-FFF2-40B4-BE49-F238E27FC236}">
                <a16:creationId xmlns:a16="http://schemas.microsoft.com/office/drawing/2014/main" id="{8334E53B-E28F-4CAF-9834-5D2D01DBB76A}"/>
              </a:ext>
            </a:extLst>
          </p:cNvPr>
          <p:cNvSpPr/>
          <p:nvPr userDrawn="1"/>
        </p:nvSpPr>
        <p:spPr>
          <a:xfrm>
            <a:off x="1414" y="4693792"/>
            <a:ext cx="12190587" cy="20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9" name="Text Placeholder 9">
            <a:extLst>
              <a:ext uri="{FF2B5EF4-FFF2-40B4-BE49-F238E27FC236}">
                <a16:creationId xmlns:a16="http://schemas.microsoft.com/office/drawing/2014/main" id="{C1905D76-9A2F-4EEC-B48A-3B83D83902FC}"/>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10" name="Group 9">
            <a:extLst>
              <a:ext uri="{FF2B5EF4-FFF2-40B4-BE49-F238E27FC236}">
                <a16:creationId xmlns:a16="http://schemas.microsoft.com/office/drawing/2014/main" id="{0C44A0A2-DB19-4836-A2D6-F5F327BA0729}"/>
              </a:ext>
            </a:extLst>
          </p:cNvPr>
          <p:cNvGrpSpPr/>
          <p:nvPr userDrawn="1"/>
        </p:nvGrpSpPr>
        <p:grpSpPr>
          <a:xfrm>
            <a:off x="4313" y="6319417"/>
            <a:ext cx="12183374" cy="538583"/>
            <a:chOff x="8626" y="6319417"/>
            <a:chExt cx="12183374" cy="538583"/>
          </a:xfrm>
          <a:solidFill>
            <a:schemeClr val="accent6"/>
          </a:solidFill>
        </p:grpSpPr>
        <p:grpSp>
          <p:nvGrpSpPr>
            <p:cNvPr id="11" name="Graphic 121">
              <a:extLst>
                <a:ext uri="{FF2B5EF4-FFF2-40B4-BE49-F238E27FC236}">
                  <a16:creationId xmlns:a16="http://schemas.microsoft.com/office/drawing/2014/main" id="{4B95F85C-8250-4D8C-AC8F-1F397F45B08F}"/>
                </a:ext>
              </a:extLst>
            </p:cNvPr>
            <p:cNvGrpSpPr/>
            <p:nvPr/>
          </p:nvGrpSpPr>
          <p:grpSpPr>
            <a:xfrm flipV="1">
              <a:off x="6096000" y="6319417"/>
              <a:ext cx="6096000" cy="538583"/>
              <a:chOff x="4762" y="2890837"/>
              <a:chExt cx="12182475" cy="1076325"/>
            </a:xfrm>
            <a:grpFill/>
          </p:grpSpPr>
          <p:sp>
            <p:nvSpPr>
              <p:cNvPr id="40" name="Freeform: Shape 39">
                <a:extLst>
                  <a:ext uri="{FF2B5EF4-FFF2-40B4-BE49-F238E27FC236}">
                    <a16:creationId xmlns:a16="http://schemas.microsoft.com/office/drawing/2014/main" id="{47B72CEC-8007-4638-95EB-AA0978400560}"/>
                  </a:ext>
                </a:extLst>
              </p:cNvPr>
              <p:cNvSpPr/>
              <p:nvPr/>
            </p:nvSpPr>
            <p:spPr>
              <a:xfrm>
                <a:off x="4857" y="3899629"/>
                <a:ext cx="12177807" cy="67722"/>
              </a:xfrm>
              <a:custGeom>
                <a:avLst/>
                <a:gdLst>
                  <a:gd name="connsiteX0" fmla="*/ 12177713 w 12177807"/>
                  <a:gd name="connsiteY0" fmla="*/ 66675 h 67722"/>
                  <a:gd name="connsiteX1" fmla="*/ 12111133 w 12177807"/>
                  <a:gd name="connsiteY1" fmla="*/ 67723 h 67722"/>
                  <a:gd name="connsiteX2" fmla="*/ 72962 w 12177807"/>
                  <a:gd name="connsiteY2" fmla="*/ 67723 h 67722"/>
                  <a:gd name="connsiteX3" fmla="*/ 0 w 12177807"/>
                  <a:gd name="connsiteY3" fmla="*/ 67723 h 67722"/>
                  <a:gd name="connsiteX4" fmla="*/ 0 w 12177807"/>
                  <a:gd name="connsiteY4" fmla="*/ 0 h 67722"/>
                  <a:gd name="connsiteX5" fmla="*/ 12177808 w 12177807"/>
                  <a:gd name="connsiteY5" fmla="*/ 0 h 67722"/>
                  <a:gd name="connsiteX6" fmla="*/ 12177713 w 12177807"/>
                  <a:gd name="connsiteY6" fmla="*/ 66675 h 6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7807" h="67722">
                    <a:moveTo>
                      <a:pt x="12177713" y="66675"/>
                    </a:moveTo>
                    <a:cubicBezTo>
                      <a:pt x="12155520" y="67056"/>
                      <a:pt x="12133326" y="67723"/>
                      <a:pt x="12111133" y="67723"/>
                    </a:cubicBezTo>
                    <a:cubicBezTo>
                      <a:pt x="8098441" y="67723"/>
                      <a:pt x="4085654" y="67723"/>
                      <a:pt x="72962" y="67723"/>
                    </a:cubicBezTo>
                    <a:cubicBezTo>
                      <a:pt x="49530" y="67723"/>
                      <a:pt x="26003" y="67723"/>
                      <a:pt x="0" y="67723"/>
                    </a:cubicBezTo>
                    <a:cubicBezTo>
                      <a:pt x="0" y="44767"/>
                      <a:pt x="0" y="26384"/>
                      <a:pt x="0" y="0"/>
                    </a:cubicBezTo>
                    <a:cubicBezTo>
                      <a:pt x="4058793" y="0"/>
                      <a:pt x="8118253" y="0"/>
                      <a:pt x="12177808" y="0"/>
                    </a:cubicBezTo>
                    <a:cubicBezTo>
                      <a:pt x="12177713" y="22288"/>
                      <a:pt x="12177713" y="44482"/>
                      <a:pt x="12177713" y="66675"/>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1B64394-6B30-48ED-9AF1-46ECF4159D7F}"/>
                  </a:ext>
                </a:extLst>
              </p:cNvPr>
              <p:cNvSpPr/>
              <p:nvPr/>
            </p:nvSpPr>
            <p:spPr>
              <a:xfrm>
                <a:off x="11719845" y="2890837"/>
                <a:ext cx="462724" cy="466343"/>
              </a:xfrm>
              <a:custGeom>
                <a:avLst/>
                <a:gdLst>
                  <a:gd name="connsiteX0" fmla="*/ 462724 w 462724"/>
                  <a:gd name="connsiteY0" fmla="*/ 466344 h 466343"/>
                  <a:gd name="connsiteX1" fmla="*/ 0 w 462724"/>
                  <a:gd name="connsiteY1" fmla="*/ 466344 h 466343"/>
                  <a:gd name="connsiteX2" fmla="*/ 0 w 462724"/>
                  <a:gd name="connsiteY2" fmla="*/ 0 h 466343"/>
                  <a:gd name="connsiteX3" fmla="*/ 462724 w 462724"/>
                  <a:gd name="connsiteY3" fmla="*/ 0 h 466343"/>
                  <a:gd name="connsiteX4" fmla="*/ 462724 w 462724"/>
                  <a:gd name="connsiteY4" fmla="*/ 466344 h 46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724" h="466343">
                    <a:moveTo>
                      <a:pt x="462724" y="466344"/>
                    </a:moveTo>
                    <a:cubicBezTo>
                      <a:pt x="309467" y="466344"/>
                      <a:pt x="156304" y="466344"/>
                      <a:pt x="0" y="466344"/>
                    </a:cubicBezTo>
                    <a:cubicBezTo>
                      <a:pt x="0" y="311182"/>
                      <a:pt x="0" y="160020"/>
                      <a:pt x="0" y="0"/>
                    </a:cubicBezTo>
                    <a:cubicBezTo>
                      <a:pt x="154019" y="0"/>
                      <a:pt x="308324" y="0"/>
                      <a:pt x="462724" y="0"/>
                    </a:cubicBezTo>
                    <a:cubicBezTo>
                      <a:pt x="462724" y="155448"/>
                      <a:pt x="462724" y="310896"/>
                      <a:pt x="462724" y="466344"/>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90ABF158-954B-4477-A888-0D66D687BF20}"/>
                  </a:ext>
                </a:extLst>
              </p:cNvPr>
              <p:cNvSpPr/>
              <p:nvPr/>
            </p:nvSpPr>
            <p:spPr>
              <a:xfrm>
                <a:off x="1412366" y="2895980"/>
                <a:ext cx="463677" cy="459962"/>
              </a:xfrm>
              <a:custGeom>
                <a:avLst/>
                <a:gdLst>
                  <a:gd name="connsiteX0" fmla="*/ 463677 w 463677"/>
                  <a:gd name="connsiteY0" fmla="*/ 458438 h 459962"/>
                  <a:gd name="connsiteX1" fmla="*/ 0 w 463677"/>
                  <a:gd name="connsiteY1" fmla="*/ 458438 h 459962"/>
                  <a:gd name="connsiteX2" fmla="*/ 0 w 463677"/>
                  <a:gd name="connsiteY2" fmla="*/ 0 h 459962"/>
                  <a:gd name="connsiteX3" fmla="*/ 462248 w 463677"/>
                  <a:gd name="connsiteY3" fmla="*/ 0 h 459962"/>
                  <a:gd name="connsiteX4" fmla="*/ 462248 w 463677"/>
                  <a:gd name="connsiteY4" fmla="*/ 459962 h 459962"/>
                  <a:gd name="connsiteX5" fmla="*/ 463677 w 463677"/>
                  <a:gd name="connsiteY5" fmla="*/ 458438 h 459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3677" h="459962">
                    <a:moveTo>
                      <a:pt x="463677" y="458438"/>
                    </a:moveTo>
                    <a:cubicBezTo>
                      <a:pt x="310229" y="458438"/>
                      <a:pt x="156686" y="458438"/>
                      <a:pt x="0" y="458438"/>
                    </a:cubicBezTo>
                    <a:cubicBezTo>
                      <a:pt x="0" y="306038"/>
                      <a:pt x="0" y="154781"/>
                      <a:pt x="0" y="0"/>
                    </a:cubicBezTo>
                    <a:cubicBezTo>
                      <a:pt x="151257" y="0"/>
                      <a:pt x="302419" y="0"/>
                      <a:pt x="462248" y="0"/>
                    </a:cubicBezTo>
                    <a:cubicBezTo>
                      <a:pt x="462248" y="153638"/>
                      <a:pt x="462248" y="306800"/>
                      <a:pt x="462248" y="459962"/>
                    </a:cubicBezTo>
                    <a:lnTo>
                      <a:pt x="463677" y="458438"/>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1AFE47F8-9086-43E9-BFCD-67EEF6E4C774}"/>
                  </a:ext>
                </a:extLst>
              </p:cNvPr>
              <p:cNvSpPr/>
              <p:nvPr/>
            </p:nvSpPr>
            <p:spPr>
              <a:xfrm>
                <a:off x="2340863" y="2895123"/>
                <a:ext cx="464724" cy="461295"/>
              </a:xfrm>
              <a:custGeom>
                <a:avLst/>
                <a:gdLst>
                  <a:gd name="connsiteX0" fmla="*/ 1524 w 464724"/>
                  <a:gd name="connsiteY0" fmla="*/ 461296 h 461295"/>
                  <a:gd name="connsiteX1" fmla="*/ 1524 w 464724"/>
                  <a:gd name="connsiteY1" fmla="*/ 0 h 461295"/>
                  <a:gd name="connsiteX2" fmla="*/ 464725 w 464724"/>
                  <a:gd name="connsiteY2" fmla="*/ 0 h 461295"/>
                  <a:gd name="connsiteX3" fmla="*/ 464725 w 464724"/>
                  <a:gd name="connsiteY3" fmla="*/ 459677 h 461295"/>
                  <a:gd name="connsiteX4" fmla="*/ 0 w 464724"/>
                  <a:gd name="connsiteY4" fmla="*/ 459677 h 461295"/>
                  <a:gd name="connsiteX5" fmla="*/ 1524 w 464724"/>
                  <a:gd name="connsiteY5" fmla="*/ 461296 h 46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724" h="461295">
                    <a:moveTo>
                      <a:pt x="1524" y="461296"/>
                    </a:moveTo>
                    <a:cubicBezTo>
                      <a:pt x="1524" y="308324"/>
                      <a:pt x="1524" y="155353"/>
                      <a:pt x="1524" y="0"/>
                    </a:cubicBezTo>
                    <a:cubicBezTo>
                      <a:pt x="160115" y="0"/>
                      <a:pt x="311182" y="0"/>
                      <a:pt x="464725" y="0"/>
                    </a:cubicBezTo>
                    <a:cubicBezTo>
                      <a:pt x="464725" y="153543"/>
                      <a:pt x="464725" y="304610"/>
                      <a:pt x="464725" y="459677"/>
                    </a:cubicBezTo>
                    <a:cubicBezTo>
                      <a:pt x="308896" y="459677"/>
                      <a:pt x="154496" y="459677"/>
                      <a:pt x="0" y="459677"/>
                    </a:cubicBezTo>
                    <a:cubicBezTo>
                      <a:pt x="0" y="459772"/>
                      <a:pt x="1524" y="461296"/>
                      <a:pt x="1524" y="461296"/>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6D2BA8C-4B31-4032-8F16-5D5F997C3713}"/>
                  </a:ext>
                </a:extLst>
              </p:cNvPr>
              <p:cNvSpPr/>
              <p:nvPr/>
            </p:nvSpPr>
            <p:spPr>
              <a:xfrm>
                <a:off x="3287267" y="2895218"/>
                <a:ext cx="463962" cy="460628"/>
              </a:xfrm>
              <a:custGeom>
                <a:avLst/>
                <a:gdLst>
                  <a:gd name="connsiteX0" fmla="*/ 463963 w 463962"/>
                  <a:gd name="connsiteY0" fmla="*/ 459105 h 460628"/>
                  <a:gd name="connsiteX1" fmla="*/ 0 w 463962"/>
                  <a:gd name="connsiteY1" fmla="*/ 459105 h 460628"/>
                  <a:gd name="connsiteX2" fmla="*/ 0 w 463962"/>
                  <a:gd name="connsiteY2" fmla="*/ 0 h 460628"/>
                  <a:gd name="connsiteX3" fmla="*/ 462534 w 463962"/>
                  <a:gd name="connsiteY3" fmla="*/ 0 h 460628"/>
                  <a:gd name="connsiteX4" fmla="*/ 462534 w 463962"/>
                  <a:gd name="connsiteY4" fmla="*/ 460629 h 460628"/>
                  <a:gd name="connsiteX5" fmla="*/ 463963 w 463962"/>
                  <a:gd name="connsiteY5" fmla="*/ 459105 h 46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3962" h="460628">
                    <a:moveTo>
                      <a:pt x="463963" y="459105"/>
                    </a:moveTo>
                    <a:cubicBezTo>
                      <a:pt x="310610" y="459105"/>
                      <a:pt x="157258" y="459105"/>
                      <a:pt x="0" y="459105"/>
                    </a:cubicBezTo>
                    <a:cubicBezTo>
                      <a:pt x="0" y="307086"/>
                      <a:pt x="0" y="154877"/>
                      <a:pt x="0" y="0"/>
                    </a:cubicBezTo>
                    <a:cubicBezTo>
                      <a:pt x="151829" y="0"/>
                      <a:pt x="302895" y="0"/>
                      <a:pt x="462534" y="0"/>
                    </a:cubicBezTo>
                    <a:cubicBezTo>
                      <a:pt x="462534" y="154781"/>
                      <a:pt x="462534" y="307657"/>
                      <a:pt x="462534" y="460629"/>
                    </a:cubicBezTo>
                    <a:lnTo>
                      <a:pt x="463963" y="459105"/>
                    </a:ln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BFC3D464-84B9-43FD-8D65-A1578130203A}"/>
                  </a:ext>
                </a:extLst>
              </p:cNvPr>
              <p:cNvSpPr/>
              <p:nvPr/>
            </p:nvSpPr>
            <p:spPr>
              <a:xfrm>
                <a:off x="4215954" y="2896647"/>
                <a:ext cx="462819" cy="459866"/>
              </a:xfrm>
              <a:custGeom>
                <a:avLst/>
                <a:gdLst>
                  <a:gd name="connsiteX0" fmla="*/ 1524 w 462819"/>
                  <a:gd name="connsiteY0" fmla="*/ 459867 h 459866"/>
                  <a:gd name="connsiteX1" fmla="*/ 1524 w 462819"/>
                  <a:gd name="connsiteY1" fmla="*/ 0 h 459866"/>
                  <a:gd name="connsiteX2" fmla="*/ 462820 w 462819"/>
                  <a:gd name="connsiteY2" fmla="*/ 0 h 459866"/>
                  <a:gd name="connsiteX3" fmla="*/ 462820 w 462819"/>
                  <a:gd name="connsiteY3" fmla="*/ 458343 h 459866"/>
                  <a:gd name="connsiteX4" fmla="*/ 0 w 462819"/>
                  <a:gd name="connsiteY4" fmla="*/ 458343 h 459866"/>
                  <a:gd name="connsiteX5" fmla="*/ 1524 w 462819"/>
                  <a:gd name="connsiteY5" fmla="*/ 459867 h 45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819" h="459866">
                    <a:moveTo>
                      <a:pt x="1524" y="459867"/>
                    </a:moveTo>
                    <a:cubicBezTo>
                      <a:pt x="1524" y="307848"/>
                      <a:pt x="1524" y="155829"/>
                      <a:pt x="1524" y="0"/>
                    </a:cubicBezTo>
                    <a:cubicBezTo>
                      <a:pt x="156972" y="0"/>
                      <a:pt x="308038" y="0"/>
                      <a:pt x="462820" y="0"/>
                    </a:cubicBezTo>
                    <a:cubicBezTo>
                      <a:pt x="462820" y="150495"/>
                      <a:pt x="462820" y="301752"/>
                      <a:pt x="462820" y="458343"/>
                    </a:cubicBezTo>
                    <a:cubicBezTo>
                      <a:pt x="309181" y="458343"/>
                      <a:pt x="154591" y="458343"/>
                      <a:pt x="0" y="458343"/>
                    </a:cubicBezTo>
                    <a:cubicBezTo>
                      <a:pt x="0" y="458343"/>
                      <a:pt x="1524" y="459867"/>
                      <a:pt x="1524" y="459867"/>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39A7A677-64A4-4BE3-B2F6-513A2D0CFB4D}"/>
                  </a:ext>
                </a:extLst>
              </p:cNvPr>
              <p:cNvSpPr/>
              <p:nvPr/>
            </p:nvSpPr>
            <p:spPr>
              <a:xfrm>
                <a:off x="6089808" y="2896361"/>
                <a:ext cx="464820" cy="459009"/>
              </a:xfrm>
              <a:custGeom>
                <a:avLst/>
                <a:gdLst>
                  <a:gd name="connsiteX0" fmla="*/ 1334 w 464820"/>
                  <a:gd name="connsiteY0" fmla="*/ 459010 h 459009"/>
                  <a:gd name="connsiteX1" fmla="*/ 1334 w 464820"/>
                  <a:gd name="connsiteY1" fmla="*/ 0 h 459009"/>
                  <a:gd name="connsiteX2" fmla="*/ 464820 w 464820"/>
                  <a:gd name="connsiteY2" fmla="*/ 0 h 459009"/>
                  <a:gd name="connsiteX3" fmla="*/ 464820 w 464820"/>
                  <a:gd name="connsiteY3" fmla="*/ 457486 h 459009"/>
                  <a:gd name="connsiteX4" fmla="*/ 0 w 464820"/>
                  <a:gd name="connsiteY4" fmla="*/ 457486 h 459009"/>
                  <a:gd name="connsiteX5" fmla="*/ 1334 w 464820"/>
                  <a:gd name="connsiteY5" fmla="*/ 459010 h 459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820" h="459009">
                    <a:moveTo>
                      <a:pt x="1334" y="459010"/>
                    </a:moveTo>
                    <a:cubicBezTo>
                      <a:pt x="1334" y="307277"/>
                      <a:pt x="1334" y="155448"/>
                      <a:pt x="1334" y="0"/>
                    </a:cubicBezTo>
                    <a:cubicBezTo>
                      <a:pt x="157829" y="0"/>
                      <a:pt x="310039" y="0"/>
                      <a:pt x="464820" y="0"/>
                    </a:cubicBezTo>
                    <a:cubicBezTo>
                      <a:pt x="464820" y="152400"/>
                      <a:pt x="464820" y="303562"/>
                      <a:pt x="464820" y="457486"/>
                    </a:cubicBezTo>
                    <a:cubicBezTo>
                      <a:pt x="308896" y="457486"/>
                      <a:pt x="154400" y="457486"/>
                      <a:pt x="0" y="457486"/>
                    </a:cubicBezTo>
                    <a:lnTo>
                      <a:pt x="1334" y="459010"/>
                    </a:ln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EE927F5D-FAFC-48EA-AE0E-00928604B51D}"/>
                  </a:ext>
                </a:extLst>
              </p:cNvPr>
              <p:cNvSpPr/>
              <p:nvPr/>
            </p:nvSpPr>
            <p:spPr>
              <a:xfrm>
                <a:off x="9846182" y="2894932"/>
                <a:ext cx="455961" cy="457771"/>
              </a:xfrm>
              <a:custGeom>
                <a:avLst/>
                <a:gdLst>
                  <a:gd name="connsiteX0" fmla="*/ 0 w 455961"/>
                  <a:gd name="connsiteY0" fmla="*/ 0 h 457771"/>
                  <a:gd name="connsiteX1" fmla="*/ 455962 w 455961"/>
                  <a:gd name="connsiteY1" fmla="*/ 0 h 457771"/>
                  <a:gd name="connsiteX2" fmla="*/ 455962 w 455961"/>
                  <a:gd name="connsiteY2" fmla="*/ 457772 h 457771"/>
                  <a:gd name="connsiteX3" fmla="*/ 0 w 455961"/>
                  <a:gd name="connsiteY3" fmla="*/ 457772 h 457771"/>
                  <a:gd name="connsiteX4" fmla="*/ 0 w 455961"/>
                  <a:gd name="connsiteY4" fmla="*/ 0 h 4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961" h="457771">
                    <a:moveTo>
                      <a:pt x="0" y="0"/>
                    </a:moveTo>
                    <a:cubicBezTo>
                      <a:pt x="151734" y="0"/>
                      <a:pt x="301848" y="0"/>
                      <a:pt x="455962" y="0"/>
                    </a:cubicBezTo>
                    <a:cubicBezTo>
                      <a:pt x="455962" y="151257"/>
                      <a:pt x="455962" y="302514"/>
                      <a:pt x="455962" y="457772"/>
                    </a:cubicBezTo>
                    <a:cubicBezTo>
                      <a:pt x="306420" y="457772"/>
                      <a:pt x="155163" y="457772"/>
                      <a:pt x="0" y="457772"/>
                    </a:cubicBezTo>
                    <a:cubicBezTo>
                      <a:pt x="0" y="308420"/>
                      <a:pt x="0" y="157067"/>
                      <a:pt x="0" y="0"/>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012A81A2-798F-4DEF-8C3E-AB0E20CD7099}"/>
                  </a:ext>
                </a:extLst>
              </p:cNvPr>
              <p:cNvSpPr/>
              <p:nvPr/>
            </p:nvSpPr>
            <p:spPr>
              <a:xfrm>
                <a:off x="1874614" y="3354509"/>
                <a:ext cx="467772" cy="467300"/>
              </a:xfrm>
              <a:custGeom>
                <a:avLst/>
                <a:gdLst>
                  <a:gd name="connsiteX0" fmla="*/ 0 w 467772"/>
                  <a:gd name="connsiteY0" fmla="*/ 1433 h 467300"/>
                  <a:gd name="connsiteX1" fmla="*/ 188690 w 467772"/>
                  <a:gd name="connsiteY1" fmla="*/ 6386 h 467300"/>
                  <a:gd name="connsiteX2" fmla="*/ 467773 w 467772"/>
                  <a:gd name="connsiteY2" fmla="*/ 2005 h 467300"/>
                  <a:gd name="connsiteX3" fmla="*/ 466154 w 467772"/>
                  <a:gd name="connsiteY3" fmla="*/ 385 h 467300"/>
                  <a:gd name="connsiteX4" fmla="*/ 466154 w 467772"/>
                  <a:gd name="connsiteY4" fmla="*/ 467301 h 467300"/>
                  <a:gd name="connsiteX5" fmla="*/ 1333 w 467772"/>
                  <a:gd name="connsiteY5" fmla="*/ 467301 h 467300"/>
                  <a:gd name="connsiteX6" fmla="*/ 1333 w 467772"/>
                  <a:gd name="connsiteY6" fmla="*/ 4 h 467300"/>
                  <a:gd name="connsiteX7" fmla="*/ 0 w 467772"/>
                  <a:gd name="connsiteY7" fmla="*/ 1433 h 46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7772" h="467300">
                    <a:moveTo>
                      <a:pt x="0" y="1433"/>
                    </a:moveTo>
                    <a:cubicBezTo>
                      <a:pt x="62865" y="3148"/>
                      <a:pt x="125825" y="6481"/>
                      <a:pt x="188690" y="6386"/>
                    </a:cubicBezTo>
                    <a:cubicBezTo>
                      <a:pt x="281750" y="6196"/>
                      <a:pt x="374713" y="3624"/>
                      <a:pt x="467773" y="2005"/>
                    </a:cubicBezTo>
                    <a:cubicBezTo>
                      <a:pt x="467773" y="2005"/>
                      <a:pt x="466249" y="385"/>
                      <a:pt x="466154" y="385"/>
                    </a:cubicBezTo>
                    <a:cubicBezTo>
                      <a:pt x="466154" y="155262"/>
                      <a:pt x="466154" y="310138"/>
                      <a:pt x="466154" y="467301"/>
                    </a:cubicBezTo>
                    <a:cubicBezTo>
                      <a:pt x="309467" y="467301"/>
                      <a:pt x="158210" y="467301"/>
                      <a:pt x="1333" y="467301"/>
                    </a:cubicBezTo>
                    <a:cubicBezTo>
                      <a:pt x="1333" y="309853"/>
                      <a:pt x="1333" y="154976"/>
                      <a:pt x="1333" y="4"/>
                    </a:cubicBezTo>
                    <a:cubicBezTo>
                      <a:pt x="1429" y="-91"/>
                      <a:pt x="0" y="1433"/>
                      <a:pt x="0" y="1433"/>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F7E53959-DABA-4F44-BA20-689D35E9CEAD}"/>
                  </a:ext>
                </a:extLst>
              </p:cNvPr>
              <p:cNvSpPr/>
              <p:nvPr/>
            </p:nvSpPr>
            <p:spPr>
              <a:xfrm>
                <a:off x="3749801" y="3354323"/>
                <a:ext cx="467677" cy="467391"/>
              </a:xfrm>
              <a:custGeom>
                <a:avLst/>
                <a:gdLst>
                  <a:gd name="connsiteX0" fmla="*/ 0 w 467677"/>
                  <a:gd name="connsiteY0" fmla="*/ 1619 h 467391"/>
                  <a:gd name="connsiteX1" fmla="*/ 188690 w 467677"/>
                  <a:gd name="connsiteY1" fmla="*/ 6572 h 467391"/>
                  <a:gd name="connsiteX2" fmla="*/ 467678 w 467677"/>
                  <a:gd name="connsiteY2" fmla="*/ 2191 h 467391"/>
                  <a:gd name="connsiteX3" fmla="*/ 466154 w 467677"/>
                  <a:gd name="connsiteY3" fmla="*/ 572 h 467391"/>
                  <a:gd name="connsiteX4" fmla="*/ 466154 w 467677"/>
                  <a:gd name="connsiteY4" fmla="*/ 467392 h 467391"/>
                  <a:gd name="connsiteX5" fmla="*/ 1429 w 467677"/>
                  <a:gd name="connsiteY5" fmla="*/ 467392 h 467391"/>
                  <a:gd name="connsiteX6" fmla="*/ 1429 w 467677"/>
                  <a:gd name="connsiteY6" fmla="*/ 0 h 467391"/>
                  <a:gd name="connsiteX7" fmla="*/ 0 w 467677"/>
                  <a:gd name="connsiteY7" fmla="*/ 1619 h 46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7677" h="467391">
                    <a:moveTo>
                      <a:pt x="0" y="1619"/>
                    </a:moveTo>
                    <a:cubicBezTo>
                      <a:pt x="62865" y="3429"/>
                      <a:pt x="125825" y="6668"/>
                      <a:pt x="188690" y="6572"/>
                    </a:cubicBezTo>
                    <a:cubicBezTo>
                      <a:pt x="281654" y="6382"/>
                      <a:pt x="374713" y="3810"/>
                      <a:pt x="467678" y="2191"/>
                    </a:cubicBezTo>
                    <a:cubicBezTo>
                      <a:pt x="467678" y="2191"/>
                      <a:pt x="466154" y="667"/>
                      <a:pt x="466154" y="572"/>
                    </a:cubicBezTo>
                    <a:cubicBezTo>
                      <a:pt x="466154" y="155448"/>
                      <a:pt x="466154" y="310324"/>
                      <a:pt x="466154" y="467392"/>
                    </a:cubicBezTo>
                    <a:cubicBezTo>
                      <a:pt x="308610" y="467392"/>
                      <a:pt x="157353" y="467392"/>
                      <a:pt x="1429" y="467392"/>
                    </a:cubicBezTo>
                    <a:cubicBezTo>
                      <a:pt x="1429" y="309943"/>
                      <a:pt x="1429" y="154972"/>
                      <a:pt x="1429" y="0"/>
                    </a:cubicBezTo>
                    <a:cubicBezTo>
                      <a:pt x="1429" y="0"/>
                      <a:pt x="0" y="1619"/>
                      <a:pt x="0" y="161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D7469BA1-D29A-463E-AC6B-CC50A4FC1680}"/>
                  </a:ext>
                </a:extLst>
              </p:cNvPr>
              <p:cNvSpPr/>
              <p:nvPr/>
            </p:nvSpPr>
            <p:spPr>
              <a:xfrm>
                <a:off x="5626417" y="3353847"/>
                <a:ext cx="464634" cy="467201"/>
              </a:xfrm>
              <a:custGeom>
                <a:avLst/>
                <a:gdLst>
                  <a:gd name="connsiteX0" fmla="*/ 463391 w 464634"/>
                  <a:gd name="connsiteY0" fmla="*/ 0 h 467201"/>
                  <a:gd name="connsiteX1" fmla="*/ 463391 w 464634"/>
                  <a:gd name="connsiteY1" fmla="*/ 467201 h 467201"/>
                  <a:gd name="connsiteX2" fmla="*/ 1524 w 464634"/>
                  <a:gd name="connsiteY2" fmla="*/ 467201 h 467201"/>
                  <a:gd name="connsiteX3" fmla="*/ 1524 w 464634"/>
                  <a:gd name="connsiteY3" fmla="*/ 1810 h 467201"/>
                  <a:gd name="connsiteX4" fmla="*/ 0 w 464634"/>
                  <a:gd name="connsiteY4" fmla="*/ 3143 h 467201"/>
                  <a:gd name="connsiteX5" fmla="*/ 464629 w 464634"/>
                  <a:gd name="connsiteY5" fmla="*/ 1619 h 467201"/>
                  <a:gd name="connsiteX6" fmla="*/ 463391 w 464634"/>
                  <a:gd name="connsiteY6" fmla="*/ 0 h 46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4634" h="467201">
                    <a:moveTo>
                      <a:pt x="463391" y="0"/>
                    </a:moveTo>
                    <a:cubicBezTo>
                      <a:pt x="463391" y="154591"/>
                      <a:pt x="463391" y="309277"/>
                      <a:pt x="463391" y="467201"/>
                    </a:cubicBezTo>
                    <a:cubicBezTo>
                      <a:pt x="307943" y="467201"/>
                      <a:pt x="155829" y="467201"/>
                      <a:pt x="1524" y="467201"/>
                    </a:cubicBezTo>
                    <a:cubicBezTo>
                      <a:pt x="1524" y="310801"/>
                      <a:pt x="1524" y="156305"/>
                      <a:pt x="1524" y="1810"/>
                    </a:cubicBezTo>
                    <a:lnTo>
                      <a:pt x="0" y="3143"/>
                    </a:lnTo>
                    <a:cubicBezTo>
                      <a:pt x="154877" y="2667"/>
                      <a:pt x="309848" y="2096"/>
                      <a:pt x="464629" y="1619"/>
                    </a:cubicBezTo>
                    <a:cubicBezTo>
                      <a:pt x="464725" y="1524"/>
                      <a:pt x="463391" y="0"/>
                      <a:pt x="463391" y="0"/>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33C6AA2F-6AC5-4E95-AF9D-84ABC1A6B375}"/>
                  </a:ext>
                </a:extLst>
              </p:cNvPr>
              <p:cNvSpPr/>
              <p:nvPr/>
            </p:nvSpPr>
            <p:spPr>
              <a:xfrm>
                <a:off x="7970614" y="2896647"/>
                <a:ext cx="458819" cy="457295"/>
              </a:xfrm>
              <a:custGeom>
                <a:avLst/>
                <a:gdLst>
                  <a:gd name="connsiteX0" fmla="*/ 458819 w 458819"/>
                  <a:gd name="connsiteY0" fmla="*/ 0 h 457295"/>
                  <a:gd name="connsiteX1" fmla="*/ 458819 w 458819"/>
                  <a:gd name="connsiteY1" fmla="*/ 457295 h 457295"/>
                  <a:gd name="connsiteX2" fmla="*/ 0 w 458819"/>
                  <a:gd name="connsiteY2" fmla="*/ 457295 h 457295"/>
                  <a:gd name="connsiteX3" fmla="*/ 0 w 458819"/>
                  <a:gd name="connsiteY3" fmla="*/ 0 h 457295"/>
                  <a:gd name="connsiteX4" fmla="*/ 458819 w 458819"/>
                  <a:gd name="connsiteY4" fmla="*/ 0 h 457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819" h="457295">
                    <a:moveTo>
                      <a:pt x="458819" y="0"/>
                    </a:moveTo>
                    <a:cubicBezTo>
                      <a:pt x="458819" y="154210"/>
                      <a:pt x="458819" y="304419"/>
                      <a:pt x="458819" y="457295"/>
                    </a:cubicBezTo>
                    <a:cubicBezTo>
                      <a:pt x="305371" y="457295"/>
                      <a:pt x="154114" y="457295"/>
                      <a:pt x="0" y="457295"/>
                    </a:cubicBezTo>
                    <a:cubicBezTo>
                      <a:pt x="0" y="304324"/>
                      <a:pt x="0" y="153067"/>
                      <a:pt x="0" y="0"/>
                    </a:cubicBezTo>
                    <a:cubicBezTo>
                      <a:pt x="154210" y="0"/>
                      <a:pt x="306610" y="0"/>
                      <a:pt x="458819" y="0"/>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731139B9-0B5D-468A-8AE0-52675F2C7FF0}"/>
                  </a:ext>
                </a:extLst>
              </p:cNvPr>
              <p:cNvSpPr/>
              <p:nvPr/>
            </p:nvSpPr>
            <p:spPr>
              <a:xfrm>
                <a:off x="465009" y="2894837"/>
                <a:ext cx="465486" cy="460914"/>
              </a:xfrm>
              <a:custGeom>
                <a:avLst/>
                <a:gdLst>
                  <a:gd name="connsiteX0" fmla="*/ 1333 w 465486"/>
                  <a:gd name="connsiteY0" fmla="*/ 460915 h 460914"/>
                  <a:gd name="connsiteX1" fmla="*/ 5525 w 465486"/>
                  <a:gd name="connsiteY1" fmla="*/ 57055 h 460914"/>
                  <a:gd name="connsiteX2" fmla="*/ 5525 w 465486"/>
                  <a:gd name="connsiteY2" fmla="*/ 0 h 460914"/>
                  <a:gd name="connsiteX3" fmla="*/ 465487 w 465486"/>
                  <a:gd name="connsiteY3" fmla="*/ 0 h 460914"/>
                  <a:gd name="connsiteX4" fmla="*/ 465487 w 465486"/>
                  <a:gd name="connsiteY4" fmla="*/ 459391 h 460914"/>
                  <a:gd name="connsiteX5" fmla="*/ 0 w 465486"/>
                  <a:gd name="connsiteY5" fmla="*/ 459391 h 460914"/>
                  <a:gd name="connsiteX6" fmla="*/ 1333 w 465486"/>
                  <a:gd name="connsiteY6" fmla="*/ 460915 h 460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5486" h="460914">
                    <a:moveTo>
                      <a:pt x="1333" y="460915"/>
                    </a:moveTo>
                    <a:cubicBezTo>
                      <a:pt x="2762" y="326327"/>
                      <a:pt x="4096" y="191643"/>
                      <a:pt x="5525" y="57055"/>
                    </a:cubicBezTo>
                    <a:cubicBezTo>
                      <a:pt x="5715" y="38481"/>
                      <a:pt x="5525" y="20003"/>
                      <a:pt x="5525" y="0"/>
                    </a:cubicBezTo>
                    <a:cubicBezTo>
                      <a:pt x="162211" y="0"/>
                      <a:pt x="312230" y="0"/>
                      <a:pt x="465487" y="0"/>
                    </a:cubicBezTo>
                    <a:cubicBezTo>
                      <a:pt x="465487" y="153448"/>
                      <a:pt x="465487" y="304705"/>
                      <a:pt x="465487" y="459391"/>
                    </a:cubicBezTo>
                    <a:cubicBezTo>
                      <a:pt x="309658" y="459391"/>
                      <a:pt x="154877" y="459391"/>
                      <a:pt x="0" y="459391"/>
                    </a:cubicBezTo>
                    <a:lnTo>
                      <a:pt x="1333" y="460915"/>
                    </a:ln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E4F428CF-69FE-446E-B46F-29CDA6ACF057}"/>
                  </a:ext>
                </a:extLst>
              </p:cNvPr>
              <p:cNvSpPr/>
              <p:nvPr/>
            </p:nvSpPr>
            <p:spPr>
              <a:xfrm>
                <a:off x="5160549" y="2895504"/>
                <a:ext cx="467391" cy="461581"/>
              </a:xfrm>
              <a:custGeom>
                <a:avLst/>
                <a:gdLst>
                  <a:gd name="connsiteX0" fmla="*/ 467392 w 467391"/>
                  <a:gd name="connsiteY0" fmla="*/ 460153 h 461581"/>
                  <a:gd name="connsiteX1" fmla="*/ 0 w 467391"/>
                  <a:gd name="connsiteY1" fmla="*/ 460153 h 461581"/>
                  <a:gd name="connsiteX2" fmla="*/ 0 w 467391"/>
                  <a:gd name="connsiteY2" fmla="*/ 0 h 461581"/>
                  <a:gd name="connsiteX3" fmla="*/ 457391 w 467391"/>
                  <a:gd name="connsiteY3" fmla="*/ 0 h 461581"/>
                  <a:gd name="connsiteX4" fmla="*/ 460153 w 467391"/>
                  <a:gd name="connsiteY4" fmla="*/ 49054 h 461581"/>
                  <a:gd name="connsiteX5" fmla="*/ 460534 w 467391"/>
                  <a:gd name="connsiteY5" fmla="*/ 410337 h 461581"/>
                  <a:gd name="connsiteX6" fmla="*/ 465773 w 467391"/>
                  <a:gd name="connsiteY6" fmla="*/ 461582 h 461581"/>
                  <a:gd name="connsiteX7" fmla="*/ 467392 w 467391"/>
                  <a:gd name="connsiteY7" fmla="*/ 460153 h 461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7391" h="461581">
                    <a:moveTo>
                      <a:pt x="467392" y="460153"/>
                    </a:moveTo>
                    <a:cubicBezTo>
                      <a:pt x="312515" y="460153"/>
                      <a:pt x="157639" y="460153"/>
                      <a:pt x="0" y="460153"/>
                    </a:cubicBezTo>
                    <a:cubicBezTo>
                      <a:pt x="0" y="305276"/>
                      <a:pt x="0" y="154019"/>
                      <a:pt x="0" y="0"/>
                    </a:cubicBezTo>
                    <a:cubicBezTo>
                      <a:pt x="151829" y="0"/>
                      <a:pt x="301847" y="0"/>
                      <a:pt x="457391" y="0"/>
                    </a:cubicBezTo>
                    <a:cubicBezTo>
                      <a:pt x="458343" y="15621"/>
                      <a:pt x="460153" y="32385"/>
                      <a:pt x="460153" y="49054"/>
                    </a:cubicBezTo>
                    <a:cubicBezTo>
                      <a:pt x="460439" y="169450"/>
                      <a:pt x="460058" y="289941"/>
                      <a:pt x="460534" y="410337"/>
                    </a:cubicBezTo>
                    <a:cubicBezTo>
                      <a:pt x="460629" y="427482"/>
                      <a:pt x="463963" y="444532"/>
                      <a:pt x="465773" y="461582"/>
                    </a:cubicBezTo>
                    <a:cubicBezTo>
                      <a:pt x="465963" y="461486"/>
                      <a:pt x="467392" y="460153"/>
                      <a:pt x="467392" y="460153"/>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21884598-E3BC-4A34-8E71-697DC6B6FABF}"/>
                  </a:ext>
                </a:extLst>
              </p:cNvPr>
              <p:cNvSpPr/>
              <p:nvPr/>
            </p:nvSpPr>
            <p:spPr>
              <a:xfrm>
                <a:off x="4857" y="3354228"/>
                <a:ext cx="461581" cy="467391"/>
              </a:xfrm>
              <a:custGeom>
                <a:avLst/>
                <a:gdLst>
                  <a:gd name="connsiteX0" fmla="*/ 460153 w 461581"/>
                  <a:gd name="connsiteY0" fmla="*/ 0 h 467391"/>
                  <a:gd name="connsiteX1" fmla="*/ 460153 w 461581"/>
                  <a:gd name="connsiteY1" fmla="*/ 467392 h 467391"/>
                  <a:gd name="connsiteX2" fmla="*/ 0 w 461581"/>
                  <a:gd name="connsiteY2" fmla="*/ 467392 h 467391"/>
                  <a:gd name="connsiteX3" fmla="*/ 0 w 461581"/>
                  <a:gd name="connsiteY3" fmla="*/ 9906 h 467391"/>
                  <a:gd name="connsiteX4" fmla="*/ 48959 w 461581"/>
                  <a:gd name="connsiteY4" fmla="*/ 7048 h 467391"/>
                  <a:gd name="connsiteX5" fmla="*/ 410337 w 461581"/>
                  <a:gd name="connsiteY5" fmla="*/ 6667 h 467391"/>
                  <a:gd name="connsiteX6" fmla="*/ 461582 w 461581"/>
                  <a:gd name="connsiteY6" fmla="*/ 1429 h 467391"/>
                  <a:gd name="connsiteX7" fmla="*/ 460153 w 461581"/>
                  <a:gd name="connsiteY7" fmla="*/ 0 h 46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1581" h="467391">
                    <a:moveTo>
                      <a:pt x="460153" y="0"/>
                    </a:moveTo>
                    <a:cubicBezTo>
                      <a:pt x="460153" y="154877"/>
                      <a:pt x="460153" y="309848"/>
                      <a:pt x="460153" y="467392"/>
                    </a:cubicBezTo>
                    <a:cubicBezTo>
                      <a:pt x="305372" y="467392"/>
                      <a:pt x="154115" y="467392"/>
                      <a:pt x="0" y="467392"/>
                    </a:cubicBezTo>
                    <a:cubicBezTo>
                      <a:pt x="0" y="315563"/>
                      <a:pt x="0" y="165544"/>
                      <a:pt x="0" y="9906"/>
                    </a:cubicBezTo>
                    <a:cubicBezTo>
                      <a:pt x="15621" y="8953"/>
                      <a:pt x="32290" y="7144"/>
                      <a:pt x="48959" y="7048"/>
                    </a:cubicBezTo>
                    <a:cubicBezTo>
                      <a:pt x="169450" y="6763"/>
                      <a:pt x="289846" y="7144"/>
                      <a:pt x="410337" y="6667"/>
                    </a:cubicBezTo>
                    <a:cubicBezTo>
                      <a:pt x="427482" y="6572"/>
                      <a:pt x="444532" y="3334"/>
                      <a:pt x="461582" y="1429"/>
                    </a:cubicBezTo>
                    <a:cubicBezTo>
                      <a:pt x="461486" y="1524"/>
                      <a:pt x="460153" y="0"/>
                      <a:pt x="460153" y="0"/>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EB1FAA9A-2CC4-4AB5-9EC1-314C9D949C5C}"/>
                  </a:ext>
                </a:extLst>
              </p:cNvPr>
              <p:cNvSpPr/>
              <p:nvPr/>
            </p:nvSpPr>
            <p:spPr>
              <a:xfrm>
                <a:off x="10313002" y="3363657"/>
                <a:ext cx="457200" cy="457771"/>
              </a:xfrm>
              <a:custGeom>
                <a:avLst/>
                <a:gdLst>
                  <a:gd name="connsiteX0" fmla="*/ 0 w 457200"/>
                  <a:gd name="connsiteY0" fmla="*/ 0 h 457771"/>
                  <a:gd name="connsiteX1" fmla="*/ 457200 w 457200"/>
                  <a:gd name="connsiteY1" fmla="*/ 0 h 457771"/>
                  <a:gd name="connsiteX2" fmla="*/ 457200 w 457200"/>
                  <a:gd name="connsiteY2" fmla="*/ 457771 h 457771"/>
                  <a:gd name="connsiteX3" fmla="*/ 0 w 457200"/>
                  <a:gd name="connsiteY3" fmla="*/ 457771 h 457771"/>
                  <a:gd name="connsiteX4" fmla="*/ 0 w 457200"/>
                  <a:gd name="connsiteY4" fmla="*/ 0 h 4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57771">
                    <a:moveTo>
                      <a:pt x="0" y="0"/>
                    </a:moveTo>
                    <a:cubicBezTo>
                      <a:pt x="153638" y="0"/>
                      <a:pt x="303752" y="0"/>
                      <a:pt x="457200" y="0"/>
                    </a:cubicBezTo>
                    <a:cubicBezTo>
                      <a:pt x="457200" y="152686"/>
                      <a:pt x="457200" y="303752"/>
                      <a:pt x="457200" y="457771"/>
                    </a:cubicBezTo>
                    <a:cubicBezTo>
                      <a:pt x="305086" y="457771"/>
                      <a:pt x="153829" y="457771"/>
                      <a:pt x="0" y="457771"/>
                    </a:cubicBezTo>
                    <a:cubicBezTo>
                      <a:pt x="0" y="305657"/>
                      <a:pt x="0" y="155543"/>
                      <a:pt x="0" y="0"/>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EA65CE8-3F4C-4FBA-B57D-9E35E868C4D9}"/>
                  </a:ext>
                </a:extLst>
              </p:cNvPr>
              <p:cNvSpPr/>
              <p:nvPr/>
            </p:nvSpPr>
            <p:spPr>
              <a:xfrm>
                <a:off x="9376219" y="3364420"/>
                <a:ext cx="458628" cy="456818"/>
              </a:xfrm>
              <a:custGeom>
                <a:avLst/>
                <a:gdLst>
                  <a:gd name="connsiteX0" fmla="*/ 0 w 458628"/>
                  <a:gd name="connsiteY0" fmla="*/ 456819 h 456818"/>
                  <a:gd name="connsiteX1" fmla="*/ 0 w 458628"/>
                  <a:gd name="connsiteY1" fmla="*/ 0 h 456818"/>
                  <a:gd name="connsiteX2" fmla="*/ 458629 w 458628"/>
                  <a:gd name="connsiteY2" fmla="*/ 0 h 456818"/>
                  <a:gd name="connsiteX3" fmla="*/ 458629 w 458628"/>
                  <a:gd name="connsiteY3" fmla="*/ 456819 h 456818"/>
                  <a:gd name="connsiteX4" fmla="*/ 0 w 458628"/>
                  <a:gd name="connsiteY4" fmla="*/ 456819 h 456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628" h="456818">
                    <a:moveTo>
                      <a:pt x="0" y="456819"/>
                    </a:moveTo>
                    <a:cubicBezTo>
                      <a:pt x="0" y="303086"/>
                      <a:pt x="0" y="153067"/>
                      <a:pt x="0" y="0"/>
                    </a:cubicBezTo>
                    <a:cubicBezTo>
                      <a:pt x="152781" y="0"/>
                      <a:pt x="303943" y="0"/>
                      <a:pt x="458629" y="0"/>
                    </a:cubicBezTo>
                    <a:cubicBezTo>
                      <a:pt x="458629" y="152114"/>
                      <a:pt x="458629" y="302895"/>
                      <a:pt x="458629" y="456819"/>
                    </a:cubicBezTo>
                    <a:cubicBezTo>
                      <a:pt x="306895" y="456819"/>
                      <a:pt x="155829" y="456819"/>
                      <a:pt x="0" y="456819"/>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3F2F5236-A7C0-467F-82E8-627F42582A21}"/>
                  </a:ext>
                </a:extLst>
              </p:cNvPr>
              <p:cNvSpPr/>
              <p:nvPr/>
            </p:nvSpPr>
            <p:spPr>
              <a:xfrm>
                <a:off x="8437435" y="3364705"/>
                <a:ext cx="458533" cy="456437"/>
              </a:xfrm>
              <a:custGeom>
                <a:avLst/>
                <a:gdLst>
                  <a:gd name="connsiteX0" fmla="*/ 0 w 458533"/>
                  <a:gd name="connsiteY0" fmla="*/ 456438 h 456437"/>
                  <a:gd name="connsiteX1" fmla="*/ 0 w 458533"/>
                  <a:gd name="connsiteY1" fmla="*/ 0 h 456437"/>
                  <a:gd name="connsiteX2" fmla="*/ 458534 w 458533"/>
                  <a:gd name="connsiteY2" fmla="*/ 0 h 456437"/>
                  <a:gd name="connsiteX3" fmla="*/ 458534 w 458533"/>
                  <a:gd name="connsiteY3" fmla="*/ 456438 h 456437"/>
                  <a:gd name="connsiteX4" fmla="*/ 0 w 458533"/>
                  <a:gd name="connsiteY4" fmla="*/ 456438 h 4564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533" h="456437">
                    <a:moveTo>
                      <a:pt x="0" y="456438"/>
                    </a:moveTo>
                    <a:cubicBezTo>
                      <a:pt x="0" y="302990"/>
                      <a:pt x="0" y="153257"/>
                      <a:pt x="0" y="0"/>
                    </a:cubicBezTo>
                    <a:cubicBezTo>
                      <a:pt x="152971" y="0"/>
                      <a:pt x="304133" y="0"/>
                      <a:pt x="458534" y="0"/>
                    </a:cubicBezTo>
                    <a:cubicBezTo>
                      <a:pt x="458534" y="151448"/>
                      <a:pt x="458534" y="302323"/>
                      <a:pt x="458534" y="456438"/>
                    </a:cubicBezTo>
                    <a:cubicBezTo>
                      <a:pt x="307181" y="456438"/>
                      <a:pt x="156020" y="456438"/>
                      <a:pt x="0" y="45643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3742DF53-2962-4030-A43D-4B60C9CC8875}"/>
                  </a:ext>
                </a:extLst>
              </p:cNvPr>
              <p:cNvSpPr/>
              <p:nvPr/>
            </p:nvSpPr>
            <p:spPr>
              <a:xfrm>
                <a:off x="6564058" y="3364896"/>
                <a:ext cx="457961" cy="455294"/>
              </a:xfrm>
              <a:custGeom>
                <a:avLst/>
                <a:gdLst>
                  <a:gd name="connsiteX0" fmla="*/ 0 w 457961"/>
                  <a:gd name="connsiteY0" fmla="*/ 455295 h 455294"/>
                  <a:gd name="connsiteX1" fmla="*/ 0 w 457961"/>
                  <a:gd name="connsiteY1" fmla="*/ 0 h 455294"/>
                  <a:gd name="connsiteX2" fmla="*/ 457962 w 457961"/>
                  <a:gd name="connsiteY2" fmla="*/ 0 h 455294"/>
                  <a:gd name="connsiteX3" fmla="*/ 457962 w 457961"/>
                  <a:gd name="connsiteY3" fmla="*/ 455295 h 455294"/>
                  <a:gd name="connsiteX4" fmla="*/ 0 w 457961"/>
                  <a:gd name="connsiteY4" fmla="*/ 455295 h 455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961" h="455294">
                    <a:moveTo>
                      <a:pt x="0" y="455295"/>
                    </a:moveTo>
                    <a:cubicBezTo>
                      <a:pt x="0" y="303562"/>
                      <a:pt x="0" y="153638"/>
                      <a:pt x="0" y="0"/>
                    </a:cubicBezTo>
                    <a:cubicBezTo>
                      <a:pt x="152876" y="0"/>
                      <a:pt x="303943" y="0"/>
                      <a:pt x="457962" y="0"/>
                    </a:cubicBezTo>
                    <a:cubicBezTo>
                      <a:pt x="457962" y="151257"/>
                      <a:pt x="457962" y="301181"/>
                      <a:pt x="457962" y="455295"/>
                    </a:cubicBezTo>
                    <a:cubicBezTo>
                      <a:pt x="307753" y="455295"/>
                      <a:pt x="156686" y="455295"/>
                      <a:pt x="0" y="455295"/>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6840B072-663F-41E2-A206-5EDB7CBC9100}"/>
                  </a:ext>
                </a:extLst>
              </p:cNvPr>
              <p:cNvSpPr/>
              <p:nvPr/>
            </p:nvSpPr>
            <p:spPr>
              <a:xfrm>
                <a:off x="7503318" y="3364420"/>
                <a:ext cx="458057" cy="457962"/>
              </a:xfrm>
              <a:custGeom>
                <a:avLst/>
                <a:gdLst>
                  <a:gd name="connsiteX0" fmla="*/ 458058 w 458057"/>
                  <a:gd name="connsiteY0" fmla="*/ 457962 h 457962"/>
                  <a:gd name="connsiteX1" fmla="*/ 0 w 458057"/>
                  <a:gd name="connsiteY1" fmla="*/ 457962 h 457962"/>
                  <a:gd name="connsiteX2" fmla="*/ 0 w 458057"/>
                  <a:gd name="connsiteY2" fmla="*/ 0 h 457962"/>
                  <a:gd name="connsiteX3" fmla="*/ 458058 w 458057"/>
                  <a:gd name="connsiteY3" fmla="*/ 0 h 457962"/>
                  <a:gd name="connsiteX4" fmla="*/ 458058 w 458057"/>
                  <a:gd name="connsiteY4" fmla="*/ 457962 h 457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057" h="457962">
                    <a:moveTo>
                      <a:pt x="458058" y="457962"/>
                    </a:moveTo>
                    <a:cubicBezTo>
                      <a:pt x="303371" y="457962"/>
                      <a:pt x="153162" y="457962"/>
                      <a:pt x="0" y="457962"/>
                    </a:cubicBezTo>
                    <a:cubicBezTo>
                      <a:pt x="0" y="304800"/>
                      <a:pt x="0" y="153543"/>
                      <a:pt x="0" y="0"/>
                    </a:cubicBezTo>
                    <a:cubicBezTo>
                      <a:pt x="153162" y="0"/>
                      <a:pt x="304514" y="0"/>
                      <a:pt x="458058" y="0"/>
                    </a:cubicBezTo>
                    <a:cubicBezTo>
                      <a:pt x="458058" y="153162"/>
                      <a:pt x="458058" y="303086"/>
                      <a:pt x="458058" y="457962"/>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5EFEE2D4-AB7A-438C-B000-D0FF01C03664}"/>
                  </a:ext>
                </a:extLst>
              </p:cNvPr>
              <p:cNvSpPr/>
              <p:nvPr/>
            </p:nvSpPr>
            <p:spPr>
              <a:xfrm>
                <a:off x="11252548" y="3364324"/>
                <a:ext cx="456723" cy="458057"/>
              </a:xfrm>
              <a:custGeom>
                <a:avLst/>
                <a:gdLst>
                  <a:gd name="connsiteX0" fmla="*/ 0 w 456723"/>
                  <a:gd name="connsiteY0" fmla="*/ 0 h 458057"/>
                  <a:gd name="connsiteX1" fmla="*/ 456723 w 456723"/>
                  <a:gd name="connsiteY1" fmla="*/ 0 h 458057"/>
                  <a:gd name="connsiteX2" fmla="*/ 456723 w 456723"/>
                  <a:gd name="connsiteY2" fmla="*/ 458057 h 458057"/>
                  <a:gd name="connsiteX3" fmla="*/ 0 w 456723"/>
                  <a:gd name="connsiteY3" fmla="*/ 458057 h 458057"/>
                  <a:gd name="connsiteX4" fmla="*/ 0 w 456723"/>
                  <a:gd name="connsiteY4" fmla="*/ 0 h 45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723" h="458057">
                    <a:moveTo>
                      <a:pt x="0" y="0"/>
                    </a:moveTo>
                    <a:cubicBezTo>
                      <a:pt x="151448" y="0"/>
                      <a:pt x="302609" y="0"/>
                      <a:pt x="456723" y="0"/>
                    </a:cubicBezTo>
                    <a:cubicBezTo>
                      <a:pt x="456723" y="153734"/>
                      <a:pt x="456723" y="304895"/>
                      <a:pt x="456723" y="458057"/>
                    </a:cubicBezTo>
                    <a:cubicBezTo>
                      <a:pt x="303752" y="458057"/>
                      <a:pt x="153638" y="458057"/>
                      <a:pt x="0" y="458057"/>
                    </a:cubicBezTo>
                    <a:cubicBezTo>
                      <a:pt x="0" y="305657"/>
                      <a:pt x="0" y="154400"/>
                      <a:pt x="0" y="0"/>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73B09275-D3FA-4CD4-A42D-BA67529ADBA5}"/>
                  </a:ext>
                </a:extLst>
              </p:cNvPr>
              <p:cNvSpPr/>
              <p:nvPr/>
            </p:nvSpPr>
            <p:spPr>
              <a:xfrm>
                <a:off x="943069" y="3364229"/>
                <a:ext cx="455390" cy="456819"/>
              </a:xfrm>
              <a:custGeom>
                <a:avLst/>
                <a:gdLst>
                  <a:gd name="connsiteX0" fmla="*/ 0 w 455390"/>
                  <a:gd name="connsiteY0" fmla="*/ 456819 h 456819"/>
                  <a:gd name="connsiteX1" fmla="*/ 0 w 455390"/>
                  <a:gd name="connsiteY1" fmla="*/ 0 h 456819"/>
                  <a:gd name="connsiteX2" fmla="*/ 455390 w 455390"/>
                  <a:gd name="connsiteY2" fmla="*/ 0 h 456819"/>
                  <a:gd name="connsiteX3" fmla="*/ 455390 w 455390"/>
                  <a:gd name="connsiteY3" fmla="*/ 456819 h 456819"/>
                  <a:gd name="connsiteX4" fmla="*/ 0 w 455390"/>
                  <a:gd name="connsiteY4" fmla="*/ 456819 h 4568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390" h="456819">
                    <a:moveTo>
                      <a:pt x="0" y="456819"/>
                    </a:moveTo>
                    <a:cubicBezTo>
                      <a:pt x="0" y="302990"/>
                      <a:pt x="0" y="153067"/>
                      <a:pt x="0" y="0"/>
                    </a:cubicBezTo>
                    <a:cubicBezTo>
                      <a:pt x="151638" y="0"/>
                      <a:pt x="301371" y="0"/>
                      <a:pt x="455390" y="0"/>
                    </a:cubicBezTo>
                    <a:cubicBezTo>
                      <a:pt x="455390" y="151733"/>
                      <a:pt x="455390" y="302609"/>
                      <a:pt x="455390" y="456819"/>
                    </a:cubicBezTo>
                    <a:cubicBezTo>
                      <a:pt x="306324" y="456819"/>
                      <a:pt x="155353" y="456819"/>
                      <a:pt x="0" y="456819"/>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F9873AF9-73F8-4A97-B680-48A34378965F}"/>
                  </a:ext>
                </a:extLst>
              </p:cNvPr>
              <p:cNvSpPr/>
              <p:nvPr/>
            </p:nvSpPr>
            <p:spPr>
              <a:xfrm>
                <a:off x="4691538" y="3364039"/>
                <a:ext cx="455390" cy="458152"/>
              </a:xfrm>
              <a:custGeom>
                <a:avLst/>
                <a:gdLst>
                  <a:gd name="connsiteX0" fmla="*/ 455390 w 455390"/>
                  <a:gd name="connsiteY0" fmla="*/ 458153 h 458152"/>
                  <a:gd name="connsiteX1" fmla="*/ 0 w 455390"/>
                  <a:gd name="connsiteY1" fmla="*/ 458153 h 458152"/>
                  <a:gd name="connsiteX2" fmla="*/ 0 w 455390"/>
                  <a:gd name="connsiteY2" fmla="*/ 0 h 458152"/>
                  <a:gd name="connsiteX3" fmla="*/ 455390 w 455390"/>
                  <a:gd name="connsiteY3" fmla="*/ 0 h 458152"/>
                  <a:gd name="connsiteX4" fmla="*/ 455390 w 455390"/>
                  <a:gd name="connsiteY4" fmla="*/ 458153 h 458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390" h="458152">
                    <a:moveTo>
                      <a:pt x="455390" y="458153"/>
                    </a:moveTo>
                    <a:cubicBezTo>
                      <a:pt x="301657" y="458153"/>
                      <a:pt x="151924" y="458153"/>
                      <a:pt x="0" y="458153"/>
                    </a:cubicBezTo>
                    <a:cubicBezTo>
                      <a:pt x="0" y="304990"/>
                      <a:pt x="0" y="153924"/>
                      <a:pt x="0" y="0"/>
                    </a:cubicBezTo>
                    <a:cubicBezTo>
                      <a:pt x="152495" y="0"/>
                      <a:pt x="302229" y="0"/>
                      <a:pt x="455390" y="0"/>
                    </a:cubicBezTo>
                    <a:cubicBezTo>
                      <a:pt x="455390" y="152305"/>
                      <a:pt x="455390" y="303181"/>
                      <a:pt x="455390" y="458153"/>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7386916B-D45C-42C8-B38A-D301A74E004B}"/>
                  </a:ext>
                </a:extLst>
              </p:cNvPr>
              <p:cNvSpPr/>
              <p:nvPr/>
            </p:nvSpPr>
            <p:spPr>
              <a:xfrm>
                <a:off x="7034116" y="2896361"/>
                <a:ext cx="456723" cy="457485"/>
              </a:xfrm>
              <a:custGeom>
                <a:avLst/>
                <a:gdLst>
                  <a:gd name="connsiteX0" fmla="*/ 0 w 456723"/>
                  <a:gd name="connsiteY0" fmla="*/ 457486 h 457485"/>
                  <a:gd name="connsiteX1" fmla="*/ 0 w 456723"/>
                  <a:gd name="connsiteY1" fmla="*/ 0 h 457485"/>
                  <a:gd name="connsiteX2" fmla="*/ 456724 w 456723"/>
                  <a:gd name="connsiteY2" fmla="*/ 0 h 457485"/>
                  <a:gd name="connsiteX3" fmla="*/ 456724 w 456723"/>
                  <a:gd name="connsiteY3" fmla="*/ 457486 h 457485"/>
                  <a:gd name="connsiteX4" fmla="*/ 0 w 456723"/>
                  <a:gd name="connsiteY4" fmla="*/ 457486 h 457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723" h="457485">
                    <a:moveTo>
                      <a:pt x="0" y="457486"/>
                    </a:moveTo>
                    <a:cubicBezTo>
                      <a:pt x="0" y="303848"/>
                      <a:pt x="0" y="153734"/>
                      <a:pt x="0" y="0"/>
                    </a:cubicBezTo>
                    <a:cubicBezTo>
                      <a:pt x="151924" y="0"/>
                      <a:pt x="302705" y="0"/>
                      <a:pt x="456724" y="0"/>
                    </a:cubicBezTo>
                    <a:cubicBezTo>
                      <a:pt x="456724" y="152591"/>
                      <a:pt x="456724" y="303657"/>
                      <a:pt x="456724" y="457486"/>
                    </a:cubicBezTo>
                    <a:cubicBezTo>
                      <a:pt x="304895" y="457486"/>
                      <a:pt x="155163" y="457486"/>
                      <a:pt x="0" y="457486"/>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088CB79C-B78B-48FD-B1D5-E5E6655AE9C1}"/>
                  </a:ext>
                </a:extLst>
              </p:cNvPr>
              <p:cNvSpPr/>
              <p:nvPr/>
            </p:nvSpPr>
            <p:spPr>
              <a:xfrm>
                <a:off x="8909970" y="2895027"/>
                <a:ext cx="454818" cy="458628"/>
              </a:xfrm>
              <a:custGeom>
                <a:avLst/>
                <a:gdLst>
                  <a:gd name="connsiteX0" fmla="*/ 0 w 454818"/>
                  <a:gd name="connsiteY0" fmla="*/ 0 h 458628"/>
                  <a:gd name="connsiteX1" fmla="*/ 454819 w 454818"/>
                  <a:gd name="connsiteY1" fmla="*/ 0 h 458628"/>
                  <a:gd name="connsiteX2" fmla="*/ 454819 w 454818"/>
                  <a:gd name="connsiteY2" fmla="*/ 458629 h 458628"/>
                  <a:gd name="connsiteX3" fmla="*/ 0 w 454818"/>
                  <a:gd name="connsiteY3" fmla="*/ 458629 h 458628"/>
                  <a:gd name="connsiteX4" fmla="*/ 0 w 454818"/>
                  <a:gd name="connsiteY4" fmla="*/ 0 h 458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4818" h="458628">
                    <a:moveTo>
                      <a:pt x="0" y="0"/>
                    </a:moveTo>
                    <a:cubicBezTo>
                      <a:pt x="151829" y="0"/>
                      <a:pt x="301657" y="0"/>
                      <a:pt x="454819" y="0"/>
                    </a:cubicBezTo>
                    <a:cubicBezTo>
                      <a:pt x="454819" y="153257"/>
                      <a:pt x="454819" y="304419"/>
                      <a:pt x="454819" y="458629"/>
                    </a:cubicBezTo>
                    <a:cubicBezTo>
                      <a:pt x="304038" y="458629"/>
                      <a:pt x="154210" y="458629"/>
                      <a:pt x="0" y="458629"/>
                    </a:cubicBezTo>
                    <a:cubicBezTo>
                      <a:pt x="0" y="306800"/>
                      <a:pt x="0" y="154686"/>
                      <a:pt x="0" y="0"/>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83FBA3B2-971B-4E04-B455-C24FB7B237BE}"/>
                  </a:ext>
                </a:extLst>
              </p:cNvPr>
              <p:cNvSpPr/>
              <p:nvPr/>
            </p:nvSpPr>
            <p:spPr>
              <a:xfrm>
                <a:off x="10784204" y="2895027"/>
                <a:ext cx="454438" cy="458628"/>
              </a:xfrm>
              <a:custGeom>
                <a:avLst/>
                <a:gdLst>
                  <a:gd name="connsiteX0" fmla="*/ 0 w 454438"/>
                  <a:gd name="connsiteY0" fmla="*/ 0 h 458628"/>
                  <a:gd name="connsiteX1" fmla="*/ 454439 w 454438"/>
                  <a:gd name="connsiteY1" fmla="*/ 0 h 458628"/>
                  <a:gd name="connsiteX2" fmla="*/ 454439 w 454438"/>
                  <a:gd name="connsiteY2" fmla="*/ 458629 h 458628"/>
                  <a:gd name="connsiteX3" fmla="*/ 0 w 454438"/>
                  <a:gd name="connsiteY3" fmla="*/ 458629 h 458628"/>
                  <a:gd name="connsiteX4" fmla="*/ 0 w 454438"/>
                  <a:gd name="connsiteY4" fmla="*/ 0 h 458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4438" h="458628">
                    <a:moveTo>
                      <a:pt x="0" y="0"/>
                    </a:moveTo>
                    <a:cubicBezTo>
                      <a:pt x="152210" y="0"/>
                      <a:pt x="301848" y="0"/>
                      <a:pt x="454439" y="0"/>
                    </a:cubicBezTo>
                    <a:cubicBezTo>
                      <a:pt x="454439" y="153353"/>
                      <a:pt x="454439" y="304514"/>
                      <a:pt x="454439" y="458629"/>
                    </a:cubicBezTo>
                    <a:cubicBezTo>
                      <a:pt x="303657" y="458629"/>
                      <a:pt x="154020" y="458629"/>
                      <a:pt x="0" y="458629"/>
                    </a:cubicBezTo>
                    <a:cubicBezTo>
                      <a:pt x="0" y="306610"/>
                      <a:pt x="0" y="154496"/>
                      <a:pt x="0" y="0"/>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CE3D6D97-27E9-48F8-9E9B-F7672D929D85}"/>
                  </a:ext>
                </a:extLst>
              </p:cNvPr>
              <p:cNvSpPr/>
              <p:nvPr/>
            </p:nvSpPr>
            <p:spPr>
              <a:xfrm>
                <a:off x="2817685" y="3364134"/>
                <a:ext cx="455104" cy="458057"/>
              </a:xfrm>
              <a:custGeom>
                <a:avLst/>
                <a:gdLst>
                  <a:gd name="connsiteX0" fmla="*/ 455105 w 455104"/>
                  <a:gd name="connsiteY0" fmla="*/ 458057 h 458057"/>
                  <a:gd name="connsiteX1" fmla="*/ 0 w 455104"/>
                  <a:gd name="connsiteY1" fmla="*/ 458057 h 458057"/>
                  <a:gd name="connsiteX2" fmla="*/ 0 w 455104"/>
                  <a:gd name="connsiteY2" fmla="*/ 0 h 458057"/>
                  <a:gd name="connsiteX3" fmla="*/ 455105 w 455104"/>
                  <a:gd name="connsiteY3" fmla="*/ 0 h 458057"/>
                  <a:gd name="connsiteX4" fmla="*/ 455105 w 455104"/>
                  <a:gd name="connsiteY4" fmla="*/ 458057 h 45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104" h="458057">
                    <a:moveTo>
                      <a:pt x="455105" y="458057"/>
                    </a:moveTo>
                    <a:cubicBezTo>
                      <a:pt x="302514" y="458057"/>
                      <a:pt x="152781" y="458057"/>
                      <a:pt x="0" y="458057"/>
                    </a:cubicBezTo>
                    <a:cubicBezTo>
                      <a:pt x="0" y="304895"/>
                      <a:pt x="0" y="153924"/>
                      <a:pt x="0" y="0"/>
                    </a:cubicBezTo>
                    <a:cubicBezTo>
                      <a:pt x="151543" y="0"/>
                      <a:pt x="301276" y="0"/>
                      <a:pt x="455105" y="0"/>
                    </a:cubicBezTo>
                    <a:cubicBezTo>
                      <a:pt x="455105" y="151733"/>
                      <a:pt x="455105" y="302514"/>
                      <a:pt x="455105" y="458057"/>
                    </a:cubicBezTo>
                    <a:close/>
                  </a:path>
                </a:pathLst>
              </a:custGeom>
              <a:grpFill/>
              <a:ln w="9525" cap="flat">
                <a:noFill/>
                <a:prstDash val="solid"/>
                <a:miter/>
              </a:ln>
            </p:spPr>
            <p:txBody>
              <a:bodyPr rtlCol="0" anchor="ctr"/>
              <a:lstStyle/>
              <a:p>
                <a:endParaRPr lang="en-US"/>
              </a:p>
            </p:txBody>
          </p:sp>
        </p:grpSp>
        <p:grpSp>
          <p:nvGrpSpPr>
            <p:cNvPr id="12" name="Graphic 121">
              <a:extLst>
                <a:ext uri="{FF2B5EF4-FFF2-40B4-BE49-F238E27FC236}">
                  <a16:creationId xmlns:a16="http://schemas.microsoft.com/office/drawing/2014/main" id="{7B01DB47-F5B1-4DE1-BD9F-C6C6B2AACC6A}"/>
                </a:ext>
              </a:extLst>
            </p:cNvPr>
            <p:cNvGrpSpPr/>
            <p:nvPr/>
          </p:nvGrpSpPr>
          <p:grpSpPr>
            <a:xfrm flipV="1">
              <a:off x="8626" y="6319417"/>
              <a:ext cx="6096000" cy="538583"/>
              <a:chOff x="4762" y="2890837"/>
              <a:chExt cx="12182475" cy="1076325"/>
            </a:xfrm>
            <a:grpFill/>
          </p:grpSpPr>
          <p:sp>
            <p:nvSpPr>
              <p:cNvPr id="13" name="Freeform: Shape 12">
                <a:extLst>
                  <a:ext uri="{FF2B5EF4-FFF2-40B4-BE49-F238E27FC236}">
                    <a16:creationId xmlns:a16="http://schemas.microsoft.com/office/drawing/2014/main" id="{3F9E74DD-F718-4B5F-B747-58A7939B4065}"/>
                  </a:ext>
                </a:extLst>
              </p:cNvPr>
              <p:cNvSpPr/>
              <p:nvPr/>
            </p:nvSpPr>
            <p:spPr>
              <a:xfrm>
                <a:off x="4857" y="3899629"/>
                <a:ext cx="12177807" cy="67722"/>
              </a:xfrm>
              <a:custGeom>
                <a:avLst/>
                <a:gdLst>
                  <a:gd name="connsiteX0" fmla="*/ 12177713 w 12177807"/>
                  <a:gd name="connsiteY0" fmla="*/ 66675 h 67722"/>
                  <a:gd name="connsiteX1" fmla="*/ 12111133 w 12177807"/>
                  <a:gd name="connsiteY1" fmla="*/ 67723 h 67722"/>
                  <a:gd name="connsiteX2" fmla="*/ 72962 w 12177807"/>
                  <a:gd name="connsiteY2" fmla="*/ 67723 h 67722"/>
                  <a:gd name="connsiteX3" fmla="*/ 0 w 12177807"/>
                  <a:gd name="connsiteY3" fmla="*/ 67723 h 67722"/>
                  <a:gd name="connsiteX4" fmla="*/ 0 w 12177807"/>
                  <a:gd name="connsiteY4" fmla="*/ 0 h 67722"/>
                  <a:gd name="connsiteX5" fmla="*/ 12177808 w 12177807"/>
                  <a:gd name="connsiteY5" fmla="*/ 0 h 67722"/>
                  <a:gd name="connsiteX6" fmla="*/ 12177713 w 12177807"/>
                  <a:gd name="connsiteY6" fmla="*/ 66675 h 6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7807" h="67722">
                    <a:moveTo>
                      <a:pt x="12177713" y="66675"/>
                    </a:moveTo>
                    <a:cubicBezTo>
                      <a:pt x="12155520" y="67056"/>
                      <a:pt x="12133326" y="67723"/>
                      <a:pt x="12111133" y="67723"/>
                    </a:cubicBezTo>
                    <a:cubicBezTo>
                      <a:pt x="8098441" y="67723"/>
                      <a:pt x="4085654" y="67723"/>
                      <a:pt x="72962" y="67723"/>
                    </a:cubicBezTo>
                    <a:cubicBezTo>
                      <a:pt x="49530" y="67723"/>
                      <a:pt x="26003" y="67723"/>
                      <a:pt x="0" y="67723"/>
                    </a:cubicBezTo>
                    <a:cubicBezTo>
                      <a:pt x="0" y="44767"/>
                      <a:pt x="0" y="26384"/>
                      <a:pt x="0" y="0"/>
                    </a:cubicBezTo>
                    <a:cubicBezTo>
                      <a:pt x="4058793" y="0"/>
                      <a:pt x="8118253" y="0"/>
                      <a:pt x="12177808" y="0"/>
                    </a:cubicBezTo>
                    <a:cubicBezTo>
                      <a:pt x="12177713" y="22288"/>
                      <a:pt x="12177713" y="44482"/>
                      <a:pt x="12177713" y="66675"/>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B5F5B42E-E672-44FD-A04E-8BC422018CA0}"/>
                  </a:ext>
                </a:extLst>
              </p:cNvPr>
              <p:cNvSpPr/>
              <p:nvPr/>
            </p:nvSpPr>
            <p:spPr>
              <a:xfrm>
                <a:off x="11719845" y="2890837"/>
                <a:ext cx="462724" cy="466343"/>
              </a:xfrm>
              <a:custGeom>
                <a:avLst/>
                <a:gdLst>
                  <a:gd name="connsiteX0" fmla="*/ 462724 w 462724"/>
                  <a:gd name="connsiteY0" fmla="*/ 466344 h 466343"/>
                  <a:gd name="connsiteX1" fmla="*/ 0 w 462724"/>
                  <a:gd name="connsiteY1" fmla="*/ 466344 h 466343"/>
                  <a:gd name="connsiteX2" fmla="*/ 0 w 462724"/>
                  <a:gd name="connsiteY2" fmla="*/ 0 h 466343"/>
                  <a:gd name="connsiteX3" fmla="*/ 462724 w 462724"/>
                  <a:gd name="connsiteY3" fmla="*/ 0 h 466343"/>
                  <a:gd name="connsiteX4" fmla="*/ 462724 w 462724"/>
                  <a:gd name="connsiteY4" fmla="*/ 466344 h 46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724" h="466343">
                    <a:moveTo>
                      <a:pt x="462724" y="466344"/>
                    </a:moveTo>
                    <a:cubicBezTo>
                      <a:pt x="309467" y="466344"/>
                      <a:pt x="156304" y="466344"/>
                      <a:pt x="0" y="466344"/>
                    </a:cubicBezTo>
                    <a:cubicBezTo>
                      <a:pt x="0" y="311182"/>
                      <a:pt x="0" y="160020"/>
                      <a:pt x="0" y="0"/>
                    </a:cubicBezTo>
                    <a:cubicBezTo>
                      <a:pt x="154019" y="0"/>
                      <a:pt x="308324" y="0"/>
                      <a:pt x="462724" y="0"/>
                    </a:cubicBezTo>
                    <a:cubicBezTo>
                      <a:pt x="462724" y="155448"/>
                      <a:pt x="462724" y="310896"/>
                      <a:pt x="462724" y="466344"/>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5CFF141C-FF4D-432B-B646-071016646BF0}"/>
                  </a:ext>
                </a:extLst>
              </p:cNvPr>
              <p:cNvSpPr/>
              <p:nvPr/>
            </p:nvSpPr>
            <p:spPr>
              <a:xfrm>
                <a:off x="1412366" y="2895980"/>
                <a:ext cx="463677" cy="459962"/>
              </a:xfrm>
              <a:custGeom>
                <a:avLst/>
                <a:gdLst>
                  <a:gd name="connsiteX0" fmla="*/ 463677 w 463677"/>
                  <a:gd name="connsiteY0" fmla="*/ 458438 h 459962"/>
                  <a:gd name="connsiteX1" fmla="*/ 0 w 463677"/>
                  <a:gd name="connsiteY1" fmla="*/ 458438 h 459962"/>
                  <a:gd name="connsiteX2" fmla="*/ 0 w 463677"/>
                  <a:gd name="connsiteY2" fmla="*/ 0 h 459962"/>
                  <a:gd name="connsiteX3" fmla="*/ 462248 w 463677"/>
                  <a:gd name="connsiteY3" fmla="*/ 0 h 459962"/>
                  <a:gd name="connsiteX4" fmla="*/ 462248 w 463677"/>
                  <a:gd name="connsiteY4" fmla="*/ 459962 h 459962"/>
                  <a:gd name="connsiteX5" fmla="*/ 463677 w 463677"/>
                  <a:gd name="connsiteY5" fmla="*/ 458438 h 459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3677" h="459962">
                    <a:moveTo>
                      <a:pt x="463677" y="458438"/>
                    </a:moveTo>
                    <a:cubicBezTo>
                      <a:pt x="310229" y="458438"/>
                      <a:pt x="156686" y="458438"/>
                      <a:pt x="0" y="458438"/>
                    </a:cubicBezTo>
                    <a:cubicBezTo>
                      <a:pt x="0" y="306038"/>
                      <a:pt x="0" y="154781"/>
                      <a:pt x="0" y="0"/>
                    </a:cubicBezTo>
                    <a:cubicBezTo>
                      <a:pt x="151257" y="0"/>
                      <a:pt x="302419" y="0"/>
                      <a:pt x="462248" y="0"/>
                    </a:cubicBezTo>
                    <a:cubicBezTo>
                      <a:pt x="462248" y="153638"/>
                      <a:pt x="462248" y="306800"/>
                      <a:pt x="462248" y="459962"/>
                    </a:cubicBezTo>
                    <a:lnTo>
                      <a:pt x="463677" y="458438"/>
                    </a:ln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2E4EB564-2702-4AF4-8A84-44EDC9DA81D0}"/>
                  </a:ext>
                </a:extLst>
              </p:cNvPr>
              <p:cNvSpPr/>
              <p:nvPr/>
            </p:nvSpPr>
            <p:spPr>
              <a:xfrm>
                <a:off x="2340863" y="2895123"/>
                <a:ext cx="464724" cy="461295"/>
              </a:xfrm>
              <a:custGeom>
                <a:avLst/>
                <a:gdLst>
                  <a:gd name="connsiteX0" fmla="*/ 1524 w 464724"/>
                  <a:gd name="connsiteY0" fmla="*/ 461296 h 461295"/>
                  <a:gd name="connsiteX1" fmla="*/ 1524 w 464724"/>
                  <a:gd name="connsiteY1" fmla="*/ 0 h 461295"/>
                  <a:gd name="connsiteX2" fmla="*/ 464725 w 464724"/>
                  <a:gd name="connsiteY2" fmla="*/ 0 h 461295"/>
                  <a:gd name="connsiteX3" fmla="*/ 464725 w 464724"/>
                  <a:gd name="connsiteY3" fmla="*/ 459677 h 461295"/>
                  <a:gd name="connsiteX4" fmla="*/ 0 w 464724"/>
                  <a:gd name="connsiteY4" fmla="*/ 459677 h 461295"/>
                  <a:gd name="connsiteX5" fmla="*/ 1524 w 464724"/>
                  <a:gd name="connsiteY5" fmla="*/ 461296 h 46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724" h="461295">
                    <a:moveTo>
                      <a:pt x="1524" y="461296"/>
                    </a:moveTo>
                    <a:cubicBezTo>
                      <a:pt x="1524" y="308324"/>
                      <a:pt x="1524" y="155353"/>
                      <a:pt x="1524" y="0"/>
                    </a:cubicBezTo>
                    <a:cubicBezTo>
                      <a:pt x="160115" y="0"/>
                      <a:pt x="311182" y="0"/>
                      <a:pt x="464725" y="0"/>
                    </a:cubicBezTo>
                    <a:cubicBezTo>
                      <a:pt x="464725" y="153543"/>
                      <a:pt x="464725" y="304610"/>
                      <a:pt x="464725" y="459677"/>
                    </a:cubicBezTo>
                    <a:cubicBezTo>
                      <a:pt x="308896" y="459677"/>
                      <a:pt x="154496" y="459677"/>
                      <a:pt x="0" y="459677"/>
                    </a:cubicBezTo>
                    <a:cubicBezTo>
                      <a:pt x="0" y="459772"/>
                      <a:pt x="1524" y="461296"/>
                      <a:pt x="1524" y="461296"/>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BB511642-0549-49FA-910E-CA00A1A388FE}"/>
                  </a:ext>
                </a:extLst>
              </p:cNvPr>
              <p:cNvSpPr/>
              <p:nvPr/>
            </p:nvSpPr>
            <p:spPr>
              <a:xfrm>
                <a:off x="3287267" y="2895218"/>
                <a:ext cx="463962" cy="460628"/>
              </a:xfrm>
              <a:custGeom>
                <a:avLst/>
                <a:gdLst>
                  <a:gd name="connsiteX0" fmla="*/ 463963 w 463962"/>
                  <a:gd name="connsiteY0" fmla="*/ 459105 h 460628"/>
                  <a:gd name="connsiteX1" fmla="*/ 0 w 463962"/>
                  <a:gd name="connsiteY1" fmla="*/ 459105 h 460628"/>
                  <a:gd name="connsiteX2" fmla="*/ 0 w 463962"/>
                  <a:gd name="connsiteY2" fmla="*/ 0 h 460628"/>
                  <a:gd name="connsiteX3" fmla="*/ 462534 w 463962"/>
                  <a:gd name="connsiteY3" fmla="*/ 0 h 460628"/>
                  <a:gd name="connsiteX4" fmla="*/ 462534 w 463962"/>
                  <a:gd name="connsiteY4" fmla="*/ 460629 h 460628"/>
                  <a:gd name="connsiteX5" fmla="*/ 463963 w 463962"/>
                  <a:gd name="connsiteY5" fmla="*/ 459105 h 46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3962" h="460628">
                    <a:moveTo>
                      <a:pt x="463963" y="459105"/>
                    </a:moveTo>
                    <a:cubicBezTo>
                      <a:pt x="310610" y="459105"/>
                      <a:pt x="157258" y="459105"/>
                      <a:pt x="0" y="459105"/>
                    </a:cubicBezTo>
                    <a:cubicBezTo>
                      <a:pt x="0" y="307086"/>
                      <a:pt x="0" y="154877"/>
                      <a:pt x="0" y="0"/>
                    </a:cubicBezTo>
                    <a:cubicBezTo>
                      <a:pt x="151829" y="0"/>
                      <a:pt x="302895" y="0"/>
                      <a:pt x="462534" y="0"/>
                    </a:cubicBezTo>
                    <a:cubicBezTo>
                      <a:pt x="462534" y="154781"/>
                      <a:pt x="462534" y="307657"/>
                      <a:pt x="462534" y="460629"/>
                    </a:cubicBezTo>
                    <a:lnTo>
                      <a:pt x="463963" y="459105"/>
                    </a:ln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C6442C0-EA7E-4B8F-8C92-2E96BDD61175}"/>
                  </a:ext>
                </a:extLst>
              </p:cNvPr>
              <p:cNvSpPr/>
              <p:nvPr/>
            </p:nvSpPr>
            <p:spPr>
              <a:xfrm>
                <a:off x="4215954" y="2896647"/>
                <a:ext cx="462819" cy="459866"/>
              </a:xfrm>
              <a:custGeom>
                <a:avLst/>
                <a:gdLst>
                  <a:gd name="connsiteX0" fmla="*/ 1524 w 462819"/>
                  <a:gd name="connsiteY0" fmla="*/ 459867 h 459866"/>
                  <a:gd name="connsiteX1" fmla="*/ 1524 w 462819"/>
                  <a:gd name="connsiteY1" fmla="*/ 0 h 459866"/>
                  <a:gd name="connsiteX2" fmla="*/ 462820 w 462819"/>
                  <a:gd name="connsiteY2" fmla="*/ 0 h 459866"/>
                  <a:gd name="connsiteX3" fmla="*/ 462820 w 462819"/>
                  <a:gd name="connsiteY3" fmla="*/ 458343 h 459866"/>
                  <a:gd name="connsiteX4" fmla="*/ 0 w 462819"/>
                  <a:gd name="connsiteY4" fmla="*/ 458343 h 459866"/>
                  <a:gd name="connsiteX5" fmla="*/ 1524 w 462819"/>
                  <a:gd name="connsiteY5" fmla="*/ 459867 h 45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819" h="459866">
                    <a:moveTo>
                      <a:pt x="1524" y="459867"/>
                    </a:moveTo>
                    <a:cubicBezTo>
                      <a:pt x="1524" y="307848"/>
                      <a:pt x="1524" y="155829"/>
                      <a:pt x="1524" y="0"/>
                    </a:cubicBezTo>
                    <a:cubicBezTo>
                      <a:pt x="156972" y="0"/>
                      <a:pt x="308038" y="0"/>
                      <a:pt x="462820" y="0"/>
                    </a:cubicBezTo>
                    <a:cubicBezTo>
                      <a:pt x="462820" y="150495"/>
                      <a:pt x="462820" y="301752"/>
                      <a:pt x="462820" y="458343"/>
                    </a:cubicBezTo>
                    <a:cubicBezTo>
                      <a:pt x="309181" y="458343"/>
                      <a:pt x="154591" y="458343"/>
                      <a:pt x="0" y="458343"/>
                    </a:cubicBezTo>
                    <a:cubicBezTo>
                      <a:pt x="0" y="458343"/>
                      <a:pt x="1524" y="459867"/>
                      <a:pt x="1524" y="459867"/>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96AFD1C6-6E59-4CAD-B9C5-D38624BEA220}"/>
                  </a:ext>
                </a:extLst>
              </p:cNvPr>
              <p:cNvSpPr/>
              <p:nvPr/>
            </p:nvSpPr>
            <p:spPr>
              <a:xfrm>
                <a:off x="6089808" y="2896361"/>
                <a:ext cx="464820" cy="459009"/>
              </a:xfrm>
              <a:custGeom>
                <a:avLst/>
                <a:gdLst>
                  <a:gd name="connsiteX0" fmla="*/ 1334 w 464820"/>
                  <a:gd name="connsiteY0" fmla="*/ 459010 h 459009"/>
                  <a:gd name="connsiteX1" fmla="*/ 1334 w 464820"/>
                  <a:gd name="connsiteY1" fmla="*/ 0 h 459009"/>
                  <a:gd name="connsiteX2" fmla="*/ 464820 w 464820"/>
                  <a:gd name="connsiteY2" fmla="*/ 0 h 459009"/>
                  <a:gd name="connsiteX3" fmla="*/ 464820 w 464820"/>
                  <a:gd name="connsiteY3" fmla="*/ 457486 h 459009"/>
                  <a:gd name="connsiteX4" fmla="*/ 0 w 464820"/>
                  <a:gd name="connsiteY4" fmla="*/ 457486 h 459009"/>
                  <a:gd name="connsiteX5" fmla="*/ 1334 w 464820"/>
                  <a:gd name="connsiteY5" fmla="*/ 459010 h 459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820" h="459009">
                    <a:moveTo>
                      <a:pt x="1334" y="459010"/>
                    </a:moveTo>
                    <a:cubicBezTo>
                      <a:pt x="1334" y="307277"/>
                      <a:pt x="1334" y="155448"/>
                      <a:pt x="1334" y="0"/>
                    </a:cubicBezTo>
                    <a:cubicBezTo>
                      <a:pt x="157829" y="0"/>
                      <a:pt x="310039" y="0"/>
                      <a:pt x="464820" y="0"/>
                    </a:cubicBezTo>
                    <a:cubicBezTo>
                      <a:pt x="464820" y="152400"/>
                      <a:pt x="464820" y="303562"/>
                      <a:pt x="464820" y="457486"/>
                    </a:cubicBezTo>
                    <a:cubicBezTo>
                      <a:pt x="308896" y="457486"/>
                      <a:pt x="154400" y="457486"/>
                      <a:pt x="0" y="457486"/>
                    </a:cubicBezTo>
                    <a:lnTo>
                      <a:pt x="1334" y="459010"/>
                    </a:ln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D59E0EE-ECBE-40BF-B3EE-B6DDA14D51CA}"/>
                  </a:ext>
                </a:extLst>
              </p:cNvPr>
              <p:cNvSpPr/>
              <p:nvPr/>
            </p:nvSpPr>
            <p:spPr>
              <a:xfrm>
                <a:off x="9846182" y="2894932"/>
                <a:ext cx="455961" cy="457771"/>
              </a:xfrm>
              <a:custGeom>
                <a:avLst/>
                <a:gdLst>
                  <a:gd name="connsiteX0" fmla="*/ 0 w 455961"/>
                  <a:gd name="connsiteY0" fmla="*/ 0 h 457771"/>
                  <a:gd name="connsiteX1" fmla="*/ 455962 w 455961"/>
                  <a:gd name="connsiteY1" fmla="*/ 0 h 457771"/>
                  <a:gd name="connsiteX2" fmla="*/ 455962 w 455961"/>
                  <a:gd name="connsiteY2" fmla="*/ 457772 h 457771"/>
                  <a:gd name="connsiteX3" fmla="*/ 0 w 455961"/>
                  <a:gd name="connsiteY3" fmla="*/ 457772 h 457771"/>
                  <a:gd name="connsiteX4" fmla="*/ 0 w 455961"/>
                  <a:gd name="connsiteY4" fmla="*/ 0 h 4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961" h="457771">
                    <a:moveTo>
                      <a:pt x="0" y="0"/>
                    </a:moveTo>
                    <a:cubicBezTo>
                      <a:pt x="151734" y="0"/>
                      <a:pt x="301848" y="0"/>
                      <a:pt x="455962" y="0"/>
                    </a:cubicBezTo>
                    <a:cubicBezTo>
                      <a:pt x="455962" y="151257"/>
                      <a:pt x="455962" y="302514"/>
                      <a:pt x="455962" y="457772"/>
                    </a:cubicBezTo>
                    <a:cubicBezTo>
                      <a:pt x="306420" y="457772"/>
                      <a:pt x="155163" y="457772"/>
                      <a:pt x="0" y="457772"/>
                    </a:cubicBezTo>
                    <a:cubicBezTo>
                      <a:pt x="0" y="308420"/>
                      <a:pt x="0" y="157067"/>
                      <a:pt x="0" y="0"/>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B574A85-B2CE-4249-97F9-6B2FE3322724}"/>
                  </a:ext>
                </a:extLst>
              </p:cNvPr>
              <p:cNvSpPr/>
              <p:nvPr/>
            </p:nvSpPr>
            <p:spPr>
              <a:xfrm>
                <a:off x="1874614" y="3354509"/>
                <a:ext cx="467772" cy="467300"/>
              </a:xfrm>
              <a:custGeom>
                <a:avLst/>
                <a:gdLst>
                  <a:gd name="connsiteX0" fmla="*/ 0 w 467772"/>
                  <a:gd name="connsiteY0" fmla="*/ 1433 h 467300"/>
                  <a:gd name="connsiteX1" fmla="*/ 188690 w 467772"/>
                  <a:gd name="connsiteY1" fmla="*/ 6386 h 467300"/>
                  <a:gd name="connsiteX2" fmla="*/ 467773 w 467772"/>
                  <a:gd name="connsiteY2" fmla="*/ 2005 h 467300"/>
                  <a:gd name="connsiteX3" fmla="*/ 466154 w 467772"/>
                  <a:gd name="connsiteY3" fmla="*/ 385 h 467300"/>
                  <a:gd name="connsiteX4" fmla="*/ 466154 w 467772"/>
                  <a:gd name="connsiteY4" fmla="*/ 467301 h 467300"/>
                  <a:gd name="connsiteX5" fmla="*/ 1333 w 467772"/>
                  <a:gd name="connsiteY5" fmla="*/ 467301 h 467300"/>
                  <a:gd name="connsiteX6" fmla="*/ 1333 w 467772"/>
                  <a:gd name="connsiteY6" fmla="*/ 4 h 467300"/>
                  <a:gd name="connsiteX7" fmla="*/ 0 w 467772"/>
                  <a:gd name="connsiteY7" fmla="*/ 1433 h 46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7772" h="467300">
                    <a:moveTo>
                      <a:pt x="0" y="1433"/>
                    </a:moveTo>
                    <a:cubicBezTo>
                      <a:pt x="62865" y="3148"/>
                      <a:pt x="125825" y="6481"/>
                      <a:pt x="188690" y="6386"/>
                    </a:cubicBezTo>
                    <a:cubicBezTo>
                      <a:pt x="281750" y="6196"/>
                      <a:pt x="374713" y="3624"/>
                      <a:pt x="467773" y="2005"/>
                    </a:cubicBezTo>
                    <a:cubicBezTo>
                      <a:pt x="467773" y="2005"/>
                      <a:pt x="466249" y="385"/>
                      <a:pt x="466154" y="385"/>
                    </a:cubicBezTo>
                    <a:cubicBezTo>
                      <a:pt x="466154" y="155262"/>
                      <a:pt x="466154" y="310138"/>
                      <a:pt x="466154" y="467301"/>
                    </a:cubicBezTo>
                    <a:cubicBezTo>
                      <a:pt x="309467" y="467301"/>
                      <a:pt x="158210" y="467301"/>
                      <a:pt x="1333" y="467301"/>
                    </a:cubicBezTo>
                    <a:cubicBezTo>
                      <a:pt x="1333" y="309853"/>
                      <a:pt x="1333" y="154976"/>
                      <a:pt x="1333" y="4"/>
                    </a:cubicBezTo>
                    <a:cubicBezTo>
                      <a:pt x="1429" y="-91"/>
                      <a:pt x="0" y="1433"/>
                      <a:pt x="0" y="1433"/>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449CDB9-AFB3-419C-A1CD-7EDD993B6F9F}"/>
                  </a:ext>
                </a:extLst>
              </p:cNvPr>
              <p:cNvSpPr/>
              <p:nvPr/>
            </p:nvSpPr>
            <p:spPr>
              <a:xfrm>
                <a:off x="3749801" y="3354323"/>
                <a:ext cx="467677" cy="467391"/>
              </a:xfrm>
              <a:custGeom>
                <a:avLst/>
                <a:gdLst>
                  <a:gd name="connsiteX0" fmla="*/ 0 w 467677"/>
                  <a:gd name="connsiteY0" fmla="*/ 1619 h 467391"/>
                  <a:gd name="connsiteX1" fmla="*/ 188690 w 467677"/>
                  <a:gd name="connsiteY1" fmla="*/ 6572 h 467391"/>
                  <a:gd name="connsiteX2" fmla="*/ 467678 w 467677"/>
                  <a:gd name="connsiteY2" fmla="*/ 2191 h 467391"/>
                  <a:gd name="connsiteX3" fmla="*/ 466154 w 467677"/>
                  <a:gd name="connsiteY3" fmla="*/ 572 h 467391"/>
                  <a:gd name="connsiteX4" fmla="*/ 466154 w 467677"/>
                  <a:gd name="connsiteY4" fmla="*/ 467392 h 467391"/>
                  <a:gd name="connsiteX5" fmla="*/ 1429 w 467677"/>
                  <a:gd name="connsiteY5" fmla="*/ 467392 h 467391"/>
                  <a:gd name="connsiteX6" fmla="*/ 1429 w 467677"/>
                  <a:gd name="connsiteY6" fmla="*/ 0 h 467391"/>
                  <a:gd name="connsiteX7" fmla="*/ 0 w 467677"/>
                  <a:gd name="connsiteY7" fmla="*/ 1619 h 46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7677" h="467391">
                    <a:moveTo>
                      <a:pt x="0" y="1619"/>
                    </a:moveTo>
                    <a:cubicBezTo>
                      <a:pt x="62865" y="3429"/>
                      <a:pt x="125825" y="6668"/>
                      <a:pt x="188690" y="6572"/>
                    </a:cubicBezTo>
                    <a:cubicBezTo>
                      <a:pt x="281654" y="6382"/>
                      <a:pt x="374713" y="3810"/>
                      <a:pt x="467678" y="2191"/>
                    </a:cubicBezTo>
                    <a:cubicBezTo>
                      <a:pt x="467678" y="2191"/>
                      <a:pt x="466154" y="667"/>
                      <a:pt x="466154" y="572"/>
                    </a:cubicBezTo>
                    <a:cubicBezTo>
                      <a:pt x="466154" y="155448"/>
                      <a:pt x="466154" y="310324"/>
                      <a:pt x="466154" y="467392"/>
                    </a:cubicBezTo>
                    <a:cubicBezTo>
                      <a:pt x="308610" y="467392"/>
                      <a:pt x="157353" y="467392"/>
                      <a:pt x="1429" y="467392"/>
                    </a:cubicBezTo>
                    <a:cubicBezTo>
                      <a:pt x="1429" y="309943"/>
                      <a:pt x="1429" y="154972"/>
                      <a:pt x="1429" y="0"/>
                    </a:cubicBezTo>
                    <a:cubicBezTo>
                      <a:pt x="1429" y="0"/>
                      <a:pt x="0" y="1619"/>
                      <a:pt x="0" y="161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CB19B78-B9D9-4729-BD99-93F00D9E28AF}"/>
                  </a:ext>
                </a:extLst>
              </p:cNvPr>
              <p:cNvSpPr/>
              <p:nvPr/>
            </p:nvSpPr>
            <p:spPr>
              <a:xfrm>
                <a:off x="5626417" y="3353847"/>
                <a:ext cx="464634" cy="467201"/>
              </a:xfrm>
              <a:custGeom>
                <a:avLst/>
                <a:gdLst>
                  <a:gd name="connsiteX0" fmla="*/ 463391 w 464634"/>
                  <a:gd name="connsiteY0" fmla="*/ 0 h 467201"/>
                  <a:gd name="connsiteX1" fmla="*/ 463391 w 464634"/>
                  <a:gd name="connsiteY1" fmla="*/ 467201 h 467201"/>
                  <a:gd name="connsiteX2" fmla="*/ 1524 w 464634"/>
                  <a:gd name="connsiteY2" fmla="*/ 467201 h 467201"/>
                  <a:gd name="connsiteX3" fmla="*/ 1524 w 464634"/>
                  <a:gd name="connsiteY3" fmla="*/ 1810 h 467201"/>
                  <a:gd name="connsiteX4" fmla="*/ 0 w 464634"/>
                  <a:gd name="connsiteY4" fmla="*/ 3143 h 467201"/>
                  <a:gd name="connsiteX5" fmla="*/ 464629 w 464634"/>
                  <a:gd name="connsiteY5" fmla="*/ 1619 h 467201"/>
                  <a:gd name="connsiteX6" fmla="*/ 463391 w 464634"/>
                  <a:gd name="connsiteY6" fmla="*/ 0 h 46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4634" h="467201">
                    <a:moveTo>
                      <a:pt x="463391" y="0"/>
                    </a:moveTo>
                    <a:cubicBezTo>
                      <a:pt x="463391" y="154591"/>
                      <a:pt x="463391" y="309277"/>
                      <a:pt x="463391" y="467201"/>
                    </a:cubicBezTo>
                    <a:cubicBezTo>
                      <a:pt x="307943" y="467201"/>
                      <a:pt x="155829" y="467201"/>
                      <a:pt x="1524" y="467201"/>
                    </a:cubicBezTo>
                    <a:cubicBezTo>
                      <a:pt x="1524" y="310801"/>
                      <a:pt x="1524" y="156305"/>
                      <a:pt x="1524" y="1810"/>
                    </a:cubicBezTo>
                    <a:lnTo>
                      <a:pt x="0" y="3143"/>
                    </a:lnTo>
                    <a:cubicBezTo>
                      <a:pt x="154877" y="2667"/>
                      <a:pt x="309848" y="2096"/>
                      <a:pt x="464629" y="1619"/>
                    </a:cubicBezTo>
                    <a:cubicBezTo>
                      <a:pt x="464725" y="1524"/>
                      <a:pt x="463391" y="0"/>
                      <a:pt x="463391"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35E164B1-4CDA-4687-94E5-CFA9377828BF}"/>
                  </a:ext>
                </a:extLst>
              </p:cNvPr>
              <p:cNvSpPr/>
              <p:nvPr/>
            </p:nvSpPr>
            <p:spPr>
              <a:xfrm>
                <a:off x="7970614" y="2896647"/>
                <a:ext cx="458819" cy="457295"/>
              </a:xfrm>
              <a:custGeom>
                <a:avLst/>
                <a:gdLst>
                  <a:gd name="connsiteX0" fmla="*/ 458819 w 458819"/>
                  <a:gd name="connsiteY0" fmla="*/ 0 h 457295"/>
                  <a:gd name="connsiteX1" fmla="*/ 458819 w 458819"/>
                  <a:gd name="connsiteY1" fmla="*/ 457295 h 457295"/>
                  <a:gd name="connsiteX2" fmla="*/ 0 w 458819"/>
                  <a:gd name="connsiteY2" fmla="*/ 457295 h 457295"/>
                  <a:gd name="connsiteX3" fmla="*/ 0 w 458819"/>
                  <a:gd name="connsiteY3" fmla="*/ 0 h 457295"/>
                  <a:gd name="connsiteX4" fmla="*/ 458819 w 458819"/>
                  <a:gd name="connsiteY4" fmla="*/ 0 h 457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819" h="457295">
                    <a:moveTo>
                      <a:pt x="458819" y="0"/>
                    </a:moveTo>
                    <a:cubicBezTo>
                      <a:pt x="458819" y="154210"/>
                      <a:pt x="458819" y="304419"/>
                      <a:pt x="458819" y="457295"/>
                    </a:cubicBezTo>
                    <a:cubicBezTo>
                      <a:pt x="305371" y="457295"/>
                      <a:pt x="154114" y="457295"/>
                      <a:pt x="0" y="457295"/>
                    </a:cubicBezTo>
                    <a:cubicBezTo>
                      <a:pt x="0" y="304324"/>
                      <a:pt x="0" y="153067"/>
                      <a:pt x="0" y="0"/>
                    </a:cubicBezTo>
                    <a:cubicBezTo>
                      <a:pt x="154210" y="0"/>
                      <a:pt x="306610" y="0"/>
                      <a:pt x="458819"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45EB512-0962-4C26-B7FF-38131814756D}"/>
                  </a:ext>
                </a:extLst>
              </p:cNvPr>
              <p:cNvSpPr/>
              <p:nvPr/>
            </p:nvSpPr>
            <p:spPr>
              <a:xfrm>
                <a:off x="465009" y="2894837"/>
                <a:ext cx="465486" cy="460914"/>
              </a:xfrm>
              <a:custGeom>
                <a:avLst/>
                <a:gdLst>
                  <a:gd name="connsiteX0" fmla="*/ 1333 w 465486"/>
                  <a:gd name="connsiteY0" fmla="*/ 460915 h 460914"/>
                  <a:gd name="connsiteX1" fmla="*/ 5525 w 465486"/>
                  <a:gd name="connsiteY1" fmla="*/ 57055 h 460914"/>
                  <a:gd name="connsiteX2" fmla="*/ 5525 w 465486"/>
                  <a:gd name="connsiteY2" fmla="*/ 0 h 460914"/>
                  <a:gd name="connsiteX3" fmla="*/ 465487 w 465486"/>
                  <a:gd name="connsiteY3" fmla="*/ 0 h 460914"/>
                  <a:gd name="connsiteX4" fmla="*/ 465487 w 465486"/>
                  <a:gd name="connsiteY4" fmla="*/ 459391 h 460914"/>
                  <a:gd name="connsiteX5" fmla="*/ 0 w 465486"/>
                  <a:gd name="connsiteY5" fmla="*/ 459391 h 460914"/>
                  <a:gd name="connsiteX6" fmla="*/ 1333 w 465486"/>
                  <a:gd name="connsiteY6" fmla="*/ 460915 h 460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5486" h="460914">
                    <a:moveTo>
                      <a:pt x="1333" y="460915"/>
                    </a:moveTo>
                    <a:cubicBezTo>
                      <a:pt x="2762" y="326327"/>
                      <a:pt x="4096" y="191643"/>
                      <a:pt x="5525" y="57055"/>
                    </a:cubicBezTo>
                    <a:cubicBezTo>
                      <a:pt x="5715" y="38481"/>
                      <a:pt x="5525" y="20003"/>
                      <a:pt x="5525" y="0"/>
                    </a:cubicBezTo>
                    <a:cubicBezTo>
                      <a:pt x="162211" y="0"/>
                      <a:pt x="312230" y="0"/>
                      <a:pt x="465487" y="0"/>
                    </a:cubicBezTo>
                    <a:cubicBezTo>
                      <a:pt x="465487" y="153448"/>
                      <a:pt x="465487" y="304705"/>
                      <a:pt x="465487" y="459391"/>
                    </a:cubicBezTo>
                    <a:cubicBezTo>
                      <a:pt x="309658" y="459391"/>
                      <a:pt x="154877" y="459391"/>
                      <a:pt x="0" y="459391"/>
                    </a:cubicBezTo>
                    <a:lnTo>
                      <a:pt x="1333" y="460915"/>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40188095-9070-420E-8996-6BC37A077C43}"/>
                  </a:ext>
                </a:extLst>
              </p:cNvPr>
              <p:cNvSpPr/>
              <p:nvPr/>
            </p:nvSpPr>
            <p:spPr>
              <a:xfrm>
                <a:off x="5160549" y="2895504"/>
                <a:ext cx="467391" cy="461581"/>
              </a:xfrm>
              <a:custGeom>
                <a:avLst/>
                <a:gdLst>
                  <a:gd name="connsiteX0" fmla="*/ 467392 w 467391"/>
                  <a:gd name="connsiteY0" fmla="*/ 460153 h 461581"/>
                  <a:gd name="connsiteX1" fmla="*/ 0 w 467391"/>
                  <a:gd name="connsiteY1" fmla="*/ 460153 h 461581"/>
                  <a:gd name="connsiteX2" fmla="*/ 0 w 467391"/>
                  <a:gd name="connsiteY2" fmla="*/ 0 h 461581"/>
                  <a:gd name="connsiteX3" fmla="*/ 457391 w 467391"/>
                  <a:gd name="connsiteY3" fmla="*/ 0 h 461581"/>
                  <a:gd name="connsiteX4" fmla="*/ 460153 w 467391"/>
                  <a:gd name="connsiteY4" fmla="*/ 49054 h 461581"/>
                  <a:gd name="connsiteX5" fmla="*/ 460534 w 467391"/>
                  <a:gd name="connsiteY5" fmla="*/ 410337 h 461581"/>
                  <a:gd name="connsiteX6" fmla="*/ 465773 w 467391"/>
                  <a:gd name="connsiteY6" fmla="*/ 461582 h 461581"/>
                  <a:gd name="connsiteX7" fmla="*/ 467392 w 467391"/>
                  <a:gd name="connsiteY7" fmla="*/ 460153 h 461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7391" h="461581">
                    <a:moveTo>
                      <a:pt x="467392" y="460153"/>
                    </a:moveTo>
                    <a:cubicBezTo>
                      <a:pt x="312515" y="460153"/>
                      <a:pt x="157639" y="460153"/>
                      <a:pt x="0" y="460153"/>
                    </a:cubicBezTo>
                    <a:cubicBezTo>
                      <a:pt x="0" y="305276"/>
                      <a:pt x="0" y="154019"/>
                      <a:pt x="0" y="0"/>
                    </a:cubicBezTo>
                    <a:cubicBezTo>
                      <a:pt x="151829" y="0"/>
                      <a:pt x="301847" y="0"/>
                      <a:pt x="457391" y="0"/>
                    </a:cubicBezTo>
                    <a:cubicBezTo>
                      <a:pt x="458343" y="15621"/>
                      <a:pt x="460153" y="32385"/>
                      <a:pt x="460153" y="49054"/>
                    </a:cubicBezTo>
                    <a:cubicBezTo>
                      <a:pt x="460439" y="169450"/>
                      <a:pt x="460058" y="289941"/>
                      <a:pt x="460534" y="410337"/>
                    </a:cubicBezTo>
                    <a:cubicBezTo>
                      <a:pt x="460629" y="427482"/>
                      <a:pt x="463963" y="444532"/>
                      <a:pt x="465773" y="461582"/>
                    </a:cubicBezTo>
                    <a:cubicBezTo>
                      <a:pt x="465963" y="461486"/>
                      <a:pt x="467392" y="460153"/>
                      <a:pt x="467392" y="460153"/>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5FBCC271-BB4F-4498-8F4A-A2F73E300CBE}"/>
                  </a:ext>
                </a:extLst>
              </p:cNvPr>
              <p:cNvSpPr/>
              <p:nvPr/>
            </p:nvSpPr>
            <p:spPr>
              <a:xfrm>
                <a:off x="4857" y="3354228"/>
                <a:ext cx="461581" cy="467391"/>
              </a:xfrm>
              <a:custGeom>
                <a:avLst/>
                <a:gdLst>
                  <a:gd name="connsiteX0" fmla="*/ 460153 w 461581"/>
                  <a:gd name="connsiteY0" fmla="*/ 0 h 467391"/>
                  <a:gd name="connsiteX1" fmla="*/ 460153 w 461581"/>
                  <a:gd name="connsiteY1" fmla="*/ 467392 h 467391"/>
                  <a:gd name="connsiteX2" fmla="*/ 0 w 461581"/>
                  <a:gd name="connsiteY2" fmla="*/ 467392 h 467391"/>
                  <a:gd name="connsiteX3" fmla="*/ 0 w 461581"/>
                  <a:gd name="connsiteY3" fmla="*/ 9906 h 467391"/>
                  <a:gd name="connsiteX4" fmla="*/ 48959 w 461581"/>
                  <a:gd name="connsiteY4" fmla="*/ 7048 h 467391"/>
                  <a:gd name="connsiteX5" fmla="*/ 410337 w 461581"/>
                  <a:gd name="connsiteY5" fmla="*/ 6667 h 467391"/>
                  <a:gd name="connsiteX6" fmla="*/ 461582 w 461581"/>
                  <a:gd name="connsiteY6" fmla="*/ 1429 h 467391"/>
                  <a:gd name="connsiteX7" fmla="*/ 460153 w 461581"/>
                  <a:gd name="connsiteY7" fmla="*/ 0 h 46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1581" h="467391">
                    <a:moveTo>
                      <a:pt x="460153" y="0"/>
                    </a:moveTo>
                    <a:cubicBezTo>
                      <a:pt x="460153" y="154877"/>
                      <a:pt x="460153" y="309848"/>
                      <a:pt x="460153" y="467392"/>
                    </a:cubicBezTo>
                    <a:cubicBezTo>
                      <a:pt x="305372" y="467392"/>
                      <a:pt x="154115" y="467392"/>
                      <a:pt x="0" y="467392"/>
                    </a:cubicBezTo>
                    <a:cubicBezTo>
                      <a:pt x="0" y="315563"/>
                      <a:pt x="0" y="165544"/>
                      <a:pt x="0" y="9906"/>
                    </a:cubicBezTo>
                    <a:cubicBezTo>
                      <a:pt x="15621" y="8953"/>
                      <a:pt x="32290" y="7144"/>
                      <a:pt x="48959" y="7048"/>
                    </a:cubicBezTo>
                    <a:cubicBezTo>
                      <a:pt x="169450" y="6763"/>
                      <a:pt x="289846" y="7144"/>
                      <a:pt x="410337" y="6667"/>
                    </a:cubicBezTo>
                    <a:cubicBezTo>
                      <a:pt x="427482" y="6572"/>
                      <a:pt x="444532" y="3334"/>
                      <a:pt x="461582" y="1429"/>
                    </a:cubicBezTo>
                    <a:cubicBezTo>
                      <a:pt x="461486" y="1524"/>
                      <a:pt x="460153" y="0"/>
                      <a:pt x="460153" y="0"/>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647AB9B-F228-4CBA-B3B8-A4EC6C688515}"/>
                  </a:ext>
                </a:extLst>
              </p:cNvPr>
              <p:cNvSpPr/>
              <p:nvPr/>
            </p:nvSpPr>
            <p:spPr>
              <a:xfrm>
                <a:off x="10313002" y="3363657"/>
                <a:ext cx="457200" cy="457771"/>
              </a:xfrm>
              <a:custGeom>
                <a:avLst/>
                <a:gdLst>
                  <a:gd name="connsiteX0" fmla="*/ 0 w 457200"/>
                  <a:gd name="connsiteY0" fmla="*/ 0 h 457771"/>
                  <a:gd name="connsiteX1" fmla="*/ 457200 w 457200"/>
                  <a:gd name="connsiteY1" fmla="*/ 0 h 457771"/>
                  <a:gd name="connsiteX2" fmla="*/ 457200 w 457200"/>
                  <a:gd name="connsiteY2" fmla="*/ 457771 h 457771"/>
                  <a:gd name="connsiteX3" fmla="*/ 0 w 457200"/>
                  <a:gd name="connsiteY3" fmla="*/ 457771 h 457771"/>
                  <a:gd name="connsiteX4" fmla="*/ 0 w 457200"/>
                  <a:gd name="connsiteY4" fmla="*/ 0 h 4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57771">
                    <a:moveTo>
                      <a:pt x="0" y="0"/>
                    </a:moveTo>
                    <a:cubicBezTo>
                      <a:pt x="153638" y="0"/>
                      <a:pt x="303752" y="0"/>
                      <a:pt x="457200" y="0"/>
                    </a:cubicBezTo>
                    <a:cubicBezTo>
                      <a:pt x="457200" y="152686"/>
                      <a:pt x="457200" y="303752"/>
                      <a:pt x="457200" y="457771"/>
                    </a:cubicBezTo>
                    <a:cubicBezTo>
                      <a:pt x="305086" y="457771"/>
                      <a:pt x="153829" y="457771"/>
                      <a:pt x="0" y="457771"/>
                    </a:cubicBezTo>
                    <a:cubicBezTo>
                      <a:pt x="0" y="305657"/>
                      <a:pt x="0" y="155543"/>
                      <a:pt x="0" y="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38B9B9C7-7091-4C74-AF49-EFA5B5ED9812}"/>
                  </a:ext>
                </a:extLst>
              </p:cNvPr>
              <p:cNvSpPr/>
              <p:nvPr/>
            </p:nvSpPr>
            <p:spPr>
              <a:xfrm>
                <a:off x="9376219" y="3364420"/>
                <a:ext cx="458628" cy="456818"/>
              </a:xfrm>
              <a:custGeom>
                <a:avLst/>
                <a:gdLst>
                  <a:gd name="connsiteX0" fmla="*/ 0 w 458628"/>
                  <a:gd name="connsiteY0" fmla="*/ 456819 h 456818"/>
                  <a:gd name="connsiteX1" fmla="*/ 0 w 458628"/>
                  <a:gd name="connsiteY1" fmla="*/ 0 h 456818"/>
                  <a:gd name="connsiteX2" fmla="*/ 458629 w 458628"/>
                  <a:gd name="connsiteY2" fmla="*/ 0 h 456818"/>
                  <a:gd name="connsiteX3" fmla="*/ 458629 w 458628"/>
                  <a:gd name="connsiteY3" fmla="*/ 456819 h 456818"/>
                  <a:gd name="connsiteX4" fmla="*/ 0 w 458628"/>
                  <a:gd name="connsiteY4" fmla="*/ 456819 h 456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628" h="456818">
                    <a:moveTo>
                      <a:pt x="0" y="456819"/>
                    </a:moveTo>
                    <a:cubicBezTo>
                      <a:pt x="0" y="303086"/>
                      <a:pt x="0" y="153067"/>
                      <a:pt x="0" y="0"/>
                    </a:cubicBezTo>
                    <a:cubicBezTo>
                      <a:pt x="152781" y="0"/>
                      <a:pt x="303943" y="0"/>
                      <a:pt x="458629" y="0"/>
                    </a:cubicBezTo>
                    <a:cubicBezTo>
                      <a:pt x="458629" y="152114"/>
                      <a:pt x="458629" y="302895"/>
                      <a:pt x="458629" y="456819"/>
                    </a:cubicBezTo>
                    <a:cubicBezTo>
                      <a:pt x="306895" y="456819"/>
                      <a:pt x="155829" y="456819"/>
                      <a:pt x="0" y="45681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141363C3-C429-4390-8544-89E321C876E0}"/>
                  </a:ext>
                </a:extLst>
              </p:cNvPr>
              <p:cNvSpPr/>
              <p:nvPr/>
            </p:nvSpPr>
            <p:spPr>
              <a:xfrm>
                <a:off x="8437435" y="3364705"/>
                <a:ext cx="458533" cy="456437"/>
              </a:xfrm>
              <a:custGeom>
                <a:avLst/>
                <a:gdLst>
                  <a:gd name="connsiteX0" fmla="*/ 0 w 458533"/>
                  <a:gd name="connsiteY0" fmla="*/ 456438 h 456437"/>
                  <a:gd name="connsiteX1" fmla="*/ 0 w 458533"/>
                  <a:gd name="connsiteY1" fmla="*/ 0 h 456437"/>
                  <a:gd name="connsiteX2" fmla="*/ 458534 w 458533"/>
                  <a:gd name="connsiteY2" fmla="*/ 0 h 456437"/>
                  <a:gd name="connsiteX3" fmla="*/ 458534 w 458533"/>
                  <a:gd name="connsiteY3" fmla="*/ 456438 h 456437"/>
                  <a:gd name="connsiteX4" fmla="*/ 0 w 458533"/>
                  <a:gd name="connsiteY4" fmla="*/ 456438 h 4564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533" h="456437">
                    <a:moveTo>
                      <a:pt x="0" y="456438"/>
                    </a:moveTo>
                    <a:cubicBezTo>
                      <a:pt x="0" y="302990"/>
                      <a:pt x="0" y="153257"/>
                      <a:pt x="0" y="0"/>
                    </a:cubicBezTo>
                    <a:cubicBezTo>
                      <a:pt x="152971" y="0"/>
                      <a:pt x="304133" y="0"/>
                      <a:pt x="458534" y="0"/>
                    </a:cubicBezTo>
                    <a:cubicBezTo>
                      <a:pt x="458534" y="151448"/>
                      <a:pt x="458534" y="302323"/>
                      <a:pt x="458534" y="456438"/>
                    </a:cubicBezTo>
                    <a:cubicBezTo>
                      <a:pt x="307181" y="456438"/>
                      <a:pt x="156020" y="456438"/>
                      <a:pt x="0" y="45643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1BD2CFD4-BD40-4A5F-85B1-A0828EEDDFBE}"/>
                  </a:ext>
                </a:extLst>
              </p:cNvPr>
              <p:cNvSpPr/>
              <p:nvPr/>
            </p:nvSpPr>
            <p:spPr>
              <a:xfrm>
                <a:off x="6564058" y="3364896"/>
                <a:ext cx="457961" cy="455294"/>
              </a:xfrm>
              <a:custGeom>
                <a:avLst/>
                <a:gdLst>
                  <a:gd name="connsiteX0" fmla="*/ 0 w 457961"/>
                  <a:gd name="connsiteY0" fmla="*/ 455295 h 455294"/>
                  <a:gd name="connsiteX1" fmla="*/ 0 w 457961"/>
                  <a:gd name="connsiteY1" fmla="*/ 0 h 455294"/>
                  <a:gd name="connsiteX2" fmla="*/ 457962 w 457961"/>
                  <a:gd name="connsiteY2" fmla="*/ 0 h 455294"/>
                  <a:gd name="connsiteX3" fmla="*/ 457962 w 457961"/>
                  <a:gd name="connsiteY3" fmla="*/ 455295 h 455294"/>
                  <a:gd name="connsiteX4" fmla="*/ 0 w 457961"/>
                  <a:gd name="connsiteY4" fmla="*/ 455295 h 455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961" h="455294">
                    <a:moveTo>
                      <a:pt x="0" y="455295"/>
                    </a:moveTo>
                    <a:cubicBezTo>
                      <a:pt x="0" y="303562"/>
                      <a:pt x="0" y="153638"/>
                      <a:pt x="0" y="0"/>
                    </a:cubicBezTo>
                    <a:cubicBezTo>
                      <a:pt x="152876" y="0"/>
                      <a:pt x="303943" y="0"/>
                      <a:pt x="457962" y="0"/>
                    </a:cubicBezTo>
                    <a:cubicBezTo>
                      <a:pt x="457962" y="151257"/>
                      <a:pt x="457962" y="301181"/>
                      <a:pt x="457962" y="455295"/>
                    </a:cubicBezTo>
                    <a:cubicBezTo>
                      <a:pt x="307753" y="455295"/>
                      <a:pt x="156686" y="455295"/>
                      <a:pt x="0" y="455295"/>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AFFD90FB-305A-4BDF-92B2-9E9F4634119D}"/>
                  </a:ext>
                </a:extLst>
              </p:cNvPr>
              <p:cNvSpPr/>
              <p:nvPr/>
            </p:nvSpPr>
            <p:spPr>
              <a:xfrm>
                <a:off x="7503318" y="3364420"/>
                <a:ext cx="458057" cy="457962"/>
              </a:xfrm>
              <a:custGeom>
                <a:avLst/>
                <a:gdLst>
                  <a:gd name="connsiteX0" fmla="*/ 458058 w 458057"/>
                  <a:gd name="connsiteY0" fmla="*/ 457962 h 457962"/>
                  <a:gd name="connsiteX1" fmla="*/ 0 w 458057"/>
                  <a:gd name="connsiteY1" fmla="*/ 457962 h 457962"/>
                  <a:gd name="connsiteX2" fmla="*/ 0 w 458057"/>
                  <a:gd name="connsiteY2" fmla="*/ 0 h 457962"/>
                  <a:gd name="connsiteX3" fmla="*/ 458058 w 458057"/>
                  <a:gd name="connsiteY3" fmla="*/ 0 h 457962"/>
                  <a:gd name="connsiteX4" fmla="*/ 458058 w 458057"/>
                  <a:gd name="connsiteY4" fmla="*/ 457962 h 457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057" h="457962">
                    <a:moveTo>
                      <a:pt x="458058" y="457962"/>
                    </a:moveTo>
                    <a:cubicBezTo>
                      <a:pt x="303371" y="457962"/>
                      <a:pt x="153162" y="457962"/>
                      <a:pt x="0" y="457962"/>
                    </a:cubicBezTo>
                    <a:cubicBezTo>
                      <a:pt x="0" y="304800"/>
                      <a:pt x="0" y="153543"/>
                      <a:pt x="0" y="0"/>
                    </a:cubicBezTo>
                    <a:cubicBezTo>
                      <a:pt x="153162" y="0"/>
                      <a:pt x="304514" y="0"/>
                      <a:pt x="458058" y="0"/>
                    </a:cubicBezTo>
                    <a:cubicBezTo>
                      <a:pt x="458058" y="153162"/>
                      <a:pt x="458058" y="303086"/>
                      <a:pt x="458058" y="457962"/>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B8DD63C-796B-4D8D-9162-BBD1036C974B}"/>
                  </a:ext>
                </a:extLst>
              </p:cNvPr>
              <p:cNvSpPr/>
              <p:nvPr/>
            </p:nvSpPr>
            <p:spPr>
              <a:xfrm>
                <a:off x="11252548" y="3364324"/>
                <a:ext cx="456723" cy="458057"/>
              </a:xfrm>
              <a:custGeom>
                <a:avLst/>
                <a:gdLst>
                  <a:gd name="connsiteX0" fmla="*/ 0 w 456723"/>
                  <a:gd name="connsiteY0" fmla="*/ 0 h 458057"/>
                  <a:gd name="connsiteX1" fmla="*/ 456723 w 456723"/>
                  <a:gd name="connsiteY1" fmla="*/ 0 h 458057"/>
                  <a:gd name="connsiteX2" fmla="*/ 456723 w 456723"/>
                  <a:gd name="connsiteY2" fmla="*/ 458057 h 458057"/>
                  <a:gd name="connsiteX3" fmla="*/ 0 w 456723"/>
                  <a:gd name="connsiteY3" fmla="*/ 458057 h 458057"/>
                  <a:gd name="connsiteX4" fmla="*/ 0 w 456723"/>
                  <a:gd name="connsiteY4" fmla="*/ 0 h 45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723" h="458057">
                    <a:moveTo>
                      <a:pt x="0" y="0"/>
                    </a:moveTo>
                    <a:cubicBezTo>
                      <a:pt x="151448" y="0"/>
                      <a:pt x="302609" y="0"/>
                      <a:pt x="456723" y="0"/>
                    </a:cubicBezTo>
                    <a:cubicBezTo>
                      <a:pt x="456723" y="153734"/>
                      <a:pt x="456723" y="304895"/>
                      <a:pt x="456723" y="458057"/>
                    </a:cubicBezTo>
                    <a:cubicBezTo>
                      <a:pt x="303752" y="458057"/>
                      <a:pt x="153638" y="458057"/>
                      <a:pt x="0" y="458057"/>
                    </a:cubicBezTo>
                    <a:cubicBezTo>
                      <a:pt x="0" y="305657"/>
                      <a:pt x="0" y="154400"/>
                      <a:pt x="0" y="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9AE16B7-55AC-4CE0-9838-6E1D61688CD4}"/>
                  </a:ext>
                </a:extLst>
              </p:cNvPr>
              <p:cNvSpPr/>
              <p:nvPr/>
            </p:nvSpPr>
            <p:spPr>
              <a:xfrm>
                <a:off x="943069" y="3364229"/>
                <a:ext cx="455390" cy="456819"/>
              </a:xfrm>
              <a:custGeom>
                <a:avLst/>
                <a:gdLst>
                  <a:gd name="connsiteX0" fmla="*/ 0 w 455390"/>
                  <a:gd name="connsiteY0" fmla="*/ 456819 h 456819"/>
                  <a:gd name="connsiteX1" fmla="*/ 0 w 455390"/>
                  <a:gd name="connsiteY1" fmla="*/ 0 h 456819"/>
                  <a:gd name="connsiteX2" fmla="*/ 455390 w 455390"/>
                  <a:gd name="connsiteY2" fmla="*/ 0 h 456819"/>
                  <a:gd name="connsiteX3" fmla="*/ 455390 w 455390"/>
                  <a:gd name="connsiteY3" fmla="*/ 456819 h 456819"/>
                  <a:gd name="connsiteX4" fmla="*/ 0 w 455390"/>
                  <a:gd name="connsiteY4" fmla="*/ 456819 h 4568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390" h="456819">
                    <a:moveTo>
                      <a:pt x="0" y="456819"/>
                    </a:moveTo>
                    <a:cubicBezTo>
                      <a:pt x="0" y="302990"/>
                      <a:pt x="0" y="153067"/>
                      <a:pt x="0" y="0"/>
                    </a:cubicBezTo>
                    <a:cubicBezTo>
                      <a:pt x="151638" y="0"/>
                      <a:pt x="301371" y="0"/>
                      <a:pt x="455390" y="0"/>
                    </a:cubicBezTo>
                    <a:cubicBezTo>
                      <a:pt x="455390" y="151733"/>
                      <a:pt x="455390" y="302609"/>
                      <a:pt x="455390" y="456819"/>
                    </a:cubicBezTo>
                    <a:cubicBezTo>
                      <a:pt x="306324" y="456819"/>
                      <a:pt x="155353" y="456819"/>
                      <a:pt x="0" y="45681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9DDFD7A-BCB9-4482-848A-C04F95C24AA0}"/>
                  </a:ext>
                </a:extLst>
              </p:cNvPr>
              <p:cNvSpPr/>
              <p:nvPr/>
            </p:nvSpPr>
            <p:spPr>
              <a:xfrm>
                <a:off x="4691538" y="3364039"/>
                <a:ext cx="455390" cy="458152"/>
              </a:xfrm>
              <a:custGeom>
                <a:avLst/>
                <a:gdLst>
                  <a:gd name="connsiteX0" fmla="*/ 455390 w 455390"/>
                  <a:gd name="connsiteY0" fmla="*/ 458153 h 458152"/>
                  <a:gd name="connsiteX1" fmla="*/ 0 w 455390"/>
                  <a:gd name="connsiteY1" fmla="*/ 458153 h 458152"/>
                  <a:gd name="connsiteX2" fmla="*/ 0 w 455390"/>
                  <a:gd name="connsiteY2" fmla="*/ 0 h 458152"/>
                  <a:gd name="connsiteX3" fmla="*/ 455390 w 455390"/>
                  <a:gd name="connsiteY3" fmla="*/ 0 h 458152"/>
                  <a:gd name="connsiteX4" fmla="*/ 455390 w 455390"/>
                  <a:gd name="connsiteY4" fmla="*/ 458153 h 458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390" h="458152">
                    <a:moveTo>
                      <a:pt x="455390" y="458153"/>
                    </a:moveTo>
                    <a:cubicBezTo>
                      <a:pt x="301657" y="458153"/>
                      <a:pt x="151924" y="458153"/>
                      <a:pt x="0" y="458153"/>
                    </a:cubicBezTo>
                    <a:cubicBezTo>
                      <a:pt x="0" y="304990"/>
                      <a:pt x="0" y="153924"/>
                      <a:pt x="0" y="0"/>
                    </a:cubicBezTo>
                    <a:cubicBezTo>
                      <a:pt x="152495" y="0"/>
                      <a:pt x="302229" y="0"/>
                      <a:pt x="455390" y="0"/>
                    </a:cubicBezTo>
                    <a:cubicBezTo>
                      <a:pt x="455390" y="152305"/>
                      <a:pt x="455390" y="303181"/>
                      <a:pt x="455390" y="458153"/>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F2B40577-5B3F-462C-81D8-8A53D6ED6584}"/>
                  </a:ext>
                </a:extLst>
              </p:cNvPr>
              <p:cNvSpPr/>
              <p:nvPr/>
            </p:nvSpPr>
            <p:spPr>
              <a:xfrm>
                <a:off x="7034116" y="2896361"/>
                <a:ext cx="456723" cy="457485"/>
              </a:xfrm>
              <a:custGeom>
                <a:avLst/>
                <a:gdLst>
                  <a:gd name="connsiteX0" fmla="*/ 0 w 456723"/>
                  <a:gd name="connsiteY0" fmla="*/ 457486 h 457485"/>
                  <a:gd name="connsiteX1" fmla="*/ 0 w 456723"/>
                  <a:gd name="connsiteY1" fmla="*/ 0 h 457485"/>
                  <a:gd name="connsiteX2" fmla="*/ 456724 w 456723"/>
                  <a:gd name="connsiteY2" fmla="*/ 0 h 457485"/>
                  <a:gd name="connsiteX3" fmla="*/ 456724 w 456723"/>
                  <a:gd name="connsiteY3" fmla="*/ 457486 h 457485"/>
                  <a:gd name="connsiteX4" fmla="*/ 0 w 456723"/>
                  <a:gd name="connsiteY4" fmla="*/ 457486 h 457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723" h="457485">
                    <a:moveTo>
                      <a:pt x="0" y="457486"/>
                    </a:moveTo>
                    <a:cubicBezTo>
                      <a:pt x="0" y="303848"/>
                      <a:pt x="0" y="153734"/>
                      <a:pt x="0" y="0"/>
                    </a:cubicBezTo>
                    <a:cubicBezTo>
                      <a:pt x="151924" y="0"/>
                      <a:pt x="302705" y="0"/>
                      <a:pt x="456724" y="0"/>
                    </a:cubicBezTo>
                    <a:cubicBezTo>
                      <a:pt x="456724" y="152591"/>
                      <a:pt x="456724" y="303657"/>
                      <a:pt x="456724" y="457486"/>
                    </a:cubicBezTo>
                    <a:cubicBezTo>
                      <a:pt x="304895" y="457486"/>
                      <a:pt x="155163" y="457486"/>
                      <a:pt x="0" y="457486"/>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4DB67296-9503-4728-9A71-2DA42A058392}"/>
                  </a:ext>
                </a:extLst>
              </p:cNvPr>
              <p:cNvSpPr/>
              <p:nvPr/>
            </p:nvSpPr>
            <p:spPr>
              <a:xfrm>
                <a:off x="8909970" y="2895027"/>
                <a:ext cx="454818" cy="458628"/>
              </a:xfrm>
              <a:custGeom>
                <a:avLst/>
                <a:gdLst>
                  <a:gd name="connsiteX0" fmla="*/ 0 w 454818"/>
                  <a:gd name="connsiteY0" fmla="*/ 0 h 458628"/>
                  <a:gd name="connsiteX1" fmla="*/ 454819 w 454818"/>
                  <a:gd name="connsiteY1" fmla="*/ 0 h 458628"/>
                  <a:gd name="connsiteX2" fmla="*/ 454819 w 454818"/>
                  <a:gd name="connsiteY2" fmla="*/ 458629 h 458628"/>
                  <a:gd name="connsiteX3" fmla="*/ 0 w 454818"/>
                  <a:gd name="connsiteY3" fmla="*/ 458629 h 458628"/>
                  <a:gd name="connsiteX4" fmla="*/ 0 w 454818"/>
                  <a:gd name="connsiteY4" fmla="*/ 0 h 458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4818" h="458628">
                    <a:moveTo>
                      <a:pt x="0" y="0"/>
                    </a:moveTo>
                    <a:cubicBezTo>
                      <a:pt x="151829" y="0"/>
                      <a:pt x="301657" y="0"/>
                      <a:pt x="454819" y="0"/>
                    </a:cubicBezTo>
                    <a:cubicBezTo>
                      <a:pt x="454819" y="153257"/>
                      <a:pt x="454819" y="304419"/>
                      <a:pt x="454819" y="458629"/>
                    </a:cubicBezTo>
                    <a:cubicBezTo>
                      <a:pt x="304038" y="458629"/>
                      <a:pt x="154210" y="458629"/>
                      <a:pt x="0" y="458629"/>
                    </a:cubicBezTo>
                    <a:cubicBezTo>
                      <a:pt x="0" y="306800"/>
                      <a:pt x="0" y="154686"/>
                      <a:pt x="0" y="0"/>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89BEF174-F467-4877-8E04-1DA295455372}"/>
                  </a:ext>
                </a:extLst>
              </p:cNvPr>
              <p:cNvSpPr/>
              <p:nvPr/>
            </p:nvSpPr>
            <p:spPr>
              <a:xfrm>
                <a:off x="10784204" y="2895027"/>
                <a:ext cx="454438" cy="458628"/>
              </a:xfrm>
              <a:custGeom>
                <a:avLst/>
                <a:gdLst>
                  <a:gd name="connsiteX0" fmla="*/ 0 w 454438"/>
                  <a:gd name="connsiteY0" fmla="*/ 0 h 458628"/>
                  <a:gd name="connsiteX1" fmla="*/ 454439 w 454438"/>
                  <a:gd name="connsiteY1" fmla="*/ 0 h 458628"/>
                  <a:gd name="connsiteX2" fmla="*/ 454439 w 454438"/>
                  <a:gd name="connsiteY2" fmla="*/ 458629 h 458628"/>
                  <a:gd name="connsiteX3" fmla="*/ 0 w 454438"/>
                  <a:gd name="connsiteY3" fmla="*/ 458629 h 458628"/>
                  <a:gd name="connsiteX4" fmla="*/ 0 w 454438"/>
                  <a:gd name="connsiteY4" fmla="*/ 0 h 458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4438" h="458628">
                    <a:moveTo>
                      <a:pt x="0" y="0"/>
                    </a:moveTo>
                    <a:cubicBezTo>
                      <a:pt x="152210" y="0"/>
                      <a:pt x="301848" y="0"/>
                      <a:pt x="454439" y="0"/>
                    </a:cubicBezTo>
                    <a:cubicBezTo>
                      <a:pt x="454439" y="153353"/>
                      <a:pt x="454439" y="304514"/>
                      <a:pt x="454439" y="458629"/>
                    </a:cubicBezTo>
                    <a:cubicBezTo>
                      <a:pt x="303657" y="458629"/>
                      <a:pt x="154020" y="458629"/>
                      <a:pt x="0" y="458629"/>
                    </a:cubicBezTo>
                    <a:cubicBezTo>
                      <a:pt x="0" y="306610"/>
                      <a:pt x="0" y="154496"/>
                      <a:pt x="0" y="0"/>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167A9363-41F6-4E19-BBF3-4C091439B1A5}"/>
                  </a:ext>
                </a:extLst>
              </p:cNvPr>
              <p:cNvSpPr/>
              <p:nvPr/>
            </p:nvSpPr>
            <p:spPr>
              <a:xfrm>
                <a:off x="2817685" y="3364134"/>
                <a:ext cx="455104" cy="458057"/>
              </a:xfrm>
              <a:custGeom>
                <a:avLst/>
                <a:gdLst>
                  <a:gd name="connsiteX0" fmla="*/ 455105 w 455104"/>
                  <a:gd name="connsiteY0" fmla="*/ 458057 h 458057"/>
                  <a:gd name="connsiteX1" fmla="*/ 0 w 455104"/>
                  <a:gd name="connsiteY1" fmla="*/ 458057 h 458057"/>
                  <a:gd name="connsiteX2" fmla="*/ 0 w 455104"/>
                  <a:gd name="connsiteY2" fmla="*/ 0 h 458057"/>
                  <a:gd name="connsiteX3" fmla="*/ 455105 w 455104"/>
                  <a:gd name="connsiteY3" fmla="*/ 0 h 458057"/>
                  <a:gd name="connsiteX4" fmla="*/ 455105 w 455104"/>
                  <a:gd name="connsiteY4" fmla="*/ 458057 h 45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104" h="458057">
                    <a:moveTo>
                      <a:pt x="455105" y="458057"/>
                    </a:moveTo>
                    <a:cubicBezTo>
                      <a:pt x="302514" y="458057"/>
                      <a:pt x="152781" y="458057"/>
                      <a:pt x="0" y="458057"/>
                    </a:cubicBezTo>
                    <a:cubicBezTo>
                      <a:pt x="0" y="304895"/>
                      <a:pt x="0" y="153924"/>
                      <a:pt x="0" y="0"/>
                    </a:cubicBezTo>
                    <a:cubicBezTo>
                      <a:pt x="151543" y="0"/>
                      <a:pt x="301276" y="0"/>
                      <a:pt x="455105" y="0"/>
                    </a:cubicBezTo>
                    <a:cubicBezTo>
                      <a:pt x="455105" y="151733"/>
                      <a:pt x="455105" y="302514"/>
                      <a:pt x="455105" y="458057"/>
                    </a:cubicBezTo>
                    <a:close/>
                  </a:path>
                </a:pathLst>
              </a:custGeom>
              <a:grpFill/>
              <a:ln w="9525" cap="flat">
                <a:noFill/>
                <a:prstDash val="solid"/>
                <a:miter/>
              </a:ln>
            </p:spPr>
            <p:txBody>
              <a:bodyPr rtlCol="0" anchor="ctr"/>
              <a:lstStyle/>
              <a:p>
                <a:endParaRPr lang="en-US"/>
              </a:p>
            </p:txBody>
          </p:sp>
        </p:grpSp>
      </p:grpSp>
      <p:grpSp>
        <p:nvGrpSpPr>
          <p:cNvPr id="67" name="Group 66">
            <a:extLst>
              <a:ext uri="{FF2B5EF4-FFF2-40B4-BE49-F238E27FC236}">
                <a16:creationId xmlns:a16="http://schemas.microsoft.com/office/drawing/2014/main" id="{51A5B51F-1FAA-4F7C-8987-0A604E3BF4B6}"/>
              </a:ext>
            </a:extLst>
          </p:cNvPr>
          <p:cNvGrpSpPr/>
          <p:nvPr userDrawn="1"/>
        </p:nvGrpSpPr>
        <p:grpSpPr>
          <a:xfrm>
            <a:off x="6958034" y="1531689"/>
            <a:ext cx="4475668" cy="4584815"/>
            <a:chOff x="6446339" y="1280897"/>
            <a:chExt cx="4320717" cy="5285178"/>
          </a:xfrm>
        </p:grpSpPr>
        <p:sp>
          <p:nvSpPr>
            <p:cNvPr id="68" name="Freeform: Shape 67">
              <a:extLst>
                <a:ext uri="{FF2B5EF4-FFF2-40B4-BE49-F238E27FC236}">
                  <a16:creationId xmlns:a16="http://schemas.microsoft.com/office/drawing/2014/main" id="{EE2CC316-4A24-43FD-BD58-6F0BB99F053D}"/>
                </a:ext>
              </a:extLst>
            </p:cNvPr>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8D470396-D4BB-4039-A103-1DDA2F30FBA1}"/>
                </a:ext>
              </a:extLst>
            </p:cNvPr>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AACF6CB4-5085-4FAB-A9B1-29FC23402258}"/>
                </a:ext>
              </a:extLst>
            </p:cNvPr>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3C6C903B-1D29-4149-96D2-3197A70DDD61}"/>
                </a:ext>
              </a:extLst>
            </p:cNvPr>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F53B3B22-09A8-41A1-94C2-386C898049D3}"/>
                </a:ext>
              </a:extLst>
            </p:cNvPr>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E0FA822-11FC-4432-8BE9-4F29FB1E1EFE}"/>
                </a:ext>
              </a:extLst>
            </p:cNvPr>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52E1F856-74A3-4167-ABF4-F4B358800B92}"/>
                </a:ext>
              </a:extLst>
            </p:cNvPr>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8" name="그림 개체 틀 2">
            <a:extLst>
              <a:ext uri="{FF2B5EF4-FFF2-40B4-BE49-F238E27FC236}">
                <a16:creationId xmlns:a16="http://schemas.microsoft.com/office/drawing/2014/main" id="{2E661CB2-0F53-4881-BD2A-B4EBE9D3C223}"/>
              </a:ext>
            </a:extLst>
          </p:cNvPr>
          <p:cNvSpPr>
            <a:spLocks noGrp="1"/>
          </p:cNvSpPr>
          <p:nvPr>
            <p:ph type="pic" sz="quarter" idx="10" hasCustomPrompt="1"/>
          </p:nvPr>
        </p:nvSpPr>
        <p:spPr>
          <a:xfrm>
            <a:off x="7063513" y="1774380"/>
            <a:ext cx="4180889" cy="3002616"/>
          </a:xfrm>
          <a:custGeom>
            <a:avLst/>
            <a:gdLst>
              <a:gd name="connsiteX0" fmla="*/ 0 w 4495800"/>
              <a:gd name="connsiteY0" fmla="*/ 0 h 2593057"/>
              <a:gd name="connsiteX1" fmla="*/ 4495800 w 4495800"/>
              <a:gd name="connsiteY1" fmla="*/ 0 h 2593057"/>
              <a:gd name="connsiteX2" fmla="*/ 4495800 w 4495800"/>
              <a:gd name="connsiteY2" fmla="*/ 2593057 h 2593057"/>
              <a:gd name="connsiteX3" fmla="*/ 0 w 4495800"/>
              <a:gd name="connsiteY3" fmla="*/ 2593057 h 2593057"/>
              <a:gd name="connsiteX4" fmla="*/ 0 w 4495800"/>
              <a:gd name="connsiteY4" fmla="*/ 0 h 2593057"/>
              <a:gd name="connsiteX0" fmla="*/ 0 w 4495800"/>
              <a:gd name="connsiteY0" fmla="*/ 656948 h 3250005"/>
              <a:gd name="connsiteX1" fmla="*/ 2951085 w 4495800"/>
              <a:gd name="connsiteY1" fmla="*/ 0 h 3250005"/>
              <a:gd name="connsiteX2" fmla="*/ 4495800 w 4495800"/>
              <a:gd name="connsiteY2" fmla="*/ 3250005 h 3250005"/>
              <a:gd name="connsiteX3" fmla="*/ 0 w 4495800"/>
              <a:gd name="connsiteY3" fmla="*/ 3250005 h 3250005"/>
              <a:gd name="connsiteX4" fmla="*/ 0 w 4495800"/>
              <a:gd name="connsiteY4" fmla="*/ 656948 h 3250005"/>
              <a:gd name="connsiteX0" fmla="*/ 106532 w 4602332"/>
              <a:gd name="connsiteY0" fmla="*/ 656948 h 3250005"/>
              <a:gd name="connsiteX1" fmla="*/ 3057617 w 4602332"/>
              <a:gd name="connsiteY1" fmla="*/ 0 h 3250005"/>
              <a:gd name="connsiteX2" fmla="*/ 4602332 w 4602332"/>
              <a:gd name="connsiteY2" fmla="*/ 3250005 h 3250005"/>
              <a:gd name="connsiteX3" fmla="*/ 0 w 4602332"/>
              <a:gd name="connsiteY3" fmla="*/ 2584180 h 3250005"/>
              <a:gd name="connsiteX4" fmla="*/ 106532 w 4602332"/>
              <a:gd name="connsiteY4" fmla="*/ 656948 h 3250005"/>
              <a:gd name="connsiteX0" fmla="*/ 106532 w 3057617"/>
              <a:gd name="connsiteY0" fmla="*/ 656948 h 2584180"/>
              <a:gd name="connsiteX1" fmla="*/ 3057617 w 3057617"/>
              <a:gd name="connsiteY1" fmla="*/ 0 h 2584180"/>
              <a:gd name="connsiteX2" fmla="*/ 2196483 w 3057617"/>
              <a:gd name="connsiteY2" fmla="*/ 2122541 h 2584180"/>
              <a:gd name="connsiteX3" fmla="*/ 0 w 3057617"/>
              <a:gd name="connsiteY3" fmla="*/ 2584180 h 2584180"/>
              <a:gd name="connsiteX4" fmla="*/ 106532 w 3057617"/>
              <a:gd name="connsiteY4" fmla="*/ 656948 h 2584180"/>
              <a:gd name="connsiteX0" fmla="*/ 106532 w 3057617"/>
              <a:gd name="connsiteY0" fmla="*/ 656948 h 2681834"/>
              <a:gd name="connsiteX1" fmla="*/ 3057617 w 3057617"/>
              <a:gd name="connsiteY1" fmla="*/ 0 h 2681834"/>
              <a:gd name="connsiteX2" fmla="*/ 2897819 w 3057617"/>
              <a:gd name="connsiteY2" fmla="*/ 2681834 h 2681834"/>
              <a:gd name="connsiteX3" fmla="*/ 0 w 3057617"/>
              <a:gd name="connsiteY3" fmla="*/ 2584180 h 2681834"/>
              <a:gd name="connsiteX4" fmla="*/ 106532 w 3057617"/>
              <a:gd name="connsiteY4" fmla="*/ 656948 h 2681834"/>
              <a:gd name="connsiteX0" fmla="*/ 0 w 2951085"/>
              <a:gd name="connsiteY0" fmla="*/ 656948 h 2681834"/>
              <a:gd name="connsiteX1" fmla="*/ 2951085 w 2951085"/>
              <a:gd name="connsiteY1" fmla="*/ 0 h 2681834"/>
              <a:gd name="connsiteX2" fmla="*/ 2791287 w 2951085"/>
              <a:gd name="connsiteY2" fmla="*/ 2681834 h 2681834"/>
              <a:gd name="connsiteX3" fmla="*/ 594804 w 2951085"/>
              <a:gd name="connsiteY3" fmla="*/ 2335605 h 2681834"/>
              <a:gd name="connsiteX4" fmla="*/ 0 w 2951085"/>
              <a:gd name="connsiteY4" fmla="*/ 656948 h 2681834"/>
              <a:gd name="connsiteX0" fmla="*/ 115409 w 3066494"/>
              <a:gd name="connsiteY0" fmla="*/ 656948 h 2681834"/>
              <a:gd name="connsiteX1" fmla="*/ 3066494 w 3066494"/>
              <a:gd name="connsiteY1" fmla="*/ 0 h 2681834"/>
              <a:gd name="connsiteX2" fmla="*/ 2906696 w 3066494"/>
              <a:gd name="connsiteY2" fmla="*/ 2681834 h 2681834"/>
              <a:gd name="connsiteX3" fmla="*/ 0 w 3066494"/>
              <a:gd name="connsiteY3" fmla="*/ 2557547 h 2681834"/>
              <a:gd name="connsiteX4" fmla="*/ 115409 w 3066494"/>
              <a:gd name="connsiteY4" fmla="*/ 656948 h 2681834"/>
              <a:gd name="connsiteX0" fmla="*/ 115409 w 2906696"/>
              <a:gd name="connsiteY0" fmla="*/ 292964 h 2317850"/>
              <a:gd name="connsiteX1" fmla="*/ 2853430 w 2906696"/>
              <a:gd name="connsiteY1" fmla="*/ 0 h 2317850"/>
              <a:gd name="connsiteX2" fmla="*/ 2906696 w 2906696"/>
              <a:gd name="connsiteY2" fmla="*/ 2317850 h 2317850"/>
              <a:gd name="connsiteX3" fmla="*/ 0 w 2906696"/>
              <a:gd name="connsiteY3" fmla="*/ 2193563 h 2317850"/>
              <a:gd name="connsiteX4" fmla="*/ 115409 w 2906696"/>
              <a:gd name="connsiteY4" fmla="*/ 292964 h 2317850"/>
              <a:gd name="connsiteX0" fmla="*/ 115409 w 3057617"/>
              <a:gd name="connsiteY0" fmla="*/ 648071 h 2672957"/>
              <a:gd name="connsiteX1" fmla="*/ 3057617 w 3057617"/>
              <a:gd name="connsiteY1" fmla="*/ 0 h 2672957"/>
              <a:gd name="connsiteX2" fmla="*/ 2906696 w 3057617"/>
              <a:gd name="connsiteY2" fmla="*/ 2672957 h 2672957"/>
              <a:gd name="connsiteX3" fmla="*/ 0 w 3057617"/>
              <a:gd name="connsiteY3" fmla="*/ 2548670 h 2672957"/>
              <a:gd name="connsiteX4" fmla="*/ 115409 w 3057617"/>
              <a:gd name="connsiteY4" fmla="*/ 648071 h 2672957"/>
              <a:gd name="connsiteX0" fmla="*/ 115409 w 2971257"/>
              <a:gd name="connsiteY0" fmla="*/ 510911 h 2535797"/>
              <a:gd name="connsiteX1" fmla="*/ 2971257 w 2971257"/>
              <a:gd name="connsiteY1" fmla="*/ 0 h 2535797"/>
              <a:gd name="connsiteX2" fmla="*/ 2906696 w 2971257"/>
              <a:gd name="connsiteY2" fmla="*/ 2535797 h 2535797"/>
              <a:gd name="connsiteX3" fmla="*/ 0 w 2971257"/>
              <a:gd name="connsiteY3" fmla="*/ 2411510 h 2535797"/>
              <a:gd name="connsiteX4" fmla="*/ 115409 w 2971257"/>
              <a:gd name="connsiteY4" fmla="*/ 510911 h 2535797"/>
              <a:gd name="connsiteX0" fmla="*/ 115409 w 3077937"/>
              <a:gd name="connsiteY0" fmla="*/ 668391 h 2693277"/>
              <a:gd name="connsiteX1" fmla="*/ 3077937 w 3077937"/>
              <a:gd name="connsiteY1" fmla="*/ 0 h 2693277"/>
              <a:gd name="connsiteX2" fmla="*/ 2906696 w 3077937"/>
              <a:gd name="connsiteY2" fmla="*/ 2693277 h 2693277"/>
              <a:gd name="connsiteX3" fmla="*/ 0 w 3077937"/>
              <a:gd name="connsiteY3" fmla="*/ 2568990 h 2693277"/>
              <a:gd name="connsiteX4" fmla="*/ 115409 w 3077937"/>
              <a:gd name="connsiteY4" fmla="*/ 668391 h 2693277"/>
              <a:gd name="connsiteX0" fmla="*/ 115409 w 3077937"/>
              <a:gd name="connsiteY0" fmla="*/ 668391 h 2568990"/>
              <a:gd name="connsiteX1" fmla="*/ 3077937 w 3077937"/>
              <a:gd name="connsiteY1" fmla="*/ 0 h 2568990"/>
              <a:gd name="connsiteX2" fmla="*/ 2769536 w 3077937"/>
              <a:gd name="connsiteY2" fmla="*/ 2535797 h 2568990"/>
              <a:gd name="connsiteX3" fmla="*/ 0 w 3077937"/>
              <a:gd name="connsiteY3" fmla="*/ 2568990 h 2568990"/>
              <a:gd name="connsiteX4" fmla="*/ 115409 w 3077937"/>
              <a:gd name="connsiteY4" fmla="*/ 668391 h 2568990"/>
              <a:gd name="connsiteX0" fmla="*/ 115409 w 3077937"/>
              <a:gd name="connsiteY0" fmla="*/ 668391 h 2693277"/>
              <a:gd name="connsiteX1" fmla="*/ 3077937 w 3077937"/>
              <a:gd name="connsiteY1" fmla="*/ 0 h 2693277"/>
              <a:gd name="connsiteX2" fmla="*/ 2916856 w 3077937"/>
              <a:gd name="connsiteY2" fmla="*/ 2693277 h 2693277"/>
              <a:gd name="connsiteX3" fmla="*/ 0 w 3077937"/>
              <a:gd name="connsiteY3" fmla="*/ 2568990 h 2693277"/>
              <a:gd name="connsiteX4" fmla="*/ 115409 w 3077937"/>
              <a:gd name="connsiteY4" fmla="*/ 668391 h 2693277"/>
              <a:gd name="connsiteX0" fmla="*/ 0 w 2962528"/>
              <a:gd name="connsiteY0" fmla="*/ 668391 h 2693277"/>
              <a:gd name="connsiteX1" fmla="*/ 2962528 w 2962528"/>
              <a:gd name="connsiteY1" fmla="*/ 0 h 2693277"/>
              <a:gd name="connsiteX2" fmla="*/ 2801447 w 2962528"/>
              <a:gd name="connsiteY2" fmla="*/ 2693277 h 2693277"/>
              <a:gd name="connsiteX3" fmla="*/ 331631 w 2962528"/>
              <a:gd name="connsiteY3" fmla="*/ 2289590 h 2693277"/>
              <a:gd name="connsiteX4" fmla="*/ 0 w 2962528"/>
              <a:gd name="connsiteY4" fmla="*/ 668391 h 2693277"/>
              <a:gd name="connsiteX0" fmla="*/ 120489 w 3083017"/>
              <a:gd name="connsiteY0" fmla="*/ 668391 h 2693277"/>
              <a:gd name="connsiteX1" fmla="*/ 3083017 w 3083017"/>
              <a:gd name="connsiteY1" fmla="*/ 0 h 2693277"/>
              <a:gd name="connsiteX2" fmla="*/ 2921936 w 3083017"/>
              <a:gd name="connsiteY2" fmla="*/ 2693277 h 2693277"/>
              <a:gd name="connsiteX3" fmla="*/ 0 w 3083017"/>
              <a:gd name="connsiteY3" fmla="*/ 2574070 h 2693277"/>
              <a:gd name="connsiteX4" fmla="*/ 120489 w 3083017"/>
              <a:gd name="connsiteY4" fmla="*/ 668391 h 2693277"/>
              <a:gd name="connsiteX0" fmla="*/ 262729 w 3083017"/>
              <a:gd name="connsiteY0" fmla="*/ 841111 h 2693277"/>
              <a:gd name="connsiteX1" fmla="*/ 3083017 w 3083017"/>
              <a:gd name="connsiteY1" fmla="*/ 0 h 2693277"/>
              <a:gd name="connsiteX2" fmla="*/ 2921936 w 3083017"/>
              <a:gd name="connsiteY2" fmla="*/ 2693277 h 2693277"/>
              <a:gd name="connsiteX3" fmla="*/ 0 w 3083017"/>
              <a:gd name="connsiteY3" fmla="*/ 2574070 h 2693277"/>
              <a:gd name="connsiteX4" fmla="*/ 262729 w 3083017"/>
              <a:gd name="connsiteY4" fmla="*/ 841111 h 2693277"/>
              <a:gd name="connsiteX0" fmla="*/ 105249 w 3083017"/>
              <a:gd name="connsiteY0" fmla="*/ 709031 h 2693277"/>
              <a:gd name="connsiteX1" fmla="*/ 3083017 w 3083017"/>
              <a:gd name="connsiteY1" fmla="*/ 0 h 2693277"/>
              <a:gd name="connsiteX2" fmla="*/ 2921936 w 3083017"/>
              <a:gd name="connsiteY2" fmla="*/ 2693277 h 2693277"/>
              <a:gd name="connsiteX3" fmla="*/ 0 w 3083017"/>
              <a:gd name="connsiteY3" fmla="*/ 2574070 h 2693277"/>
              <a:gd name="connsiteX4" fmla="*/ 105249 w 3083017"/>
              <a:gd name="connsiteY4" fmla="*/ 709031 h 2693277"/>
              <a:gd name="connsiteX0" fmla="*/ 98888 w 3083017"/>
              <a:gd name="connsiteY0" fmla="*/ 678080 h 2693277"/>
              <a:gd name="connsiteX1" fmla="*/ 3083017 w 3083017"/>
              <a:gd name="connsiteY1" fmla="*/ 0 h 2693277"/>
              <a:gd name="connsiteX2" fmla="*/ 2921936 w 3083017"/>
              <a:gd name="connsiteY2" fmla="*/ 2693277 h 2693277"/>
              <a:gd name="connsiteX3" fmla="*/ 0 w 3083017"/>
              <a:gd name="connsiteY3" fmla="*/ 2574070 h 2693277"/>
              <a:gd name="connsiteX4" fmla="*/ 98888 w 3083017"/>
              <a:gd name="connsiteY4" fmla="*/ 678080 h 2693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3017" h="2693277">
                <a:moveTo>
                  <a:pt x="98888" y="678080"/>
                </a:moveTo>
                <a:lnTo>
                  <a:pt x="3083017" y="0"/>
                </a:lnTo>
                <a:lnTo>
                  <a:pt x="2921936" y="2693277"/>
                </a:lnTo>
                <a:lnTo>
                  <a:pt x="0" y="2574070"/>
                </a:lnTo>
                <a:lnTo>
                  <a:pt x="98888" y="678080"/>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60" name="Group 59">
            <a:extLst>
              <a:ext uri="{FF2B5EF4-FFF2-40B4-BE49-F238E27FC236}">
                <a16:creationId xmlns:a16="http://schemas.microsoft.com/office/drawing/2014/main" id="{F26E2158-B510-424F-ADFC-63FABB20B506}"/>
              </a:ext>
            </a:extLst>
          </p:cNvPr>
          <p:cNvGrpSpPr/>
          <p:nvPr userDrawn="1"/>
        </p:nvGrpSpPr>
        <p:grpSpPr>
          <a:xfrm>
            <a:off x="4313" y="6319417"/>
            <a:ext cx="12183374" cy="538583"/>
            <a:chOff x="8626" y="6319417"/>
            <a:chExt cx="12183374" cy="538583"/>
          </a:xfrm>
          <a:solidFill>
            <a:schemeClr val="accent6"/>
          </a:solidFill>
        </p:grpSpPr>
        <p:grpSp>
          <p:nvGrpSpPr>
            <p:cNvPr id="4" name="Graphic 121">
              <a:extLst>
                <a:ext uri="{FF2B5EF4-FFF2-40B4-BE49-F238E27FC236}">
                  <a16:creationId xmlns:a16="http://schemas.microsoft.com/office/drawing/2014/main" id="{4DA65584-DD1E-4C36-A356-40FFC81CA308}"/>
                </a:ext>
              </a:extLst>
            </p:cNvPr>
            <p:cNvGrpSpPr/>
            <p:nvPr/>
          </p:nvGrpSpPr>
          <p:grpSpPr>
            <a:xfrm flipV="1">
              <a:off x="6096000" y="6319417"/>
              <a:ext cx="6096000" cy="538583"/>
              <a:chOff x="4762" y="2890837"/>
              <a:chExt cx="12182475" cy="1076325"/>
            </a:xfrm>
            <a:grpFill/>
          </p:grpSpPr>
          <p:sp>
            <p:nvSpPr>
              <p:cNvPr id="33" name="Freeform: Shape 32">
                <a:extLst>
                  <a:ext uri="{FF2B5EF4-FFF2-40B4-BE49-F238E27FC236}">
                    <a16:creationId xmlns:a16="http://schemas.microsoft.com/office/drawing/2014/main" id="{F3522A0D-57C2-409E-A2EF-896FCC7E3E57}"/>
                  </a:ext>
                </a:extLst>
              </p:cNvPr>
              <p:cNvSpPr/>
              <p:nvPr/>
            </p:nvSpPr>
            <p:spPr>
              <a:xfrm>
                <a:off x="4857" y="3899629"/>
                <a:ext cx="12177807" cy="67722"/>
              </a:xfrm>
              <a:custGeom>
                <a:avLst/>
                <a:gdLst>
                  <a:gd name="connsiteX0" fmla="*/ 12177713 w 12177807"/>
                  <a:gd name="connsiteY0" fmla="*/ 66675 h 67722"/>
                  <a:gd name="connsiteX1" fmla="*/ 12111133 w 12177807"/>
                  <a:gd name="connsiteY1" fmla="*/ 67723 h 67722"/>
                  <a:gd name="connsiteX2" fmla="*/ 72962 w 12177807"/>
                  <a:gd name="connsiteY2" fmla="*/ 67723 h 67722"/>
                  <a:gd name="connsiteX3" fmla="*/ 0 w 12177807"/>
                  <a:gd name="connsiteY3" fmla="*/ 67723 h 67722"/>
                  <a:gd name="connsiteX4" fmla="*/ 0 w 12177807"/>
                  <a:gd name="connsiteY4" fmla="*/ 0 h 67722"/>
                  <a:gd name="connsiteX5" fmla="*/ 12177808 w 12177807"/>
                  <a:gd name="connsiteY5" fmla="*/ 0 h 67722"/>
                  <a:gd name="connsiteX6" fmla="*/ 12177713 w 12177807"/>
                  <a:gd name="connsiteY6" fmla="*/ 66675 h 6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7807" h="67722">
                    <a:moveTo>
                      <a:pt x="12177713" y="66675"/>
                    </a:moveTo>
                    <a:cubicBezTo>
                      <a:pt x="12155520" y="67056"/>
                      <a:pt x="12133326" y="67723"/>
                      <a:pt x="12111133" y="67723"/>
                    </a:cubicBezTo>
                    <a:cubicBezTo>
                      <a:pt x="8098441" y="67723"/>
                      <a:pt x="4085654" y="67723"/>
                      <a:pt x="72962" y="67723"/>
                    </a:cubicBezTo>
                    <a:cubicBezTo>
                      <a:pt x="49530" y="67723"/>
                      <a:pt x="26003" y="67723"/>
                      <a:pt x="0" y="67723"/>
                    </a:cubicBezTo>
                    <a:cubicBezTo>
                      <a:pt x="0" y="44767"/>
                      <a:pt x="0" y="26384"/>
                      <a:pt x="0" y="0"/>
                    </a:cubicBezTo>
                    <a:cubicBezTo>
                      <a:pt x="4058793" y="0"/>
                      <a:pt x="8118253" y="0"/>
                      <a:pt x="12177808" y="0"/>
                    </a:cubicBezTo>
                    <a:cubicBezTo>
                      <a:pt x="12177713" y="22288"/>
                      <a:pt x="12177713" y="44482"/>
                      <a:pt x="12177713" y="6667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61D21B0-B3AF-4775-8AA0-AD4AF67FE823}"/>
                  </a:ext>
                </a:extLst>
              </p:cNvPr>
              <p:cNvSpPr/>
              <p:nvPr/>
            </p:nvSpPr>
            <p:spPr>
              <a:xfrm>
                <a:off x="11719845" y="2890837"/>
                <a:ext cx="462724" cy="466343"/>
              </a:xfrm>
              <a:custGeom>
                <a:avLst/>
                <a:gdLst>
                  <a:gd name="connsiteX0" fmla="*/ 462724 w 462724"/>
                  <a:gd name="connsiteY0" fmla="*/ 466344 h 466343"/>
                  <a:gd name="connsiteX1" fmla="*/ 0 w 462724"/>
                  <a:gd name="connsiteY1" fmla="*/ 466344 h 466343"/>
                  <a:gd name="connsiteX2" fmla="*/ 0 w 462724"/>
                  <a:gd name="connsiteY2" fmla="*/ 0 h 466343"/>
                  <a:gd name="connsiteX3" fmla="*/ 462724 w 462724"/>
                  <a:gd name="connsiteY3" fmla="*/ 0 h 466343"/>
                  <a:gd name="connsiteX4" fmla="*/ 462724 w 462724"/>
                  <a:gd name="connsiteY4" fmla="*/ 466344 h 46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724" h="466343">
                    <a:moveTo>
                      <a:pt x="462724" y="466344"/>
                    </a:moveTo>
                    <a:cubicBezTo>
                      <a:pt x="309467" y="466344"/>
                      <a:pt x="156304" y="466344"/>
                      <a:pt x="0" y="466344"/>
                    </a:cubicBezTo>
                    <a:cubicBezTo>
                      <a:pt x="0" y="311182"/>
                      <a:pt x="0" y="160020"/>
                      <a:pt x="0" y="0"/>
                    </a:cubicBezTo>
                    <a:cubicBezTo>
                      <a:pt x="154019" y="0"/>
                      <a:pt x="308324" y="0"/>
                      <a:pt x="462724" y="0"/>
                    </a:cubicBezTo>
                    <a:cubicBezTo>
                      <a:pt x="462724" y="155448"/>
                      <a:pt x="462724" y="310896"/>
                      <a:pt x="462724" y="46634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3EC74835-3882-4F63-9F1A-A21F94F9B0FF}"/>
                  </a:ext>
                </a:extLst>
              </p:cNvPr>
              <p:cNvSpPr/>
              <p:nvPr/>
            </p:nvSpPr>
            <p:spPr>
              <a:xfrm>
                <a:off x="1412366" y="2895980"/>
                <a:ext cx="463677" cy="459962"/>
              </a:xfrm>
              <a:custGeom>
                <a:avLst/>
                <a:gdLst>
                  <a:gd name="connsiteX0" fmla="*/ 463677 w 463677"/>
                  <a:gd name="connsiteY0" fmla="*/ 458438 h 459962"/>
                  <a:gd name="connsiteX1" fmla="*/ 0 w 463677"/>
                  <a:gd name="connsiteY1" fmla="*/ 458438 h 459962"/>
                  <a:gd name="connsiteX2" fmla="*/ 0 w 463677"/>
                  <a:gd name="connsiteY2" fmla="*/ 0 h 459962"/>
                  <a:gd name="connsiteX3" fmla="*/ 462248 w 463677"/>
                  <a:gd name="connsiteY3" fmla="*/ 0 h 459962"/>
                  <a:gd name="connsiteX4" fmla="*/ 462248 w 463677"/>
                  <a:gd name="connsiteY4" fmla="*/ 459962 h 459962"/>
                  <a:gd name="connsiteX5" fmla="*/ 463677 w 463677"/>
                  <a:gd name="connsiteY5" fmla="*/ 458438 h 459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3677" h="459962">
                    <a:moveTo>
                      <a:pt x="463677" y="458438"/>
                    </a:moveTo>
                    <a:cubicBezTo>
                      <a:pt x="310229" y="458438"/>
                      <a:pt x="156686" y="458438"/>
                      <a:pt x="0" y="458438"/>
                    </a:cubicBezTo>
                    <a:cubicBezTo>
                      <a:pt x="0" y="306038"/>
                      <a:pt x="0" y="154781"/>
                      <a:pt x="0" y="0"/>
                    </a:cubicBezTo>
                    <a:cubicBezTo>
                      <a:pt x="151257" y="0"/>
                      <a:pt x="302419" y="0"/>
                      <a:pt x="462248" y="0"/>
                    </a:cubicBezTo>
                    <a:cubicBezTo>
                      <a:pt x="462248" y="153638"/>
                      <a:pt x="462248" y="306800"/>
                      <a:pt x="462248" y="459962"/>
                    </a:cubicBezTo>
                    <a:lnTo>
                      <a:pt x="463677" y="458438"/>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67E1B957-D4F8-4E4B-9B72-4CDA1E2BC411}"/>
                  </a:ext>
                </a:extLst>
              </p:cNvPr>
              <p:cNvSpPr/>
              <p:nvPr/>
            </p:nvSpPr>
            <p:spPr>
              <a:xfrm>
                <a:off x="2340863" y="2895123"/>
                <a:ext cx="464724" cy="461295"/>
              </a:xfrm>
              <a:custGeom>
                <a:avLst/>
                <a:gdLst>
                  <a:gd name="connsiteX0" fmla="*/ 1524 w 464724"/>
                  <a:gd name="connsiteY0" fmla="*/ 461296 h 461295"/>
                  <a:gd name="connsiteX1" fmla="*/ 1524 w 464724"/>
                  <a:gd name="connsiteY1" fmla="*/ 0 h 461295"/>
                  <a:gd name="connsiteX2" fmla="*/ 464725 w 464724"/>
                  <a:gd name="connsiteY2" fmla="*/ 0 h 461295"/>
                  <a:gd name="connsiteX3" fmla="*/ 464725 w 464724"/>
                  <a:gd name="connsiteY3" fmla="*/ 459677 h 461295"/>
                  <a:gd name="connsiteX4" fmla="*/ 0 w 464724"/>
                  <a:gd name="connsiteY4" fmla="*/ 459677 h 461295"/>
                  <a:gd name="connsiteX5" fmla="*/ 1524 w 464724"/>
                  <a:gd name="connsiteY5" fmla="*/ 461296 h 46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724" h="461295">
                    <a:moveTo>
                      <a:pt x="1524" y="461296"/>
                    </a:moveTo>
                    <a:cubicBezTo>
                      <a:pt x="1524" y="308324"/>
                      <a:pt x="1524" y="155353"/>
                      <a:pt x="1524" y="0"/>
                    </a:cubicBezTo>
                    <a:cubicBezTo>
                      <a:pt x="160115" y="0"/>
                      <a:pt x="311182" y="0"/>
                      <a:pt x="464725" y="0"/>
                    </a:cubicBezTo>
                    <a:cubicBezTo>
                      <a:pt x="464725" y="153543"/>
                      <a:pt x="464725" y="304610"/>
                      <a:pt x="464725" y="459677"/>
                    </a:cubicBezTo>
                    <a:cubicBezTo>
                      <a:pt x="308896" y="459677"/>
                      <a:pt x="154496" y="459677"/>
                      <a:pt x="0" y="459677"/>
                    </a:cubicBezTo>
                    <a:cubicBezTo>
                      <a:pt x="0" y="459772"/>
                      <a:pt x="1524" y="461296"/>
                      <a:pt x="1524" y="461296"/>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DCFA290C-A95E-403E-934E-B1113C41780F}"/>
                  </a:ext>
                </a:extLst>
              </p:cNvPr>
              <p:cNvSpPr/>
              <p:nvPr/>
            </p:nvSpPr>
            <p:spPr>
              <a:xfrm>
                <a:off x="3287267" y="2895218"/>
                <a:ext cx="463962" cy="460628"/>
              </a:xfrm>
              <a:custGeom>
                <a:avLst/>
                <a:gdLst>
                  <a:gd name="connsiteX0" fmla="*/ 463963 w 463962"/>
                  <a:gd name="connsiteY0" fmla="*/ 459105 h 460628"/>
                  <a:gd name="connsiteX1" fmla="*/ 0 w 463962"/>
                  <a:gd name="connsiteY1" fmla="*/ 459105 h 460628"/>
                  <a:gd name="connsiteX2" fmla="*/ 0 w 463962"/>
                  <a:gd name="connsiteY2" fmla="*/ 0 h 460628"/>
                  <a:gd name="connsiteX3" fmla="*/ 462534 w 463962"/>
                  <a:gd name="connsiteY3" fmla="*/ 0 h 460628"/>
                  <a:gd name="connsiteX4" fmla="*/ 462534 w 463962"/>
                  <a:gd name="connsiteY4" fmla="*/ 460629 h 460628"/>
                  <a:gd name="connsiteX5" fmla="*/ 463963 w 463962"/>
                  <a:gd name="connsiteY5" fmla="*/ 459105 h 46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3962" h="460628">
                    <a:moveTo>
                      <a:pt x="463963" y="459105"/>
                    </a:moveTo>
                    <a:cubicBezTo>
                      <a:pt x="310610" y="459105"/>
                      <a:pt x="157258" y="459105"/>
                      <a:pt x="0" y="459105"/>
                    </a:cubicBezTo>
                    <a:cubicBezTo>
                      <a:pt x="0" y="307086"/>
                      <a:pt x="0" y="154877"/>
                      <a:pt x="0" y="0"/>
                    </a:cubicBezTo>
                    <a:cubicBezTo>
                      <a:pt x="151829" y="0"/>
                      <a:pt x="302895" y="0"/>
                      <a:pt x="462534" y="0"/>
                    </a:cubicBezTo>
                    <a:cubicBezTo>
                      <a:pt x="462534" y="154781"/>
                      <a:pt x="462534" y="307657"/>
                      <a:pt x="462534" y="460629"/>
                    </a:cubicBezTo>
                    <a:lnTo>
                      <a:pt x="463963" y="459105"/>
                    </a:ln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FBF6EB70-9EAD-4DC4-880D-196328A2243D}"/>
                  </a:ext>
                </a:extLst>
              </p:cNvPr>
              <p:cNvSpPr/>
              <p:nvPr/>
            </p:nvSpPr>
            <p:spPr>
              <a:xfrm>
                <a:off x="4215954" y="2896647"/>
                <a:ext cx="462819" cy="459866"/>
              </a:xfrm>
              <a:custGeom>
                <a:avLst/>
                <a:gdLst>
                  <a:gd name="connsiteX0" fmla="*/ 1524 w 462819"/>
                  <a:gd name="connsiteY0" fmla="*/ 459867 h 459866"/>
                  <a:gd name="connsiteX1" fmla="*/ 1524 w 462819"/>
                  <a:gd name="connsiteY1" fmla="*/ 0 h 459866"/>
                  <a:gd name="connsiteX2" fmla="*/ 462820 w 462819"/>
                  <a:gd name="connsiteY2" fmla="*/ 0 h 459866"/>
                  <a:gd name="connsiteX3" fmla="*/ 462820 w 462819"/>
                  <a:gd name="connsiteY3" fmla="*/ 458343 h 459866"/>
                  <a:gd name="connsiteX4" fmla="*/ 0 w 462819"/>
                  <a:gd name="connsiteY4" fmla="*/ 458343 h 459866"/>
                  <a:gd name="connsiteX5" fmla="*/ 1524 w 462819"/>
                  <a:gd name="connsiteY5" fmla="*/ 459867 h 45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819" h="459866">
                    <a:moveTo>
                      <a:pt x="1524" y="459867"/>
                    </a:moveTo>
                    <a:cubicBezTo>
                      <a:pt x="1524" y="307848"/>
                      <a:pt x="1524" y="155829"/>
                      <a:pt x="1524" y="0"/>
                    </a:cubicBezTo>
                    <a:cubicBezTo>
                      <a:pt x="156972" y="0"/>
                      <a:pt x="308038" y="0"/>
                      <a:pt x="462820" y="0"/>
                    </a:cubicBezTo>
                    <a:cubicBezTo>
                      <a:pt x="462820" y="150495"/>
                      <a:pt x="462820" y="301752"/>
                      <a:pt x="462820" y="458343"/>
                    </a:cubicBezTo>
                    <a:cubicBezTo>
                      <a:pt x="309181" y="458343"/>
                      <a:pt x="154591" y="458343"/>
                      <a:pt x="0" y="458343"/>
                    </a:cubicBezTo>
                    <a:cubicBezTo>
                      <a:pt x="0" y="458343"/>
                      <a:pt x="1524" y="459867"/>
                      <a:pt x="1524" y="459867"/>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7CA5411-6B12-4DC9-B2D1-0FBE41AAA1C1}"/>
                  </a:ext>
                </a:extLst>
              </p:cNvPr>
              <p:cNvSpPr/>
              <p:nvPr/>
            </p:nvSpPr>
            <p:spPr>
              <a:xfrm>
                <a:off x="6089808" y="2896361"/>
                <a:ext cx="464820" cy="459009"/>
              </a:xfrm>
              <a:custGeom>
                <a:avLst/>
                <a:gdLst>
                  <a:gd name="connsiteX0" fmla="*/ 1334 w 464820"/>
                  <a:gd name="connsiteY0" fmla="*/ 459010 h 459009"/>
                  <a:gd name="connsiteX1" fmla="*/ 1334 w 464820"/>
                  <a:gd name="connsiteY1" fmla="*/ 0 h 459009"/>
                  <a:gd name="connsiteX2" fmla="*/ 464820 w 464820"/>
                  <a:gd name="connsiteY2" fmla="*/ 0 h 459009"/>
                  <a:gd name="connsiteX3" fmla="*/ 464820 w 464820"/>
                  <a:gd name="connsiteY3" fmla="*/ 457486 h 459009"/>
                  <a:gd name="connsiteX4" fmla="*/ 0 w 464820"/>
                  <a:gd name="connsiteY4" fmla="*/ 457486 h 459009"/>
                  <a:gd name="connsiteX5" fmla="*/ 1334 w 464820"/>
                  <a:gd name="connsiteY5" fmla="*/ 459010 h 459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820" h="459009">
                    <a:moveTo>
                      <a:pt x="1334" y="459010"/>
                    </a:moveTo>
                    <a:cubicBezTo>
                      <a:pt x="1334" y="307277"/>
                      <a:pt x="1334" y="155448"/>
                      <a:pt x="1334" y="0"/>
                    </a:cubicBezTo>
                    <a:cubicBezTo>
                      <a:pt x="157829" y="0"/>
                      <a:pt x="310039" y="0"/>
                      <a:pt x="464820" y="0"/>
                    </a:cubicBezTo>
                    <a:cubicBezTo>
                      <a:pt x="464820" y="152400"/>
                      <a:pt x="464820" y="303562"/>
                      <a:pt x="464820" y="457486"/>
                    </a:cubicBezTo>
                    <a:cubicBezTo>
                      <a:pt x="308896" y="457486"/>
                      <a:pt x="154400" y="457486"/>
                      <a:pt x="0" y="457486"/>
                    </a:cubicBezTo>
                    <a:lnTo>
                      <a:pt x="1334" y="459010"/>
                    </a:ln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9D7AEE25-0FA6-4303-BAEB-95567A5F006A}"/>
                  </a:ext>
                </a:extLst>
              </p:cNvPr>
              <p:cNvSpPr/>
              <p:nvPr/>
            </p:nvSpPr>
            <p:spPr>
              <a:xfrm>
                <a:off x="9846182" y="2894932"/>
                <a:ext cx="455961" cy="457771"/>
              </a:xfrm>
              <a:custGeom>
                <a:avLst/>
                <a:gdLst>
                  <a:gd name="connsiteX0" fmla="*/ 0 w 455961"/>
                  <a:gd name="connsiteY0" fmla="*/ 0 h 457771"/>
                  <a:gd name="connsiteX1" fmla="*/ 455962 w 455961"/>
                  <a:gd name="connsiteY1" fmla="*/ 0 h 457771"/>
                  <a:gd name="connsiteX2" fmla="*/ 455962 w 455961"/>
                  <a:gd name="connsiteY2" fmla="*/ 457772 h 457771"/>
                  <a:gd name="connsiteX3" fmla="*/ 0 w 455961"/>
                  <a:gd name="connsiteY3" fmla="*/ 457772 h 457771"/>
                  <a:gd name="connsiteX4" fmla="*/ 0 w 455961"/>
                  <a:gd name="connsiteY4" fmla="*/ 0 h 4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961" h="457771">
                    <a:moveTo>
                      <a:pt x="0" y="0"/>
                    </a:moveTo>
                    <a:cubicBezTo>
                      <a:pt x="151734" y="0"/>
                      <a:pt x="301848" y="0"/>
                      <a:pt x="455962" y="0"/>
                    </a:cubicBezTo>
                    <a:cubicBezTo>
                      <a:pt x="455962" y="151257"/>
                      <a:pt x="455962" y="302514"/>
                      <a:pt x="455962" y="457772"/>
                    </a:cubicBezTo>
                    <a:cubicBezTo>
                      <a:pt x="306420" y="457772"/>
                      <a:pt x="155163" y="457772"/>
                      <a:pt x="0" y="457772"/>
                    </a:cubicBezTo>
                    <a:cubicBezTo>
                      <a:pt x="0" y="308420"/>
                      <a:pt x="0" y="157067"/>
                      <a:pt x="0" y="0"/>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42F25C0B-8A96-4E9E-AFBD-FA899463CE86}"/>
                  </a:ext>
                </a:extLst>
              </p:cNvPr>
              <p:cNvSpPr/>
              <p:nvPr/>
            </p:nvSpPr>
            <p:spPr>
              <a:xfrm>
                <a:off x="1874614" y="3354509"/>
                <a:ext cx="467772" cy="467300"/>
              </a:xfrm>
              <a:custGeom>
                <a:avLst/>
                <a:gdLst>
                  <a:gd name="connsiteX0" fmla="*/ 0 w 467772"/>
                  <a:gd name="connsiteY0" fmla="*/ 1433 h 467300"/>
                  <a:gd name="connsiteX1" fmla="*/ 188690 w 467772"/>
                  <a:gd name="connsiteY1" fmla="*/ 6386 h 467300"/>
                  <a:gd name="connsiteX2" fmla="*/ 467773 w 467772"/>
                  <a:gd name="connsiteY2" fmla="*/ 2005 h 467300"/>
                  <a:gd name="connsiteX3" fmla="*/ 466154 w 467772"/>
                  <a:gd name="connsiteY3" fmla="*/ 385 h 467300"/>
                  <a:gd name="connsiteX4" fmla="*/ 466154 w 467772"/>
                  <a:gd name="connsiteY4" fmla="*/ 467301 h 467300"/>
                  <a:gd name="connsiteX5" fmla="*/ 1333 w 467772"/>
                  <a:gd name="connsiteY5" fmla="*/ 467301 h 467300"/>
                  <a:gd name="connsiteX6" fmla="*/ 1333 w 467772"/>
                  <a:gd name="connsiteY6" fmla="*/ 4 h 467300"/>
                  <a:gd name="connsiteX7" fmla="*/ 0 w 467772"/>
                  <a:gd name="connsiteY7" fmla="*/ 1433 h 46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7772" h="467300">
                    <a:moveTo>
                      <a:pt x="0" y="1433"/>
                    </a:moveTo>
                    <a:cubicBezTo>
                      <a:pt x="62865" y="3148"/>
                      <a:pt x="125825" y="6481"/>
                      <a:pt x="188690" y="6386"/>
                    </a:cubicBezTo>
                    <a:cubicBezTo>
                      <a:pt x="281750" y="6196"/>
                      <a:pt x="374713" y="3624"/>
                      <a:pt x="467773" y="2005"/>
                    </a:cubicBezTo>
                    <a:cubicBezTo>
                      <a:pt x="467773" y="2005"/>
                      <a:pt x="466249" y="385"/>
                      <a:pt x="466154" y="385"/>
                    </a:cubicBezTo>
                    <a:cubicBezTo>
                      <a:pt x="466154" y="155262"/>
                      <a:pt x="466154" y="310138"/>
                      <a:pt x="466154" y="467301"/>
                    </a:cubicBezTo>
                    <a:cubicBezTo>
                      <a:pt x="309467" y="467301"/>
                      <a:pt x="158210" y="467301"/>
                      <a:pt x="1333" y="467301"/>
                    </a:cubicBezTo>
                    <a:cubicBezTo>
                      <a:pt x="1333" y="309853"/>
                      <a:pt x="1333" y="154976"/>
                      <a:pt x="1333" y="4"/>
                    </a:cubicBezTo>
                    <a:cubicBezTo>
                      <a:pt x="1429" y="-91"/>
                      <a:pt x="0" y="1433"/>
                      <a:pt x="0" y="1433"/>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EF94FC42-44B6-4417-B980-D2021DAFAA8A}"/>
                  </a:ext>
                </a:extLst>
              </p:cNvPr>
              <p:cNvSpPr/>
              <p:nvPr/>
            </p:nvSpPr>
            <p:spPr>
              <a:xfrm>
                <a:off x="3749801" y="3354323"/>
                <a:ext cx="467677" cy="467391"/>
              </a:xfrm>
              <a:custGeom>
                <a:avLst/>
                <a:gdLst>
                  <a:gd name="connsiteX0" fmla="*/ 0 w 467677"/>
                  <a:gd name="connsiteY0" fmla="*/ 1619 h 467391"/>
                  <a:gd name="connsiteX1" fmla="*/ 188690 w 467677"/>
                  <a:gd name="connsiteY1" fmla="*/ 6572 h 467391"/>
                  <a:gd name="connsiteX2" fmla="*/ 467678 w 467677"/>
                  <a:gd name="connsiteY2" fmla="*/ 2191 h 467391"/>
                  <a:gd name="connsiteX3" fmla="*/ 466154 w 467677"/>
                  <a:gd name="connsiteY3" fmla="*/ 572 h 467391"/>
                  <a:gd name="connsiteX4" fmla="*/ 466154 w 467677"/>
                  <a:gd name="connsiteY4" fmla="*/ 467392 h 467391"/>
                  <a:gd name="connsiteX5" fmla="*/ 1429 w 467677"/>
                  <a:gd name="connsiteY5" fmla="*/ 467392 h 467391"/>
                  <a:gd name="connsiteX6" fmla="*/ 1429 w 467677"/>
                  <a:gd name="connsiteY6" fmla="*/ 0 h 467391"/>
                  <a:gd name="connsiteX7" fmla="*/ 0 w 467677"/>
                  <a:gd name="connsiteY7" fmla="*/ 1619 h 46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7677" h="467391">
                    <a:moveTo>
                      <a:pt x="0" y="1619"/>
                    </a:moveTo>
                    <a:cubicBezTo>
                      <a:pt x="62865" y="3429"/>
                      <a:pt x="125825" y="6668"/>
                      <a:pt x="188690" y="6572"/>
                    </a:cubicBezTo>
                    <a:cubicBezTo>
                      <a:pt x="281654" y="6382"/>
                      <a:pt x="374713" y="3810"/>
                      <a:pt x="467678" y="2191"/>
                    </a:cubicBezTo>
                    <a:cubicBezTo>
                      <a:pt x="467678" y="2191"/>
                      <a:pt x="466154" y="667"/>
                      <a:pt x="466154" y="572"/>
                    </a:cubicBezTo>
                    <a:cubicBezTo>
                      <a:pt x="466154" y="155448"/>
                      <a:pt x="466154" y="310324"/>
                      <a:pt x="466154" y="467392"/>
                    </a:cubicBezTo>
                    <a:cubicBezTo>
                      <a:pt x="308610" y="467392"/>
                      <a:pt x="157353" y="467392"/>
                      <a:pt x="1429" y="467392"/>
                    </a:cubicBezTo>
                    <a:cubicBezTo>
                      <a:pt x="1429" y="309943"/>
                      <a:pt x="1429" y="154972"/>
                      <a:pt x="1429" y="0"/>
                    </a:cubicBezTo>
                    <a:cubicBezTo>
                      <a:pt x="1429" y="0"/>
                      <a:pt x="0" y="1619"/>
                      <a:pt x="0" y="161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A577D6A-1EC7-478C-829E-ADD8D1C960B0}"/>
                  </a:ext>
                </a:extLst>
              </p:cNvPr>
              <p:cNvSpPr/>
              <p:nvPr/>
            </p:nvSpPr>
            <p:spPr>
              <a:xfrm>
                <a:off x="5626417" y="3353847"/>
                <a:ext cx="464634" cy="467201"/>
              </a:xfrm>
              <a:custGeom>
                <a:avLst/>
                <a:gdLst>
                  <a:gd name="connsiteX0" fmla="*/ 463391 w 464634"/>
                  <a:gd name="connsiteY0" fmla="*/ 0 h 467201"/>
                  <a:gd name="connsiteX1" fmla="*/ 463391 w 464634"/>
                  <a:gd name="connsiteY1" fmla="*/ 467201 h 467201"/>
                  <a:gd name="connsiteX2" fmla="*/ 1524 w 464634"/>
                  <a:gd name="connsiteY2" fmla="*/ 467201 h 467201"/>
                  <a:gd name="connsiteX3" fmla="*/ 1524 w 464634"/>
                  <a:gd name="connsiteY3" fmla="*/ 1810 h 467201"/>
                  <a:gd name="connsiteX4" fmla="*/ 0 w 464634"/>
                  <a:gd name="connsiteY4" fmla="*/ 3143 h 467201"/>
                  <a:gd name="connsiteX5" fmla="*/ 464629 w 464634"/>
                  <a:gd name="connsiteY5" fmla="*/ 1619 h 467201"/>
                  <a:gd name="connsiteX6" fmla="*/ 463391 w 464634"/>
                  <a:gd name="connsiteY6" fmla="*/ 0 h 46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4634" h="467201">
                    <a:moveTo>
                      <a:pt x="463391" y="0"/>
                    </a:moveTo>
                    <a:cubicBezTo>
                      <a:pt x="463391" y="154591"/>
                      <a:pt x="463391" y="309277"/>
                      <a:pt x="463391" y="467201"/>
                    </a:cubicBezTo>
                    <a:cubicBezTo>
                      <a:pt x="307943" y="467201"/>
                      <a:pt x="155829" y="467201"/>
                      <a:pt x="1524" y="467201"/>
                    </a:cubicBezTo>
                    <a:cubicBezTo>
                      <a:pt x="1524" y="310801"/>
                      <a:pt x="1524" y="156305"/>
                      <a:pt x="1524" y="1810"/>
                    </a:cubicBezTo>
                    <a:lnTo>
                      <a:pt x="0" y="3143"/>
                    </a:lnTo>
                    <a:cubicBezTo>
                      <a:pt x="154877" y="2667"/>
                      <a:pt x="309848" y="2096"/>
                      <a:pt x="464629" y="1619"/>
                    </a:cubicBezTo>
                    <a:cubicBezTo>
                      <a:pt x="464725" y="1524"/>
                      <a:pt x="463391" y="0"/>
                      <a:pt x="463391" y="0"/>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0137E478-6E37-45CE-9E4D-163EDC95D355}"/>
                  </a:ext>
                </a:extLst>
              </p:cNvPr>
              <p:cNvSpPr/>
              <p:nvPr/>
            </p:nvSpPr>
            <p:spPr>
              <a:xfrm>
                <a:off x="7970614" y="2896647"/>
                <a:ext cx="458819" cy="457295"/>
              </a:xfrm>
              <a:custGeom>
                <a:avLst/>
                <a:gdLst>
                  <a:gd name="connsiteX0" fmla="*/ 458819 w 458819"/>
                  <a:gd name="connsiteY0" fmla="*/ 0 h 457295"/>
                  <a:gd name="connsiteX1" fmla="*/ 458819 w 458819"/>
                  <a:gd name="connsiteY1" fmla="*/ 457295 h 457295"/>
                  <a:gd name="connsiteX2" fmla="*/ 0 w 458819"/>
                  <a:gd name="connsiteY2" fmla="*/ 457295 h 457295"/>
                  <a:gd name="connsiteX3" fmla="*/ 0 w 458819"/>
                  <a:gd name="connsiteY3" fmla="*/ 0 h 457295"/>
                  <a:gd name="connsiteX4" fmla="*/ 458819 w 458819"/>
                  <a:gd name="connsiteY4" fmla="*/ 0 h 457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819" h="457295">
                    <a:moveTo>
                      <a:pt x="458819" y="0"/>
                    </a:moveTo>
                    <a:cubicBezTo>
                      <a:pt x="458819" y="154210"/>
                      <a:pt x="458819" y="304419"/>
                      <a:pt x="458819" y="457295"/>
                    </a:cubicBezTo>
                    <a:cubicBezTo>
                      <a:pt x="305371" y="457295"/>
                      <a:pt x="154114" y="457295"/>
                      <a:pt x="0" y="457295"/>
                    </a:cubicBezTo>
                    <a:cubicBezTo>
                      <a:pt x="0" y="304324"/>
                      <a:pt x="0" y="153067"/>
                      <a:pt x="0" y="0"/>
                    </a:cubicBezTo>
                    <a:cubicBezTo>
                      <a:pt x="154210" y="0"/>
                      <a:pt x="306610" y="0"/>
                      <a:pt x="458819" y="0"/>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F4D02F20-99EC-489C-8F9C-8DD5504F428C}"/>
                  </a:ext>
                </a:extLst>
              </p:cNvPr>
              <p:cNvSpPr/>
              <p:nvPr/>
            </p:nvSpPr>
            <p:spPr>
              <a:xfrm>
                <a:off x="465009" y="2894837"/>
                <a:ext cx="465486" cy="460914"/>
              </a:xfrm>
              <a:custGeom>
                <a:avLst/>
                <a:gdLst>
                  <a:gd name="connsiteX0" fmla="*/ 1333 w 465486"/>
                  <a:gd name="connsiteY0" fmla="*/ 460915 h 460914"/>
                  <a:gd name="connsiteX1" fmla="*/ 5525 w 465486"/>
                  <a:gd name="connsiteY1" fmla="*/ 57055 h 460914"/>
                  <a:gd name="connsiteX2" fmla="*/ 5525 w 465486"/>
                  <a:gd name="connsiteY2" fmla="*/ 0 h 460914"/>
                  <a:gd name="connsiteX3" fmla="*/ 465487 w 465486"/>
                  <a:gd name="connsiteY3" fmla="*/ 0 h 460914"/>
                  <a:gd name="connsiteX4" fmla="*/ 465487 w 465486"/>
                  <a:gd name="connsiteY4" fmla="*/ 459391 h 460914"/>
                  <a:gd name="connsiteX5" fmla="*/ 0 w 465486"/>
                  <a:gd name="connsiteY5" fmla="*/ 459391 h 460914"/>
                  <a:gd name="connsiteX6" fmla="*/ 1333 w 465486"/>
                  <a:gd name="connsiteY6" fmla="*/ 460915 h 460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5486" h="460914">
                    <a:moveTo>
                      <a:pt x="1333" y="460915"/>
                    </a:moveTo>
                    <a:cubicBezTo>
                      <a:pt x="2762" y="326327"/>
                      <a:pt x="4096" y="191643"/>
                      <a:pt x="5525" y="57055"/>
                    </a:cubicBezTo>
                    <a:cubicBezTo>
                      <a:pt x="5715" y="38481"/>
                      <a:pt x="5525" y="20003"/>
                      <a:pt x="5525" y="0"/>
                    </a:cubicBezTo>
                    <a:cubicBezTo>
                      <a:pt x="162211" y="0"/>
                      <a:pt x="312230" y="0"/>
                      <a:pt x="465487" y="0"/>
                    </a:cubicBezTo>
                    <a:cubicBezTo>
                      <a:pt x="465487" y="153448"/>
                      <a:pt x="465487" y="304705"/>
                      <a:pt x="465487" y="459391"/>
                    </a:cubicBezTo>
                    <a:cubicBezTo>
                      <a:pt x="309658" y="459391"/>
                      <a:pt x="154877" y="459391"/>
                      <a:pt x="0" y="459391"/>
                    </a:cubicBezTo>
                    <a:lnTo>
                      <a:pt x="1333" y="460915"/>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FE8233DC-19B0-4E0C-87E3-C901948726E5}"/>
                  </a:ext>
                </a:extLst>
              </p:cNvPr>
              <p:cNvSpPr/>
              <p:nvPr/>
            </p:nvSpPr>
            <p:spPr>
              <a:xfrm>
                <a:off x="5160549" y="2895504"/>
                <a:ext cx="467391" cy="461581"/>
              </a:xfrm>
              <a:custGeom>
                <a:avLst/>
                <a:gdLst>
                  <a:gd name="connsiteX0" fmla="*/ 467392 w 467391"/>
                  <a:gd name="connsiteY0" fmla="*/ 460153 h 461581"/>
                  <a:gd name="connsiteX1" fmla="*/ 0 w 467391"/>
                  <a:gd name="connsiteY1" fmla="*/ 460153 h 461581"/>
                  <a:gd name="connsiteX2" fmla="*/ 0 w 467391"/>
                  <a:gd name="connsiteY2" fmla="*/ 0 h 461581"/>
                  <a:gd name="connsiteX3" fmla="*/ 457391 w 467391"/>
                  <a:gd name="connsiteY3" fmla="*/ 0 h 461581"/>
                  <a:gd name="connsiteX4" fmla="*/ 460153 w 467391"/>
                  <a:gd name="connsiteY4" fmla="*/ 49054 h 461581"/>
                  <a:gd name="connsiteX5" fmla="*/ 460534 w 467391"/>
                  <a:gd name="connsiteY5" fmla="*/ 410337 h 461581"/>
                  <a:gd name="connsiteX6" fmla="*/ 465773 w 467391"/>
                  <a:gd name="connsiteY6" fmla="*/ 461582 h 461581"/>
                  <a:gd name="connsiteX7" fmla="*/ 467392 w 467391"/>
                  <a:gd name="connsiteY7" fmla="*/ 460153 h 461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7391" h="461581">
                    <a:moveTo>
                      <a:pt x="467392" y="460153"/>
                    </a:moveTo>
                    <a:cubicBezTo>
                      <a:pt x="312515" y="460153"/>
                      <a:pt x="157639" y="460153"/>
                      <a:pt x="0" y="460153"/>
                    </a:cubicBezTo>
                    <a:cubicBezTo>
                      <a:pt x="0" y="305276"/>
                      <a:pt x="0" y="154019"/>
                      <a:pt x="0" y="0"/>
                    </a:cubicBezTo>
                    <a:cubicBezTo>
                      <a:pt x="151829" y="0"/>
                      <a:pt x="301847" y="0"/>
                      <a:pt x="457391" y="0"/>
                    </a:cubicBezTo>
                    <a:cubicBezTo>
                      <a:pt x="458343" y="15621"/>
                      <a:pt x="460153" y="32385"/>
                      <a:pt x="460153" y="49054"/>
                    </a:cubicBezTo>
                    <a:cubicBezTo>
                      <a:pt x="460439" y="169450"/>
                      <a:pt x="460058" y="289941"/>
                      <a:pt x="460534" y="410337"/>
                    </a:cubicBezTo>
                    <a:cubicBezTo>
                      <a:pt x="460629" y="427482"/>
                      <a:pt x="463963" y="444532"/>
                      <a:pt x="465773" y="461582"/>
                    </a:cubicBezTo>
                    <a:cubicBezTo>
                      <a:pt x="465963" y="461486"/>
                      <a:pt x="467392" y="460153"/>
                      <a:pt x="467392" y="460153"/>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2938CF30-C19B-4CFA-B206-B7CC6583F07E}"/>
                  </a:ext>
                </a:extLst>
              </p:cNvPr>
              <p:cNvSpPr/>
              <p:nvPr/>
            </p:nvSpPr>
            <p:spPr>
              <a:xfrm>
                <a:off x="4857" y="3354228"/>
                <a:ext cx="461581" cy="467391"/>
              </a:xfrm>
              <a:custGeom>
                <a:avLst/>
                <a:gdLst>
                  <a:gd name="connsiteX0" fmla="*/ 460153 w 461581"/>
                  <a:gd name="connsiteY0" fmla="*/ 0 h 467391"/>
                  <a:gd name="connsiteX1" fmla="*/ 460153 w 461581"/>
                  <a:gd name="connsiteY1" fmla="*/ 467392 h 467391"/>
                  <a:gd name="connsiteX2" fmla="*/ 0 w 461581"/>
                  <a:gd name="connsiteY2" fmla="*/ 467392 h 467391"/>
                  <a:gd name="connsiteX3" fmla="*/ 0 w 461581"/>
                  <a:gd name="connsiteY3" fmla="*/ 9906 h 467391"/>
                  <a:gd name="connsiteX4" fmla="*/ 48959 w 461581"/>
                  <a:gd name="connsiteY4" fmla="*/ 7048 h 467391"/>
                  <a:gd name="connsiteX5" fmla="*/ 410337 w 461581"/>
                  <a:gd name="connsiteY5" fmla="*/ 6667 h 467391"/>
                  <a:gd name="connsiteX6" fmla="*/ 461582 w 461581"/>
                  <a:gd name="connsiteY6" fmla="*/ 1429 h 467391"/>
                  <a:gd name="connsiteX7" fmla="*/ 460153 w 461581"/>
                  <a:gd name="connsiteY7" fmla="*/ 0 h 46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1581" h="467391">
                    <a:moveTo>
                      <a:pt x="460153" y="0"/>
                    </a:moveTo>
                    <a:cubicBezTo>
                      <a:pt x="460153" y="154877"/>
                      <a:pt x="460153" y="309848"/>
                      <a:pt x="460153" y="467392"/>
                    </a:cubicBezTo>
                    <a:cubicBezTo>
                      <a:pt x="305372" y="467392"/>
                      <a:pt x="154115" y="467392"/>
                      <a:pt x="0" y="467392"/>
                    </a:cubicBezTo>
                    <a:cubicBezTo>
                      <a:pt x="0" y="315563"/>
                      <a:pt x="0" y="165544"/>
                      <a:pt x="0" y="9906"/>
                    </a:cubicBezTo>
                    <a:cubicBezTo>
                      <a:pt x="15621" y="8953"/>
                      <a:pt x="32290" y="7144"/>
                      <a:pt x="48959" y="7048"/>
                    </a:cubicBezTo>
                    <a:cubicBezTo>
                      <a:pt x="169450" y="6763"/>
                      <a:pt x="289846" y="7144"/>
                      <a:pt x="410337" y="6667"/>
                    </a:cubicBezTo>
                    <a:cubicBezTo>
                      <a:pt x="427482" y="6572"/>
                      <a:pt x="444532" y="3334"/>
                      <a:pt x="461582" y="1429"/>
                    </a:cubicBezTo>
                    <a:cubicBezTo>
                      <a:pt x="461486" y="1524"/>
                      <a:pt x="460153" y="0"/>
                      <a:pt x="460153" y="0"/>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9E6EDC0A-565E-473C-B831-52DBC2419B0C}"/>
                  </a:ext>
                </a:extLst>
              </p:cNvPr>
              <p:cNvSpPr/>
              <p:nvPr/>
            </p:nvSpPr>
            <p:spPr>
              <a:xfrm>
                <a:off x="10313002" y="3363657"/>
                <a:ext cx="457200" cy="457771"/>
              </a:xfrm>
              <a:custGeom>
                <a:avLst/>
                <a:gdLst>
                  <a:gd name="connsiteX0" fmla="*/ 0 w 457200"/>
                  <a:gd name="connsiteY0" fmla="*/ 0 h 457771"/>
                  <a:gd name="connsiteX1" fmla="*/ 457200 w 457200"/>
                  <a:gd name="connsiteY1" fmla="*/ 0 h 457771"/>
                  <a:gd name="connsiteX2" fmla="*/ 457200 w 457200"/>
                  <a:gd name="connsiteY2" fmla="*/ 457771 h 457771"/>
                  <a:gd name="connsiteX3" fmla="*/ 0 w 457200"/>
                  <a:gd name="connsiteY3" fmla="*/ 457771 h 457771"/>
                  <a:gd name="connsiteX4" fmla="*/ 0 w 457200"/>
                  <a:gd name="connsiteY4" fmla="*/ 0 h 4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57771">
                    <a:moveTo>
                      <a:pt x="0" y="0"/>
                    </a:moveTo>
                    <a:cubicBezTo>
                      <a:pt x="153638" y="0"/>
                      <a:pt x="303752" y="0"/>
                      <a:pt x="457200" y="0"/>
                    </a:cubicBezTo>
                    <a:cubicBezTo>
                      <a:pt x="457200" y="152686"/>
                      <a:pt x="457200" y="303752"/>
                      <a:pt x="457200" y="457771"/>
                    </a:cubicBezTo>
                    <a:cubicBezTo>
                      <a:pt x="305086" y="457771"/>
                      <a:pt x="153829" y="457771"/>
                      <a:pt x="0" y="457771"/>
                    </a:cubicBezTo>
                    <a:cubicBezTo>
                      <a:pt x="0" y="305657"/>
                      <a:pt x="0" y="155543"/>
                      <a:pt x="0" y="0"/>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033C5B97-6D3F-4D26-95EA-C815B5CCA463}"/>
                  </a:ext>
                </a:extLst>
              </p:cNvPr>
              <p:cNvSpPr/>
              <p:nvPr/>
            </p:nvSpPr>
            <p:spPr>
              <a:xfrm>
                <a:off x="9376219" y="3364420"/>
                <a:ext cx="458628" cy="456818"/>
              </a:xfrm>
              <a:custGeom>
                <a:avLst/>
                <a:gdLst>
                  <a:gd name="connsiteX0" fmla="*/ 0 w 458628"/>
                  <a:gd name="connsiteY0" fmla="*/ 456819 h 456818"/>
                  <a:gd name="connsiteX1" fmla="*/ 0 w 458628"/>
                  <a:gd name="connsiteY1" fmla="*/ 0 h 456818"/>
                  <a:gd name="connsiteX2" fmla="*/ 458629 w 458628"/>
                  <a:gd name="connsiteY2" fmla="*/ 0 h 456818"/>
                  <a:gd name="connsiteX3" fmla="*/ 458629 w 458628"/>
                  <a:gd name="connsiteY3" fmla="*/ 456819 h 456818"/>
                  <a:gd name="connsiteX4" fmla="*/ 0 w 458628"/>
                  <a:gd name="connsiteY4" fmla="*/ 456819 h 456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628" h="456818">
                    <a:moveTo>
                      <a:pt x="0" y="456819"/>
                    </a:moveTo>
                    <a:cubicBezTo>
                      <a:pt x="0" y="303086"/>
                      <a:pt x="0" y="153067"/>
                      <a:pt x="0" y="0"/>
                    </a:cubicBezTo>
                    <a:cubicBezTo>
                      <a:pt x="152781" y="0"/>
                      <a:pt x="303943" y="0"/>
                      <a:pt x="458629" y="0"/>
                    </a:cubicBezTo>
                    <a:cubicBezTo>
                      <a:pt x="458629" y="152114"/>
                      <a:pt x="458629" y="302895"/>
                      <a:pt x="458629" y="456819"/>
                    </a:cubicBezTo>
                    <a:cubicBezTo>
                      <a:pt x="306895" y="456819"/>
                      <a:pt x="155829" y="456819"/>
                      <a:pt x="0" y="45681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A2BFDC96-9147-4FA1-974F-BDBCFF4E654D}"/>
                  </a:ext>
                </a:extLst>
              </p:cNvPr>
              <p:cNvSpPr/>
              <p:nvPr/>
            </p:nvSpPr>
            <p:spPr>
              <a:xfrm>
                <a:off x="8437435" y="3364705"/>
                <a:ext cx="458533" cy="456437"/>
              </a:xfrm>
              <a:custGeom>
                <a:avLst/>
                <a:gdLst>
                  <a:gd name="connsiteX0" fmla="*/ 0 w 458533"/>
                  <a:gd name="connsiteY0" fmla="*/ 456438 h 456437"/>
                  <a:gd name="connsiteX1" fmla="*/ 0 w 458533"/>
                  <a:gd name="connsiteY1" fmla="*/ 0 h 456437"/>
                  <a:gd name="connsiteX2" fmla="*/ 458534 w 458533"/>
                  <a:gd name="connsiteY2" fmla="*/ 0 h 456437"/>
                  <a:gd name="connsiteX3" fmla="*/ 458534 w 458533"/>
                  <a:gd name="connsiteY3" fmla="*/ 456438 h 456437"/>
                  <a:gd name="connsiteX4" fmla="*/ 0 w 458533"/>
                  <a:gd name="connsiteY4" fmla="*/ 456438 h 4564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533" h="456437">
                    <a:moveTo>
                      <a:pt x="0" y="456438"/>
                    </a:moveTo>
                    <a:cubicBezTo>
                      <a:pt x="0" y="302990"/>
                      <a:pt x="0" y="153257"/>
                      <a:pt x="0" y="0"/>
                    </a:cubicBezTo>
                    <a:cubicBezTo>
                      <a:pt x="152971" y="0"/>
                      <a:pt x="304133" y="0"/>
                      <a:pt x="458534" y="0"/>
                    </a:cubicBezTo>
                    <a:cubicBezTo>
                      <a:pt x="458534" y="151448"/>
                      <a:pt x="458534" y="302323"/>
                      <a:pt x="458534" y="456438"/>
                    </a:cubicBezTo>
                    <a:cubicBezTo>
                      <a:pt x="307181" y="456438"/>
                      <a:pt x="156020" y="456438"/>
                      <a:pt x="0" y="45643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99F178D2-0FB1-4887-AB0E-BC080D988138}"/>
                  </a:ext>
                </a:extLst>
              </p:cNvPr>
              <p:cNvSpPr/>
              <p:nvPr/>
            </p:nvSpPr>
            <p:spPr>
              <a:xfrm>
                <a:off x="6564058" y="3364896"/>
                <a:ext cx="457961" cy="455294"/>
              </a:xfrm>
              <a:custGeom>
                <a:avLst/>
                <a:gdLst>
                  <a:gd name="connsiteX0" fmla="*/ 0 w 457961"/>
                  <a:gd name="connsiteY0" fmla="*/ 455295 h 455294"/>
                  <a:gd name="connsiteX1" fmla="*/ 0 w 457961"/>
                  <a:gd name="connsiteY1" fmla="*/ 0 h 455294"/>
                  <a:gd name="connsiteX2" fmla="*/ 457962 w 457961"/>
                  <a:gd name="connsiteY2" fmla="*/ 0 h 455294"/>
                  <a:gd name="connsiteX3" fmla="*/ 457962 w 457961"/>
                  <a:gd name="connsiteY3" fmla="*/ 455295 h 455294"/>
                  <a:gd name="connsiteX4" fmla="*/ 0 w 457961"/>
                  <a:gd name="connsiteY4" fmla="*/ 455295 h 455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961" h="455294">
                    <a:moveTo>
                      <a:pt x="0" y="455295"/>
                    </a:moveTo>
                    <a:cubicBezTo>
                      <a:pt x="0" y="303562"/>
                      <a:pt x="0" y="153638"/>
                      <a:pt x="0" y="0"/>
                    </a:cubicBezTo>
                    <a:cubicBezTo>
                      <a:pt x="152876" y="0"/>
                      <a:pt x="303943" y="0"/>
                      <a:pt x="457962" y="0"/>
                    </a:cubicBezTo>
                    <a:cubicBezTo>
                      <a:pt x="457962" y="151257"/>
                      <a:pt x="457962" y="301181"/>
                      <a:pt x="457962" y="455295"/>
                    </a:cubicBezTo>
                    <a:cubicBezTo>
                      <a:pt x="307753" y="455295"/>
                      <a:pt x="156686" y="455295"/>
                      <a:pt x="0" y="455295"/>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ABA34AF1-04CA-49A2-B93E-EA59AA236F39}"/>
                  </a:ext>
                </a:extLst>
              </p:cNvPr>
              <p:cNvSpPr/>
              <p:nvPr/>
            </p:nvSpPr>
            <p:spPr>
              <a:xfrm>
                <a:off x="7503318" y="3364420"/>
                <a:ext cx="458057" cy="457962"/>
              </a:xfrm>
              <a:custGeom>
                <a:avLst/>
                <a:gdLst>
                  <a:gd name="connsiteX0" fmla="*/ 458058 w 458057"/>
                  <a:gd name="connsiteY0" fmla="*/ 457962 h 457962"/>
                  <a:gd name="connsiteX1" fmla="*/ 0 w 458057"/>
                  <a:gd name="connsiteY1" fmla="*/ 457962 h 457962"/>
                  <a:gd name="connsiteX2" fmla="*/ 0 w 458057"/>
                  <a:gd name="connsiteY2" fmla="*/ 0 h 457962"/>
                  <a:gd name="connsiteX3" fmla="*/ 458058 w 458057"/>
                  <a:gd name="connsiteY3" fmla="*/ 0 h 457962"/>
                  <a:gd name="connsiteX4" fmla="*/ 458058 w 458057"/>
                  <a:gd name="connsiteY4" fmla="*/ 457962 h 457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057" h="457962">
                    <a:moveTo>
                      <a:pt x="458058" y="457962"/>
                    </a:moveTo>
                    <a:cubicBezTo>
                      <a:pt x="303371" y="457962"/>
                      <a:pt x="153162" y="457962"/>
                      <a:pt x="0" y="457962"/>
                    </a:cubicBezTo>
                    <a:cubicBezTo>
                      <a:pt x="0" y="304800"/>
                      <a:pt x="0" y="153543"/>
                      <a:pt x="0" y="0"/>
                    </a:cubicBezTo>
                    <a:cubicBezTo>
                      <a:pt x="153162" y="0"/>
                      <a:pt x="304514" y="0"/>
                      <a:pt x="458058" y="0"/>
                    </a:cubicBezTo>
                    <a:cubicBezTo>
                      <a:pt x="458058" y="153162"/>
                      <a:pt x="458058" y="303086"/>
                      <a:pt x="458058" y="457962"/>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357B4BC2-07D5-40B5-AB61-833E5FDBC4F4}"/>
                  </a:ext>
                </a:extLst>
              </p:cNvPr>
              <p:cNvSpPr/>
              <p:nvPr/>
            </p:nvSpPr>
            <p:spPr>
              <a:xfrm>
                <a:off x="11252548" y="3364324"/>
                <a:ext cx="456723" cy="458057"/>
              </a:xfrm>
              <a:custGeom>
                <a:avLst/>
                <a:gdLst>
                  <a:gd name="connsiteX0" fmla="*/ 0 w 456723"/>
                  <a:gd name="connsiteY0" fmla="*/ 0 h 458057"/>
                  <a:gd name="connsiteX1" fmla="*/ 456723 w 456723"/>
                  <a:gd name="connsiteY1" fmla="*/ 0 h 458057"/>
                  <a:gd name="connsiteX2" fmla="*/ 456723 w 456723"/>
                  <a:gd name="connsiteY2" fmla="*/ 458057 h 458057"/>
                  <a:gd name="connsiteX3" fmla="*/ 0 w 456723"/>
                  <a:gd name="connsiteY3" fmla="*/ 458057 h 458057"/>
                  <a:gd name="connsiteX4" fmla="*/ 0 w 456723"/>
                  <a:gd name="connsiteY4" fmla="*/ 0 h 45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723" h="458057">
                    <a:moveTo>
                      <a:pt x="0" y="0"/>
                    </a:moveTo>
                    <a:cubicBezTo>
                      <a:pt x="151448" y="0"/>
                      <a:pt x="302609" y="0"/>
                      <a:pt x="456723" y="0"/>
                    </a:cubicBezTo>
                    <a:cubicBezTo>
                      <a:pt x="456723" y="153734"/>
                      <a:pt x="456723" y="304895"/>
                      <a:pt x="456723" y="458057"/>
                    </a:cubicBezTo>
                    <a:cubicBezTo>
                      <a:pt x="303752" y="458057"/>
                      <a:pt x="153638" y="458057"/>
                      <a:pt x="0" y="458057"/>
                    </a:cubicBezTo>
                    <a:cubicBezTo>
                      <a:pt x="0" y="305657"/>
                      <a:pt x="0" y="154400"/>
                      <a:pt x="0" y="0"/>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F0BC304A-2D86-4801-A265-E21CBA5D2533}"/>
                  </a:ext>
                </a:extLst>
              </p:cNvPr>
              <p:cNvSpPr/>
              <p:nvPr/>
            </p:nvSpPr>
            <p:spPr>
              <a:xfrm>
                <a:off x="943069" y="3364229"/>
                <a:ext cx="455390" cy="456819"/>
              </a:xfrm>
              <a:custGeom>
                <a:avLst/>
                <a:gdLst>
                  <a:gd name="connsiteX0" fmla="*/ 0 w 455390"/>
                  <a:gd name="connsiteY0" fmla="*/ 456819 h 456819"/>
                  <a:gd name="connsiteX1" fmla="*/ 0 w 455390"/>
                  <a:gd name="connsiteY1" fmla="*/ 0 h 456819"/>
                  <a:gd name="connsiteX2" fmla="*/ 455390 w 455390"/>
                  <a:gd name="connsiteY2" fmla="*/ 0 h 456819"/>
                  <a:gd name="connsiteX3" fmla="*/ 455390 w 455390"/>
                  <a:gd name="connsiteY3" fmla="*/ 456819 h 456819"/>
                  <a:gd name="connsiteX4" fmla="*/ 0 w 455390"/>
                  <a:gd name="connsiteY4" fmla="*/ 456819 h 4568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390" h="456819">
                    <a:moveTo>
                      <a:pt x="0" y="456819"/>
                    </a:moveTo>
                    <a:cubicBezTo>
                      <a:pt x="0" y="302990"/>
                      <a:pt x="0" y="153067"/>
                      <a:pt x="0" y="0"/>
                    </a:cubicBezTo>
                    <a:cubicBezTo>
                      <a:pt x="151638" y="0"/>
                      <a:pt x="301371" y="0"/>
                      <a:pt x="455390" y="0"/>
                    </a:cubicBezTo>
                    <a:cubicBezTo>
                      <a:pt x="455390" y="151733"/>
                      <a:pt x="455390" y="302609"/>
                      <a:pt x="455390" y="456819"/>
                    </a:cubicBezTo>
                    <a:cubicBezTo>
                      <a:pt x="306324" y="456819"/>
                      <a:pt x="155353" y="456819"/>
                      <a:pt x="0" y="456819"/>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A338550-2E3C-4E9A-AE18-C07F9FD75D9C}"/>
                  </a:ext>
                </a:extLst>
              </p:cNvPr>
              <p:cNvSpPr/>
              <p:nvPr/>
            </p:nvSpPr>
            <p:spPr>
              <a:xfrm>
                <a:off x="4691538" y="3364039"/>
                <a:ext cx="455390" cy="458152"/>
              </a:xfrm>
              <a:custGeom>
                <a:avLst/>
                <a:gdLst>
                  <a:gd name="connsiteX0" fmla="*/ 455390 w 455390"/>
                  <a:gd name="connsiteY0" fmla="*/ 458153 h 458152"/>
                  <a:gd name="connsiteX1" fmla="*/ 0 w 455390"/>
                  <a:gd name="connsiteY1" fmla="*/ 458153 h 458152"/>
                  <a:gd name="connsiteX2" fmla="*/ 0 w 455390"/>
                  <a:gd name="connsiteY2" fmla="*/ 0 h 458152"/>
                  <a:gd name="connsiteX3" fmla="*/ 455390 w 455390"/>
                  <a:gd name="connsiteY3" fmla="*/ 0 h 458152"/>
                  <a:gd name="connsiteX4" fmla="*/ 455390 w 455390"/>
                  <a:gd name="connsiteY4" fmla="*/ 458153 h 458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390" h="458152">
                    <a:moveTo>
                      <a:pt x="455390" y="458153"/>
                    </a:moveTo>
                    <a:cubicBezTo>
                      <a:pt x="301657" y="458153"/>
                      <a:pt x="151924" y="458153"/>
                      <a:pt x="0" y="458153"/>
                    </a:cubicBezTo>
                    <a:cubicBezTo>
                      <a:pt x="0" y="304990"/>
                      <a:pt x="0" y="153924"/>
                      <a:pt x="0" y="0"/>
                    </a:cubicBezTo>
                    <a:cubicBezTo>
                      <a:pt x="152495" y="0"/>
                      <a:pt x="302229" y="0"/>
                      <a:pt x="455390" y="0"/>
                    </a:cubicBezTo>
                    <a:cubicBezTo>
                      <a:pt x="455390" y="152305"/>
                      <a:pt x="455390" y="303181"/>
                      <a:pt x="455390" y="458153"/>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39C409E2-902B-4AC5-84B7-86E0CC297A28}"/>
                  </a:ext>
                </a:extLst>
              </p:cNvPr>
              <p:cNvSpPr/>
              <p:nvPr/>
            </p:nvSpPr>
            <p:spPr>
              <a:xfrm>
                <a:off x="7034116" y="2896361"/>
                <a:ext cx="456723" cy="457485"/>
              </a:xfrm>
              <a:custGeom>
                <a:avLst/>
                <a:gdLst>
                  <a:gd name="connsiteX0" fmla="*/ 0 w 456723"/>
                  <a:gd name="connsiteY0" fmla="*/ 457486 h 457485"/>
                  <a:gd name="connsiteX1" fmla="*/ 0 w 456723"/>
                  <a:gd name="connsiteY1" fmla="*/ 0 h 457485"/>
                  <a:gd name="connsiteX2" fmla="*/ 456724 w 456723"/>
                  <a:gd name="connsiteY2" fmla="*/ 0 h 457485"/>
                  <a:gd name="connsiteX3" fmla="*/ 456724 w 456723"/>
                  <a:gd name="connsiteY3" fmla="*/ 457486 h 457485"/>
                  <a:gd name="connsiteX4" fmla="*/ 0 w 456723"/>
                  <a:gd name="connsiteY4" fmla="*/ 457486 h 457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723" h="457485">
                    <a:moveTo>
                      <a:pt x="0" y="457486"/>
                    </a:moveTo>
                    <a:cubicBezTo>
                      <a:pt x="0" y="303848"/>
                      <a:pt x="0" y="153734"/>
                      <a:pt x="0" y="0"/>
                    </a:cubicBezTo>
                    <a:cubicBezTo>
                      <a:pt x="151924" y="0"/>
                      <a:pt x="302705" y="0"/>
                      <a:pt x="456724" y="0"/>
                    </a:cubicBezTo>
                    <a:cubicBezTo>
                      <a:pt x="456724" y="152591"/>
                      <a:pt x="456724" y="303657"/>
                      <a:pt x="456724" y="457486"/>
                    </a:cubicBezTo>
                    <a:cubicBezTo>
                      <a:pt x="304895" y="457486"/>
                      <a:pt x="155163" y="457486"/>
                      <a:pt x="0" y="457486"/>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E1AC9B9D-0185-4424-8403-61CFEF2559CA}"/>
                  </a:ext>
                </a:extLst>
              </p:cNvPr>
              <p:cNvSpPr/>
              <p:nvPr/>
            </p:nvSpPr>
            <p:spPr>
              <a:xfrm>
                <a:off x="8909970" y="2895027"/>
                <a:ext cx="454818" cy="458628"/>
              </a:xfrm>
              <a:custGeom>
                <a:avLst/>
                <a:gdLst>
                  <a:gd name="connsiteX0" fmla="*/ 0 w 454818"/>
                  <a:gd name="connsiteY0" fmla="*/ 0 h 458628"/>
                  <a:gd name="connsiteX1" fmla="*/ 454819 w 454818"/>
                  <a:gd name="connsiteY1" fmla="*/ 0 h 458628"/>
                  <a:gd name="connsiteX2" fmla="*/ 454819 w 454818"/>
                  <a:gd name="connsiteY2" fmla="*/ 458629 h 458628"/>
                  <a:gd name="connsiteX3" fmla="*/ 0 w 454818"/>
                  <a:gd name="connsiteY3" fmla="*/ 458629 h 458628"/>
                  <a:gd name="connsiteX4" fmla="*/ 0 w 454818"/>
                  <a:gd name="connsiteY4" fmla="*/ 0 h 458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4818" h="458628">
                    <a:moveTo>
                      <a:pt x="0" y="0"/>
                    </a:moveTo>
                    <a:cubicBezTo>
                      <a:pt x="151829" y="0"/>
                      <a:pt x="301657" y="0"/>
                      <a:pt x="454819" y="0"/>
                    </a:cubicBezTo>
                    <a:cubicBezTo>
                      <a:pt x="454819" y="153257"/>
                      <a:pt x="454819" y="304419"/>
                      <a:pt x="454819" y="458629"/>
                    </a:cubicBezTo>
                    <a:cubicBezTo>
                      <a:pt x="304038" y="458629"/>
                      <a:pt x="154210" y="458629"/>
                      <a:pt x="0" y="458629"/>
                    </a:cubicBezTo>
                    <a:cubicBezTo>
                      <a:pt x="0" y="306800"/>
                      <a:pt x="0" y="154686"/>
                      <a:pt x="0" y="0"/>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59F621B1-B2DC-4DF2-B94D-CC174A79C4FC}"/>
                  </a:ext>
                </a:extLst>
              </p:cNvPr>
              <p:cNvSpPr/>
              <p:nvPr/>
            </p:nvSpPr>
            <p:spPr>
              <a:xfrm>
                <a:off x="10784204" y="2895027"/>
                <a:ext cx="454438" cy="458628"/>
              </a:xfrm>
              <a:custGeom>
                <a:avLst/>
                <a:gdLst>
                  <a:gd name="connsiteX0" fmla="*/ 0 w 454438"/>
                  <a:gd name="connsiteY0" fmla="*/ 0 h 458628"/>
                  <a:gd name="connsiteX1" fmla="*/ 454439 w 454438"/>
                  <a:gd name="connsiteY1" fmla="*/ 0 h 458628"/>
                  <a:gd name="connsiteX2" fmla="*/ 454439 w 454438"/>
                  <a:gd name="connsiteY2" fmla="*/ 458629 h 458628"/>
                  <a:gd name="connsiteX3" fmla="*/ 0 w 454438"/>
                  <a:gd name="connsiteY3" fmla="*/ 458629 h 458628"/>
                  <a:gd name="connsiteX4" fmla="*/ 0 w 454438"/>
                  <a:gd name="connsiteY4" fmla="*/ 0 h 458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4438" h="458628">
                    <a:moveTo>
                      <a:pt x="0" y="0"/>
                    </a:moveTo>
                    <a:cubicBezTo>
                      <a:pt x="152210" y="0"/>
                      <a:pt x="301848" y="0"/>
                      <a:pt x="454439" y="0"/>
                    </a:cubicBezTo>
                    <a:cubicBezTo>
                      <a:pt x="454439" y="153353"/>
                      <a:pt x="454439" y="304514"/>
                      <a:pt x="454439" y="458629"/>
                    </a:cubicBezTo>
                    <a:cubicBezTo>
                      <a:pt x="303657" y="458629"/>
                      <a:pt x="154020" y="458629"/>
                      <a:pt x="0" y="458629"/>
                    </a:cubicBezTo>
                    <a:cubicBezTo>
                      <a:pt x="0" y="306610"/>
                      <a:pt x="0" y="154496"/>
                      <a:pt x="0" y="0"/>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EB14C9C7-E0D3-46AD-949A-37683DB20CF8}"/>
                  </a:ext>
                </a:extLst>
              </p:cNvPr>
              <p:cNvSpPr/>
              <p:nvPr/>
            </p:nvSpPr>
            <p:spPr>
              <a:xfrm>
                <a:off x="2817685" y="3364134"/>
                <a:ext cx="455104" cy="458057"/>
              </a:xfrm>
              <a:custGeom>
                <a:avLst/>
                <a:gdLst>
                  <a:gd name="connsiteX0" fmla="*/ 455105 w 455104"/>
                  <a:gd name="connsiteY0" fmla="*/ 458057 h 458057"/>
                  <a:gd name="connsiteX1" fmla="*/ 0 w 455104"/>
                  <a:gd name="connsiteY1" fmla="*/ 458057 h 458057"/>
                  <a:gd name="connsiteX2" fmla="*/ 0 w 455104"/>
                  <a:gd name="connsiteY2" fmla="*/ 0 h 458057"/>
                  <a:gd name="connsiteX3" fmla="*/ 455105 w 455104"/>
                  <a:gd name="connsiteY3" fmla="*/ 0 h 458057"/>
                  <a:gd name="connsiteX4" fmla="*/ 455105 w 455104"/>
                  <a:gd name="connsiteY4" fmla="*/ 458057 h 45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104" h="458057">
                    <a:moveTo>
                      <a:pt x="455105" y="458057"/>
                    </a:moveTo>
                    <a:cubicBezTo>
                      <a:pt x="302514" y="458057"/>
                      <a:pt x="152781" y="458057"/>
                      <a:pt x="0" y="458057"/>
                    </a:cubicBezTo>
                    <a:cubicBezTo>
                      <a:pt x="0" y="304895"/>
                      <a:pt x="0" y="153924"/>
                      <a:pt x="0" y="0"/>
                    </a:cubicBezTo>
                    <a:cubicBezTo>
                      <a:pt x="151543" y="0"/>
                      <a:pt x="301276" y="0"/>
                      <a:pt x="455105" y="0"/>
                    </a:cubicBezTo>
                    <a:cubicBezTo>
                      <a:pt x="455105" y="151733"/>
                      <a:pt x="455105" y="302514"/>
                      <a:pt x="455105" y="458057"/>
                    </a:cubicBezTo>
                    <a:close/>
                  </a:path>
                </a:pathLst>
              </a:custGeom>
              <a:grpFill/>
              <a:ln w="9525" cap="flat">
                <a:noFill/>
                <a:prstDash val="solid"/>
                <a:miter/>
              </a:ln>
            </p:spPr>
            <p:txBody>
              <a:bodyPr rtlCol="0" anchor="ctr"/>
              <a:lstStyle/>
              <a:p>
                <a:endParaRPr lang="en-US"/>
              </a:p>
            </p:txBody>
          </p:sp>
        </p:grpSp>
        <p:grpSp>
          <p:nvGrpSpPr>
            <p:cNvPr id="5" name="Graphic 121">
              <a:extLst>
                <a:ext uri="{FF2B5EF4-FFF2-40B4-BE49-F238E27FC236}">
                  <a16:creationId xmlns:a16="http://schemas.microsoft.com/office/drawing/2014/main" id="{D82E0D92-E241-404E-84C7-4D16ABBE40CA}"/>
                </a:ext>
              </a:extLst>
            </p:cNvPr>
            <p:cNvGrpSpPr/>
            <p:nvPr/>
          </p:nvGrpSpPr>
          <p:grpSpPr>
            <a:xfrm flipV="1">
              <a:off x="8626" y="6319417"/>
              <a:ext cx="6096000" cy="538583"/>
              <a:chOff x="4762" y="2890837"/>
              <a:chExt cx="12182475" cy="1076325"/>
            </a:xfrm>
            <a:grpFill/>
          </p:grpSpPr>
          <p:sp>
            <p:nvSpPr>
              <p:cNvPr id="6" name="Freeform: Shape 5">
                <a:extLst>
                  <a:ext uri="{FF2B5EF4-FFF2-40B4-BE49-F238E27FC236}">
                    <a16:creationId xmlns:a16="http://schemas.microsoft.com/office/drawing/2014/main" id="{CB66A3F4-F2A1-4281-AA0F-4C6D104A4939}"/>
                  </a:ext>
                </a:extLst>
              </p:cNvPr>
              <p:cNvSpPr/>
              <p:nvPr/>
            </p:nvSpPr>
            <p:spPr>
              <a:xfrm>
                <a:off x="4857" y="3899629"/>
                <a:ext cx="12177807" cy="67722"/>
              </a:xfrm>
              <a:custGeom>
                <a:avLst/>
                <a:gdLst>
                  <a:gd name="connsiteX0" fmla="*/ 12177713 w 12177807"/>
                  <a:gd name="connsiteY0" fmla="*/ 66675 h 67722"/>
                  <a:gd name="connsiteX1" fmla="*/ 12111133 w 12177807"/>
                  <a:gd name="connsiteY1" fmla="*/ 67723 h 67722"/>
                  <a:gd name="connsiteX2" fmla="*/ 72962 w 12177807"/>
                  <a:gd name="connsiteY2" fmla="*/ 67723 h 67722"/>
                  <a:gd name="connsiteX3" fmla="*/ 0 w 12177807"/>
                  <a:gd name="connsiteY3" fmla="*/ 67723 h 67722"/>
                  <a:gd name="connsiteX4" fmla="*/ 0 w 12177807"/>
                  <a:gd name="connsiteY4" fmla="*/ 0 h 67722"/>
                  <a:gd name="connsiteX5" fmla="*/ 12177808 w 12177807"/>
                  <a:gd name="connsiteY5" fmla="*/ 0 h 67722"/>
                  <a:gd name="connsiteX6" fmla="*/ 12177713 w 12177807"/>
                  <a:gd name="connsiteY6" fmla="*/ 66675 h 6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7807" h="67722">
                    <a:moveTo>
                      <a:pt x="12177713" y="66675"/>
                    </a:moveTo>
                    <a:cubicBezTo>
                      <a:pt x="12155520" y="67056"/>
                      <a:pt x="12133326" y="67723"/>
                      <a:pt x="12111133" y="67723"/>
                    </a:cubicBezTo>
                    <a:cubicBezTo>
                      <a:pt x="8098441" y="67723"/>
                      <a:pt x="4085654" y="67723"/>
                      <a:pt x="72962" y="67723"/>
                    </a:cubicBezTo>
                    <a:cubicBezTo>
                      <a:pt x="49530" y="67723"/>
                      <a:pt x="26003" y="67723"/>
                      <a:pt x="0" y="67723"/>
                    </a:cubicBezTo>
                    <a:cubicBezTo>
                      <a:pt x="0" y="44767"/>
                      <a:pt x="0" y="26384"/>
                      <a:pt x="0" y="0"/>
                    </a:cubicBezTo>
                    <a:cubicBezTo>
                      <a:pt x="4058793" y="0"/>
                      <a:pt x="8118253" y="0"/>
                      <a:pt x="12177808" y="0"/>
                    </a:cubicBezTo>
                    <a:cubicBezTo>
                      <a:pt x="12177713" y="22288"/>
                      <a:pt x="12177713" y="44482"/>
                      <a:pt x="12177713" y="66675"/>
                    </a:cubicBez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CFCAE958-6CE2-4E2C-A59D-729BAE3F3EE5}"/>
                  </a:ext>
                </a:extLst>
              </p:cNvPr>
              <p:cNvSpPr/>
              <p:nvPr/>
            </p:nvSpPr>
            <p:spPr>
              <a:xfrm>
                <a:off x="11719845" y="2890837"/>
                <a:ext cx="462724" cy="466343"/>
              </a:xfrm>
              <a:custGeom>
                <a:avLst/>
                <a:gdLst>
                  <a:gd name="connsiteX0" fmla="*/ 462724 w 462724"/>
                  <a:gd name="connsiteY0" fmla="*/ 466344 h 466343"/>
                  <a:gd name="connsiteX1" fmla="*/ 0 w 462724"/>
                  <a:gd name="connsiteY1" fmla="*/ 466344 h 466343"/>
                  <a:gd name="connsiteX2" fmla="*/ 0 w 462724"/>
                  <a:gd name="connsiteY2" fmla="*/ 0 h 466343"/>
                  <a:gd name="connsiteX3" fmla="*/ 462724 w 462724"/>
                  <a:gd name="connsiteY3" fmla="*/ 0 h 466343"/>
                  <a:gd name="connsiteX4" fmla="*/ 462724 w 462724"/>
                  <a:gd name="connsiteY4" fmla="*/ 466344 h 46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724" h="466343">
                    <a:moveTo>
                      <a:pt x="462724" y="466344"/>
                    </a:moveTo>
                    <a:cubicBezTo>
                      <a:pt x="309467" y="466344"/>
                      <a:pt x="156304" y="466344"/>
                      <a:pt x="0" y="466344"/>
                    </a:cubicBezTo>
                    <a:cubicBezTo>
                      <a:pt x="0" y="311182"/>
                      <a:pt x="0" y="160020"/>
                      <a:pt x="0" y="0"/>
                    </a:cubicBezTo>
                    <a:cubicBezTo>
                      <a:pt x="154019" y="0"/>
                      <a:pt x="308324" y="0"/>
                      <a:pt x="462724" y="0"/>
                    </a:cubicBezTo>
                    <a:cubicBezTo>
                      <a:pt x="462724" y="155448"/>
                      <a:pt x="462724" y="310896"/>
                      <a:pt x="462724" y="466344"/>
                    </a:cubicBez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20FA32CC-9EA1-46E7-BBAD-91D9964CD839}"/>
                  </a:ext>
                </a:extLst>
              </p:cNvPr>
              <p:cNvSpPr/>
              <p:nvPr/>
            </p:nvSpPr>
            <p:spPr>
              <a:xfrm>
                <a:off x="1412366" y="2895980"/>
                <a:ext cx="463677" cy="459962"/>
              </a:xfrm>
              <a:custGeom>
                <a:avLst/>
                <a:gdLst>
                  <a:gd name="connsiteX0" fmla="*/ 463677 w 463677"/>
                  <a:gd name="connsiteY0" fmla="*/ 458438 h 459962"/>
                  <a:gd name="connsiteX1" fmla="*/ 0 w 463677"/>
                  <a:gd name="connsiteY1" fmla="*/ 458438 h 459962"/>
                  <a:gd name="connsiteX2" fmla="*/ 0 w 463677"/>
                  <a:gd name="connsiteY2" fmla="*/ 0 h 459962"/>
                  <a:gd name="connsiteX3" fmla="*/ 462248 w 463677"/>
                  <a:gd name="connsiteY3" fmla="*/ 0 h 459962"/>
                  <a:gd name="connsiteX4" fmla="*/ 462248 w 463677"/>
                  <a:gd name="connsiteY4" fmla="*/ 459962 h 459962"/>
                  <a:gd name="connsiteX5" fmla="*/ 463677 w 463677"/>
                  <a:gd name="connsiteY5" fmla="*/ 458438 h 459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3677" h="459962">
                    <a:moveTo>
                      <a:pt x="463677" y="458438"/>
                    </a:moveTo>
                    <a:cubicBezTo>
                      <a:pt x="310229" y="458438"/>
                      <a:pt x="156686" y="458438"/>
                      <a:pt x="0" y="458438"/>
                    </a:cubicBezTo>
                    <a:cubicBezTo>
                      <a:pt x="0" y="306038"/>
                      <a:pt x="0" y="154781"/>
                      <a:pt x="0" y="0"/>
                    </a:cubicBezTo>
                    <a:cubicBezTo>
                      <a:pt x="151257" y="0"/>
                      <a:pt x="302419" y="0"/>
                      <a:pt x="462248" y="0"/>
                    </a:cubicBezTo>
                    <a:cubicBezTo>
                      <a:pt x="462248" y="153638"/>
                      <a:pt x="462248" y="306800"/>
                      <a:pt x="462248" y="459962"/>
                    </a:cubicBezTo>
                    <a:lnTo>
                      <a:pt x="463677" y="458438"/>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6F879421-5A44-475F-B917-E0F9192A607C}"/>
                  </a:ext>
                </a:extLst>
              </p:cNvPr>
              <p:cNvSpPr/>
              <p:nvPr/>
            </p:nvSpPr>
            <p:spPr>
              <a:xfrm>
                <a:off x="2340863" y="2895123"/>
                <a:ext cx="464724" cy="461295"/>
              </a:xfrm>
              <a:custGeom>
                <a:avLst/>
                <a:gdLst>
                  <a:gd name="connsiteX0" fmla="*/ 1524 w 464724"/>
                  <a:gd name="connsiteY0" fmla="*/ 461296 h 461295"/>
                  <a:gd name="connsiteX1" fmla="*/ 1524 w 464724"/>
                  <a:gd name="connsiteY1" fmla="*/ 0 h 461295"/>
                  <a:gd name="connsiteX2" fmla="*/ 464725 w 464724"/>
                  <a:gd name="connsiteY2" fmla="*/ 0 h 461295"/>
                  <a:gd name="connsiteX3" fmla="*/ 464725 w 464724"/>
                  <a:gd name="connsiteY3" fmla="*/ 459677 h 461295"/>
                  <a:gd name="connsiteX4" fmla="*/ 0 w 464724"/>
                  <a:gd name="connsiteY4" fmla="*/ 459677 h 461295"/>
                  <a:gd name="connsiteX5" fmla="*/ 1524 w 464724"/>
                  <a:gd name="connsiteY5" fmla="*/ 461296 h 46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724" h="461295">
                    <a:moveTo>
                      <a:pt x="1524" y="461296"/>
                    </a:moveTo>
                    <a:cubicBezTo>
                      <a:pt x="1524" y="308324"/>
                      <a:pt x="1524" y="155353"/>
                      <a:pt x="1524" y="0"/>
                    </a:cubicBezTo>
                    <a:cubicBezTo>
                      <a:pt x="160115" y="0"/>
                      <a:pt x="311182" y="0"/>
                      <a:pt x="464725" y="0"/>
                    </a:cubicBezTo>
                    <a:cubicBezTo>
                      <a:pt x="464725" y="153543"/>
                      <a:pt x="464725" y="304610"/>
                      <a:pt x="464725" y="459677"/>
                    </a:cubicBezTo>
                    <a:cubicBezTo>
                      <a:pt x="308896" y="459677"/>
                      <a:pt x="154496" y="459677"/>
                      <a:pt x="0" y="459677"/>
                    </a:cubicBezTo>
                    <a:cubicBezTo>
                      <a:pt x="0" y="459772"/>
                      <a:pt x="1524" y="461296"/>
                      <a:pt x="1524" y="461296"/>
                    </a:cubicBez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1671E9-8B99-4E7F-924C-68F32B12DD6C}"/>
                  </a:ext>
                </a:extLst>
              </p:cNvPr>
              <p:cNvSpPr/>
              <p:nvPr/>
            </p:nvSpPr>
            <p:spPr>
              <a:xfrm>
                <a:off x="3287267" y="2895218"/>
                <a:ext cx="463962" cy="460628"/>
              </a:xfrm>
              <a:custGeom>
                <a:avLst/>
                <a:gdLst>
                  <a:gd name="connsiteX0" fmla="*/ 463963 w 463962"/>
                  <a:gd name="connsiteY0" fmla="*/ 459105 h 460628"/>
                  <a:gd name="connsiteX1" fmla="*/ 0 w 463962"/>
                  <a:gd name="connsiteY1" fmla="*/ 459105 h 460628"/>
                  <a:gd name="connsiteX2" fmla="*/ 0 w 463962"/>
                  <a:gd name="connsiteY2" fmla="*/ 0 h 460628"/>
                  <a:gd name="connsiteX3" fmla="*/ 462534 w 463962"/>
                  <a:gd name="connsiteY3" fmla="*/ 0 h 460628"/>
                  <a:gd name="connsiteX4" fmla="*/ 462534 w 463962"/>
                  <a:gd name="connsiteY4" fmla="*/ 460629 h 460628"/>
                  <a:gd name="connsiteX5" fmla="*/ 463963 w 463962"/>
                  <a:gd name="connsiteY5" fmla="*/ 459105 h 46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3962" h="460628">
                    <a:moveTo>
                      <a:pt x="463963" y="459105"/>
                    </a:moveTo>
                    <a:cubicBezTo>
                      <a:pt x="310610" y="459105"/>
                      <a:pt x="157258" y="459105"/>
                      <a:pt x="0" y="459105"/>
                    </a:cubicBezTo>
                    <a:cubicBezTo>
                      <a:pt x="0" y="307086"/>
                      <a:pt x="0" y="154877"/>
                      <a:pt x="0" y="0"/>
                    </a:cubicBezTo>
                    <a:cubicBezTo>
                      <a:pt x="151829" y="0"/>
                      <a:pt x="302895" y="0"/>
                      <a:pt x="462534" y="0"/>
                    </a:cubicBezTo>
                    <a:cubicBezTo>
                      <a:pt x="462534" y="154781"/>
                      <a:pt x="462534" y="307657"/>
                      <a:pt x="462534" y="460629"/>
                    </a:cubicBezTo>
                    <a:lnTo>
                      <a:pt x="463963" y="459105"/>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68FA7585-70AB-4C98-86F9-8E756CA63FE2}"/>
                  </a:ext>
                </a:extLst>
              </p:cNvPr>
              <p:cNvSpPr/>
              <p:nvPr/>
            </p:nvSpPr>
            <p:spPr>
              <a:xfrm>
                <a:off x="4215954" y="2896647"/>
                <a:ext cx="462819" cy="459866"/>
              </a:xfrm>
              <a:custGeom>
                <a:avLst/>
                <a:gdLst>
                  <a:gd name="connsiteX0" fmla="*/ 1524 w 462819"/>
                  <a:gd name="connsiteY0" fmla="*/ 459867 h 459866"/>
                  <a:gd name="connsiteX1" fmla="*/ 1524 w 462819"/>
                  <a:gd name="connsiteY1" fmla="*/ 0 h 459866"/>
                  <a:gd name="connsiteX2" fmla="*/ 462820 w 462819"/>
                  <a:gd name="connsiteY2" fmla="*/ 0 h 459866"/>
                  <a:gd name="connsiteX3" fmla="*/ 462820 w 462819"/>
                  <a:gd name="connsiteY3" fmla="*/ 458343 h 459866"/>
                  <a:gd name="connsiteX4" fmla="*/ 0 w 462819"/>
                  <a:gd name="connsiteY4" fmla="*/ 458343 h 459866"/>
                  <a:gd name="connsiteX5" fmla="*/ 1524 w 462819"/>
                  <a:gd name="connsiteY5" fmla="*/ 459867 h 45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819" h="459866">
                    <a:moveTo>
                      <a:pt x="1524" y="459867"/>
                    </a:moveTo>
                    <a:cubicBezTo>
                      <a:pt x="1524" y="307848"/>
                      <a:pt x="1524" y="155829"/>
                      <a:pt x="1524" y="0"/>
                    </a:cubicBezTo>
                    <a:cubicBezTo>
                      <a:pt x="156972" y="0"/>
                      <a:pt x="308038" y="0"/>
                      <a:pt x="462820" y="0"/>
                    </a:cubicBezTo>
                    <a:cubicBezTo>
                      <a:pt x="462820" y="150495"/>
                      <a:pt x="462820" y="301752"/>
                      <a:pt x="462820" y="458343"/>
                    </a:cubicBezTo>
                    <a:cubicBezTo>
                      <a:pt x="309181" y="458343"/>
                      <a:pt x="154591" y="458343"/>
                      <a:pt x="0" y="458343"/>
                    </a:cubicBezTo>
                    <a:cubicBezTo>
                      <a:pt x="0" y="458343"/>
                      <a:pt x="1524" y="459867"/>
                      <a:pt x="1524" y="459867"/>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C84C8822-EB3F-4AC7-A86E-67B3703D17BD}"/>
                  </a:ext>
                </a:extLst>
              </p:cNvPr>
              <p:cNvSpPr/>
              <p:nvPr/>
            </p:nvSpPr>
            <p:spPr>
              <a:xfrm>
                <a:off x="6089808" y="2896361"/>
                <a:ext cx="464820" cy="459009"/>
              </a:xfrm>
              <a:custGeom>
                <a:avLst/>
                <a:gdLst>
                  <a:gd name="connsiteX0" fmla="*/ 1334 w 464820"/>
                  <a:gd name="connsiteY0" fmla="*/ 459010 h 459009"/>
                  <a:gd name="connsiteX1" fmla="*/ 1334 w 464820"/>
                  <a:gd name="connsiteY1" fmla="*/ 0 h 459009"/>
                  <a:gd name="connsiteX2" fmla="*/ 464820 w 464820"/>
                  <a:gd name="connsiteY2" fmla="*/ 0 h 459009"/>
                  <a:gd name="connsiteX3" fmla="*/ 464820 w 464820"/>
                  <a:gd name="connsiteY3" fmla="*/ 457486 h 459009"/>
                  <a:gd name="connsiteX4" fmla="*/ 0 w 464820"/>
                  <a:gd name="connsiteY4" fmla="*/ 457486 h 459009"/>
                  <a:gd name="connsiteX5" fmla="*/ 1334 w 464820"/>
                  <a:gd name="connsiteY5" fmla="*/ 459010 h 459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820" h="459009">
                    <a:moveTo>
                      <a:pt x="1334" y="459010"/>
                    </a:moveTo>
                    <a:cubicBezTo>
                      <a:pt x="1334" y="307277"/>
                      <a:pt x="1334" y="155448"/>
                      <a:pt x="1334" y="0"/>
                    </a:cubicBezTo>
                    <a:cubicBezTo>
                      <a:pt x="157829" y="0"/>
                      <a:pt x="310039" y="0"/>
                      <a:pt x="464820" y="0"/>
                    </a:cubicBezTo>
                    <a:cubicBezTo>
                      <a:pt x="464820" y="152400"/>
                      <a:pt x="464820" y="303562"/>
                      <a:pt x="464820" y="457486"/>
                    </a:cubicBezTo>
                    <a:cubicBezTo>
                      <a:pt x="308896" y="457486"/>
                      <a:pt x="154400" y="457486"/>
                      <a:pt x="0" y="457486"/>
                    </a:cubicBezTo>
                    <a:lnTo>
                      <a:pt x="1334" y="45901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EACC5229-BF0A-4D0C-BE57-E40B1EA51FB9}"/>
                  </a:ext>
                </a:extLst>
              </p:cNvPr>
              <p:cNvSpPr/>
              <p:nvPr/>
            </p:nvSpPr>
            <p:spPr>
              <a:xfrm>
                <a:off x="9846182" y="2894932"/>
                <a:ext cx="455961" cy="457771"/>
              </a:xfrm>
              <a:custGeom>
                <a:avLst/>
                <a:gdLst>
                  <a:gd name="connsiteX0" fmla="*/ 0 w 455961"/>
                  <a:gd name="connsiteY0" fmla="*/ 0 h 457771"/>
                  <a:gd name="connsiteX1" fmla="*/ 455962 w 455961"/>
                  <a:gd name="connsiteY1" fmla="*/ 0 h 457771"/>
                  <a:gd name="connsiteX2" fmla="*/ 455962 w 455961"/>
                  <a:gd name="connsiteY2" fmla="*/ 457772 h 457771"/>
                  <a:gd name="connsiteX3" fmla="*/ 0 w 455961"/>
                  <a:gd name="connsiteY3" fmla="*/ 457772 h 457771"/>
                  <a:gd name="connsiteX4" fmla="*/ 0 w 455961"/>
                  <a:gd name="connsiteY4" fmla="*/ 0 h 4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961" h="457771">
                    <a:moveTo>
                      <a:pt x="0" y="0"/>
                    </a:moveTo>
                    <a:cubicBezTo>
                      <a:pt x="151734" y="0"/>
                      <a:pt x="301848" y="0"/>
                      <a:pt x="455962" y="0"/>
                    </a:cubicBezTo>
                    <a:cubicBezTo>
                      <a:pt x="455962" y="151257"/>
                      <a:pt x="455962" y="302514"/>
                      <a:pt x="455962" y="457772"/>
                    </a:cubicBezTo>
                    <a:cubicBezTo>
                      <a:pt x="306420" y="457772"/>
                      <a:pt x="155163" y="457772"/>
                      <a:pt x="0" y="457772"/>
                    </a:cubicBezTo>
                    <a:cubicBezTo>
                      <a:pt x="0" y="308420"/>
                      <a:pt x="0" y="157067"/>
                      <a:pt x="0" y="0"/>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1157B621-6995-41F9-AE71-1F3C98C3B85F}"/>
                  </a:ext>
                </a:extLst>
              </p:cNvPr>
              <p:cNvSpPr/>
              <p:nvPr/>
            </p:nvSpPr>
            <p:spPr>
              <a:xfrm>
                <a:off x="1874614" y="3354509"/>
                <a:ext cx="467772" cy="467300"/>
              </a:xfrm>
              <a:custGeom>
                <a:avLst/>
                <a:gdLst>
                  <a:gd name="connsiteX0" fmla="*/ 0 w 467772"/>
                  <a:gd name="connsiteY0" fmla="*/ 1433 h 467300"/>
                  <a:gd name="connsiteX1" fmla="*/ 188690 w 467772"/>
                  <a:gd name="connsiteY1" fmla="*/ 6386 h 467300"/>
                  <a:gd name="connsiteX2" fmla="*/ 467773 w 467772"/>
                  <a:gd name="connsiteY2" fmla="*/ 2005 h 467300"/>
                  <a:gd name="connsiteX3" fmla="*/ 466154 w 467772"/>
                  <a:gd name="connsiteY3" fmla="*/ 385 h 467300"/>
                  <a:gd name="connsiteX4" fmla="*/ 466154 w 467772"/>
                  <a:gd name="connsiteY4" fmla="*/ 467301 h 467300"/>
                  <a:gd name="connsiteX5" fmla="*/ 1333 w 467772"/>
                  <a:gd name="connsiteY5" fmla="*/ 467301 h 467300"/>
                  <a:gd name="connsiteX6" fmla="*/ 1333 w 467772"/>
                  <a:gd name="connsiteY6" fmla="*/ 4 h 467300"/>
                  <a:gd name="connsiteX7" fmla="*/ 0 w 467772"/>
                  <a:gd name="connsiteY7" fmla="*/ 1433 h 46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7772" h="467300">
                    <a:moveTo>
                      <a:pt x="0" y="1433"/>
                    </a:moveTo>
                    <a:cubicBezTo>
                      <a:pt x="62865" y="3148"/>
                      <a:pt x="125825" y="6481"/>
                      <a:pt x="188690" y="6386"/>
                    </a:cubicBezTo>
                    <a:cubicBezTo>
                      <a:pt x="281750" y="6196"/>
                      <a:pt x="374713" y="3624"/>
                      <a:pt x="467773" y="2005"/>
                    </a:cubicBezTo>
                    <a:cubicBezTo>
                      <a:pt x="467773" y="2005"/>
                      <a:pt x="466249" y="385"/>
                      <a:pt x="466154" y="385"/>
                    </a:cubicBezTo>
                    <a:cubicBezTo>
                      <a:pt x="466154" y="155262"/>
                      <a:pt x="466154" y="310138"/>
                      <a:pt x="466154" y="467301"/>
                    </a:cubicBezTo>
                    <a:cubicBezTo>
                      <a:pt x="309467" y="467301"/>
                      <a:pt x="158210" y="467301"/>
                      <a:pt x="1333" y="467301"/>
                    </a:cubicBezTo>
                    <a:cubicBezTo>
                      <a:pt x="1333" y="309853"/>
                      <a:pt x="1333" y="154976"/>
                      <a:pt x="1333" y="4"/>
                    </a:cubicBezTo>
                    <a:cubicBezTo>
                      <a:pt x="1429" y="-91"/>
                      <a:pt x="0" y="1433"/>
                      <a:pt x="0" y="1433"/>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7D31CBD9-2815-4365-A8B2-BCA86B7A556A}"/>
                  </a:ext>
                </a:extLst>
              </p:cNvPr>
              <p:cNvSpPr/>
              <p:nvPr/>
            </p:nvSpPr>
            <p:spPr>
              <a:xfrm>
                <a:off x="3749801" y="3354323"/>
                <a:ext cx="467677" cy="467391"/>
              </a:xfrm>
              <a:custGeom>
                <a:avLst/>
                <a:gdLst>
                  <a:gd name="connsiteX0" fmla="*/ 0 w 467677"/>
                  <a:gd name="connsiteY0" fmla="*/ 1619 h 467391"/>
                  <a:gd name="connsiteX1" fmla="*/ 188690 w 467677"/>
                  <a:gd name="connsiteY1" fmla="*/ 6572 h 467391"/>
                  <a:gd name="connsiteX2" fmla="*/ 467678 w 467677"/>
                  <a:gd name="connsiteY2" fmla="*/ 2191 h 467391"/>
                  <a:gd name="connsiteX3" fmla="*/ 466154 w 467677"/>
                  <a:gd name="connsiteY3" fmla="*/ 572 h 467391"/>
                  <a:gd name="connsiteX4" fmla="*/ 466154 w 467677"/>
                  <a:gd name="connsiteY4" fmla="*/ 467392 h 467391"/>
                  <a:gd name="connsiteX5" fmla="*/ 1429 w 467677"/>
                  <a:gd name="connsiteY5" fmla="*/ 467392 h 467391"/>
                  <a:gd name="connsiteX6" fmla="*/ 1429 w 467677"/>
                  <a:gd name="connsiteY6" fmla="*/ 0 h 467391"/>
                  <a:gd name="connsiteX7" fmla="*/ 0 w 467677"/>
                  <a:gd name="connsiteY7" fmla="*/ 1619 h 46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7677" h="467391">
                    <a:moveTo>
                      <a:pt x="0" y="1619"/>
                    </a:moveTo>
                    <a:cubicBezTo>
                      <a:pt x="62865" y="3429"/>
                      <a:pt x="125825" y="6668"/>
                      <a:pt x="188690" y="6572"/>
                    </a:cubicBezTo>
                    <a:cubicBezTo>
                      <a:pt x="281654" y="6382"/>
                      <a:pt x="374713" y="3810"/>
                      <a:pt x="467678" y="2191"/>
                    </a:cubicBezTo>
                    <a:cubicBezTo>
                      <a:pt x="467678" y="2191"/>
                      <a:pt x="466154" y="667"/>
                      <a:pt x="466154" y="572"/>
                    </a:cubicBezTo>
                    <a:cubicBezTo>
                      <a:pt x="466154" y="155448"/>
                      <a:pt x="466154" y="310324"/>
                      <a:pt x="466154" y="467392"/>
                    </a:cubicBezTo>
                    <a:cubicBezTo>
                      <a:pt x="308610" y="467392"/>
                      <a:pt x="157353" y="467392"/>
                      <a:pt x="1429" y="467392"/>
                    </a:cubicBezTo>
                    <a:cubicBezTo>
                      <a:pt x="1429" y="309943"/>
                      <a:pt x="1429" y="154972"/>
                      <a:pt x="1429" y="0"/>
                    </a:cubicBezTo>
                    <a:cubicBezTo>
                      <a:pt x="1429" y="0"/>
                      <a:pt x="0" y="1619"/>
                      <a:pt x="0" y="1619"/>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E38CE1E-7C14-40CC-9D46-D060AB09CC68}"/>
                  </a:ext>
                </a:extLst>
              </p:cNvPr>
              <p:cNvSpPr/>
              <p:nvPr/>
            </p:nvSpPr>
            <p:spPr>
              <a:xfrm>
                <a:off x="5626417" y="3353847"/>
                <a:ext cx="464634" cy="467201"/>
              </a:xfrm>
              <a:custGeom>
                <a:avLst/>
                <a:gdLst>
                  <a:gd name="connsiteX0" fmla="*/ 463391 w 464634"/>
                  <a:gd name="connsiteY0" fmla="*/ 0 h 467201"/>
                  <a:gd name="connsiteX1" fmla="*/ 463391 w 464634"/>
                  <a:gd name="connsiteY1" fmla="*/ 467201 h 467201"/>
                  <a:gd name="connsiteX2" fmla="*/ 1524 w 464634"/>
                  <a:gd name="connsiteY2" fmla="*/ 467201 h 467201"/>
                  <a:gd name="connsiteX3" fmla="*/ 1524 w 464634"/>
                  <a:gd name="connsiteY3" fmla="*/ 1810 h 467201"/>
                  <a:gd name="connsiteX4" fmla="*/ 0 w 464634"/>
                  <a:gd name="connsiteY4" fmla="*/ 3143 h 467201"/>
                  <a:gd name="connsiteX5" fmla="*/ 464629 w 464634"/>
                  <a:gd name="connsiteY5" fmla="*/ 1619 h 467201"/>
                  <a:gd name="connsiteX6" fmla="*/ 463391 w 464634"/>
                  <a:gd name="connsiteY6" fmla="*/ 0 h 46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4634" h="467201">
                    <a:moveTo>
                      <a:pt x="463391" y="0"/>
                    </a:moveTo>
                    <a:cubicBezTo>
                      <a:pt x="463391" y="154591"/>
                      <a:pt x="463391" y="309277"/>
                      <a:pt x="463391" y="467201"/>
                    </a:cubicBezTo>
                    <a:cubicBezTo>
                      <a:pt x="307943" y="467201"/>
                      <a:pt x="155829" y="467201"/>
                      <a:pt x="1524" y="467201"/>
                    </a:cubicBezTo>
                    <a:cubicBezTo>
                      <a:pt x="1524" y="310801"/>
                      <a:pt x="1524" y="156305"/>
                      <a:pt x="1524" y="1810"/>
                    </a:cubicBezTo>
                    <a:lnTo>
                      <a:pt x="0" y="3143"/>
                    </a:lnTo>
                    <a:cubicBezTo>
                      <a:pt x="154877" y="2667"/>
                      <a:pt x="309848" y="2096"/>
                      <a:pt x="464629" y="1619"/>
                    </a:cubicBezTo>
                    <a:cubicBezTo>
                      <a:pt x="464725" y="1524"/>
                      <a:pt x="463391" y="0"/>
                      <a:pt x="463391" y="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2F658BE3-7988-4A3E-AC73-3177EE13D620}"/>
                  </a:ext>
                </a:extLst>
              </p:cNvPr>
              <p:cNvSpPr/>
              <p:nvPr/>
            </p:nvSpPr>
            <p:spPr>
              <a:xfrm>
                <a:off x="7970614" y="2896647"/>
                <a:ext cx="458819" cy="457295"/>
              </a:xfrm>
              <a:custGeom>
                <a:avLst/>
                <a:gdLst>
                  <a:gd name="connsiteX0" fmla="*/ 458819 w 458819"/>
                  <a:gd name="connsiteY0" fmla="*/ 0 h 457295"/>
                  <a:gd name="connsiteX1" fmla="*/ 458819 w 458819"/>
                  <a:gd name="connsiteY1" fmla="*/ 457295 h 457295"/>
                  <a:gd name="connsiteX2" fmla="*/ 0 w 458819"/>
                  <a:gd name="connsiteY2" fmla="*/ 457295 h 457295"/>
                  <a:gd name="connsiteX3" fmla="*/ 0 w 458819"/>
                  <a:gd name="connsiteY3" fmla="*/ 0 h 457295"/>
                  <a:gd name="connsiteX4" fmla="*/ 458819 w 458819"/>
                  <a:gd name="connsiteY4" fmla="*/ 0 h 457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819" h="457295">
                    <a:moveTo>
                      <a:pt x="458819" y="0"/>
                    </a:moveTo>
                    <a:cubicBezTo>
                      <a:pt x="458819" y="154210"/>
                      <a:pt x="458819" y="304419"/>
                      <a:pt x="458819" y="457295"/>
                    </a:cubicBezTo>
                    <a:cubicBezTo>
                      <a:pt x="305371" y="457295"/>
                      <a:pt x="154114" y="457295"/>
                      <a:pt x="0" y="457295"/>
                    </a:cubicBezTo>
                    <a:cubicBezTo>
                      <a:pt x="0" y="304324"/>
                      <a:pt x="0" y="153067"/>
                      <a:pt x="0" y="0"/>
                    </a:cubicBezTo>
                    <a:cubicBezTo>
                      <a:pt x="154210" y="0"/>
                      <a:pt x="306610" y="0"/>
                      <a:pt x="458819" y="0"/>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F3FA3140-8C4D-40D1-9F6A-F6D5750242BE}"/>
                  </a:ext>
                </a:extLst>
              </p:cNvPr>
              <p:cNvSpPr/>
              <p:nvPr/>
            </p:nvSpPr>
            <p:spPr>
              <a:xfrm>
                <a:off x="465009" y="2894837"/>
                <a:ext cx="465486" cy="460914"/>
              </a:xfrm>
              <a:custGeom>
                <a:avLst/>
                <a:gdLst>
                  <a:gd name="connsiteX0" fmla="*/ 1333 w 465486"/>
                  <a:gd name="connsiteY0" fmla="*/ 460915 h 460914"/>
                  <a:gd name="connsiteX1" fmla="*/ 5525 w 465486"/>
                  <a:gd name="connsiteY1" fmla="*/ 57055 h 460914"/>
                  <a:gd name="connsiteX2" fmla="*/ 5525 w 465486"/>
                  <a:gd name="connsiteY2" fmla="*/ 0 h 460914"/>
                  <a:gd name="connsiteX3" fmla="*/ 465487 w 465486"/>
                  <a:gd name="connsiteY3" fmla="*/ 0 h 460914"/>
                  <a:gd name="connsiteX4" fmla="*/ 465487 w 465486"/>
                  <a:gd name="connsiteY4" fmla="*/ 459391 h 460914"/>
                  <a:gd name="connsiteX5" fmla="*/ 0 w 465486"/>
                  <a:gd name="connsiteY5" fmla="*/ 459391 h 460914"/>
                  <a:gd name="connsiteX6" fmla="*/ 1333 w 465486"/>
                  <a:gd name="connsiteY6" fmla="*/ 460915 h 460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5486" h="460914">
                    <a:moveTo>
                      <a:pt x="1333" y="460915"/>
                    </a:moveTo>
                    <a:cubicBezTo>
                      <a:pt x="2762" y="326327"/>
                      <a:pt x="4096" y="191643"/>
                      <a:pt x="5525" y="57055"/>
                    </a:cubicBezTo>
                    <a:cubicBezTo>
                      <a:pt x="5715" y="38481"/>
                      <a:pt x="5525" y="20003"/>
                      <a:pt x="5525" y="0"/>
                    </a:cubicBezTo>
                    <a:cubicBezTo>
                      <a:pt x="162211" y="0"/>
                      <a:pt x="312230" y="0"/>
                      <a:pt x="465487" y="0"/>
                    </a:cubicBezTo>
                    <a:cubicBezTo>
                      <a:pt x="465487" y="153448"/>
                      <a:pt x="465487" y="304705"/>
                      <a:pt x="465487" y="459391"/>
                    </a:cubicBezTo>
                    <a:cubicBezTo>
                      <a:pt x="309658" y="459391"/>
                      <a:pt x="154877" y="459391"/>
                      <a:pt x="0" y="459391"/>
                    </a:cubicBezTo>
                    <a:lnTo>
                      <a:pt x="1333" y="460915"/>
                    </a:ln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03B222D-E405-422E-A775-728D60BB79E9}"/>
                  </a:ext>
                </a:extLst>
              </p:cNvPr>
              <p:cNvSpPr/>
              <p:nvPr/>
            </p:nvSpPr>
            <p:spPr>
              <a:xfrm>
                <a:off x="5160549" y="2895504"/>
                <a:ext cx="467391" cy="461581"/>
              </a:xfrm>
              <a:custGeom>
                <a:avLst/>
                <a:gdLst>
                  <a:gd name="connsiteX0" fmla="*/ 467392 w 467391"/>
                  <a:gd name="connsiteY0" fmla="*/ 460153 h 461581"/>
                  <a:gd name="connsiteX1" fmla="*/ 0 w 467391"/>
                  <a:gd name="connsiteY1" fmla="*/ 460153 h 461581"/>
                  <a:gd name="connsiteX2" fmla="*/ 0 w 467391"/>
                  <a:gd name="connsiteY2" fmla="*/ 0 h 461581"/>
                  <a:gd name="connsiteX3" fmla="*/ 457391 w 467391"/>
                  <a:gd name="connsiteY3" fmla="*/ 0 h 461581"/>
                  <a:gd name="connsiteX4" fmla="*/ 460153 w 467391"/>
                  <a:gd name="connsiteY4" fmla="*/ 49054 h 461581"/>
                  <a:gd name="connsiteX5" fmla="*/ 460534 w 467391"/>
                  <a:gd name="connsiteY5" fmla="*/ 410337 h 461581"/>
                  <a:gd name="connsiteX6" fmla="*/ 465773 w 467391"/>
                  <a:gd name="connsiteY6" fmla="*/ 461582 h 461581"/>
                  <a:gd name="connsiteX7" fmla="*/ 467392 w 467391"/>
                  <a:gd name="connsiteY7" fmla="*/ 460153 h 461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7391" h="461581">
                    <a:moveTo>
                      <a:pt x="467392" y="460153"/>
                    </a:moveTo>
                    <a:cubicBezTo>
                      <a:pt x="312515" y="460153"/>
                      <a:pt x="157639" y="460153"/>
                      <a:pt x="0" y="460153"/>
                    </a:cubicBezTo>
                    <a:cubicBezTo>
                      <a:pt x="0" y="305276"/>
                      <a:pt x="0" y="154019"/>
                      <a:pt x="0" y="0"/>
                    </a:cubicBezTo>
                    <a:cubicBezTo>
                      <a:pt x="151829" y="0"/>
                      <a:pt x="301847" y="0"/>
                      <a:pt x="457391" y="0"/>
                    </a:cubicBezTo>
                    <a:cubicBezTo>
                      <a:pt x="458343" y="15621"/>
                      <a:pt x="460153" y="32385"/>
                      <a:pt x="460153" y="49054"/>
                    </a:cubicBezTo>
                    <a:cubicBezTo>
                      <a:pt x="460439" y="169450"/>
                      <a:pt x="460058" y="289941"/>
                      <a:pt x="460534" y="410337"/>
                    </a:cubicBezTo>
                    <a:cubicBezTo>
                      <a:pt x="460629" y="427482"/>
                      <a:pt x="463963" y="444532"/>
                      <a:pt x="465773" y="461582"/>
                    </a:cubicBezTo>
                    <a:cubicBezTo>
                      <a:pt x="465963" y="461486"/>
                      <a:pt x="467392" y="460153"/>
                      <a:pt x="467392" y="460153"/>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DBD9E5A-C88D-4572-AAC0-D7925EAA9E43}"/>
                  </a:ext>
                </a:extLst>
              </p:cNvPr>
              <p:cNvSpPr/>
              <p:nvPr/>
            </p:nvSpPr>
            <p:spPr>
              <a:xfrm>
                <a:off x="4857" y="3354228"/>
                <a:ext cx="461581" cy="467391"/>
              </a:xfrm>
              <a:custGeom>
                <a:avLst/>
                <a:gdLst>
                  <a:gd name="connsiteX0" fmla="*/ 460153 w 461581"/>
                  <a:gd name="connsiteY0" fmla="*/ 0 h 467391"/>
                  <a:gd name="connsiteX1" fmla="*/ 460153 w 461581"/>
                  <a:gd name="connsiteY1" fmla="*/ 467392 h 467391"/>
                  <a:gd name="connsiteX2" fmla="*/ 0 w 461581"/>
                  <a:gd name="connsiteY2" fmla="*/ 467392 h 467391"/>
                  <a:gd name="connsiteX3" fmla="*/ 0 w 461581"/>
                  <a:gd name="connsiteY3" fmla="*/ 9906 h 467391"/>
                  <a:gd name="connsiteX4" fmla="*/ 48959 w 461581"/>
                  <a:gd name="connsiteY4" fmla="*/ 7048 h 467391"/>
                  <a:gd name="connsiteX5" fmla="*/ 410337 w 461581"/>
                  <a:gd name="connsiteY5" fmla="*/ 6667 h 467391"/>
                  <a:gd name="connsiteX6" fmla="*/ 461582 w 461581"/>
                  <a:gd name="connsiteY6" fmla="*/ 1429 h 467391"/>
                  <a:gd name="connsiteX7" fmla="*/ 460153 w 461581"/>
                  <a:gd name="connsiteY7" fmla="*/ 0 h 46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1581" h="467391">
                    <a:moveTo>
                      <a:pt x="460153" y="0"/>
                    </a:moveTo>
                    <a:cubicBezTo>
                      <a:pt x="460153" y="154877"/>
                      <a:pt x="460153" y="309848"/>
                      <a:pt x="460153" y="467392"/>
                    </a:cubicBezTo>
                    <a:cubicBezTo>
                      <a:pt x="305372" y="467392"/>
                      <a:pt x="154115" y="467392"/>
                      <a:pt x="0" y="467392"/>
                    </a:cubicBezTo>
                    <a:cubicBezTo>
                      <a:pt x="0" y="315563"/>
                      <a:pt x="0" y="165544"/>
                      <a:pt x="0" y="9906"/>
                    </a:cubicBezTo>
                    <a:cubicBezTo>
                      <a:pt x="15621" y="8953"/>
                      <a:pt x="32290" y="7144"/>
                      <a:pt x="48959" y="7048"/>
                    </a:cubicBezTo>
                    <a:cubicBezTo>
                      <a:pt x="169450" y="6763"/>
                      <a:pt x="289846" y="7144"/>
                      <a:pt x="410337" y="6667"/>
                    </a:cubicBezTo>
                    <a:cubicBezTo>
                      <a:pt x="427482" y="6572"/>
                      <a:pt x="444532" y="3334"/>
                      <a:pt x="461582" y="1429"/>
                    </a:cubicBezTo>
                    <a:cubicBezTo>
                      <a:pt x="461486" y="1524"/>
                      <a:pt x="460153" y="0"/>
                      <a:pt x="460153" y="0"/>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918732F5-C8F2-41B3-9AE4-1B4D78259217}"/>
                  </a:ext>
                </a:extLst>
              </p:cNvPr>
              <p:cNvSpPr/>
              <p:nvPr/>
            </p:nvSpPr>
            <p:spPr>
              <a:xfrm>
                <a:off x="10313002" y="3363657"/>
                <a:ext cx="457200" cy="457771"/>
              </a:xfrm>
              <a:custGeom>
                <a:avLst/>
                <a:gdLst>
                  <a:gd name="connsiteX0" fmla="*/ 0 w 457200"/>
                  <a:gd name="connsiteY0" fmla="*/ 0 h 457771"/>
                  <a:gd name="connsiteX1" fmla="*/ 457200 w 457200"/>
                  <a:gd name="connsiteY1" fmla="*/ 0 h 457771"/>
                  <a:gd name="connsiteX2" fmla="*/ 457200 w 457200"/>
                  <a:gd name="connsiteY2" fmla="*/ 457771 h 457771"/>
                  <a:gd name="connsiteX3" fmla="*/ 0 w 457200"/>
                  <a:gd name="connsiteY3" fmla="*/ 457771 h 457771"/>
                  <a:gd name="connsiteX4" fmla="*/ 0 w 457200"/>
                  <a:gd name="connsiteY4" fmla="*/ 0 h 4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57771">
                    <a:moveTo>
                      <a:pt x="0" y="0"/>
                    </a:moveTo>
                    <a:cubicBezTo>
                      <a:pt x="153638" y="0"/>
                      <a:pt x="303752" y="0"/>
                      <a:pt x="457200" y="0"/>
                    </a:cubicBezTo>
                    <a:cubicBezTo>
                      <a:pt x="457200" y="152686"/>
                      <a:pt x="457200" y="303752"/>
                      <a:pt x="457200" y="457771"/>
                    </a:cubicBezTo>
                    <a:cubicBezTo>
                      <a:pt x="305086" y="457771"/>
                      <a:pt x="153829" y="457771"/>
                      <a:pt x="0" y="457771"/>
                    </a:cubicBezTo>
                    <a:cubicBezTo>
                      <a:pt x="0" y="305657"/>
                      <a:pt x="0" y="155543"/>
                      <a:pt x="0" y="0"/>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9006B8F-73BD-4BC4-BE49-CB6B4D239B2A}"/>
                  </a:ext>
                </a:extLst>
              </p:cNvPr>
              <p:cNvSpPr/>
              <p:nvPr/>
            </p:nvSpPr>
            <p:spPr>
              <a:xfrm>
                <a:off x="9376219" y="3364420"/>
                <a:ext cx="458628" cy="456818"/>
              </a:xfrm>
              <a:custGeom>
                <a:avLst/>
                <a:gdLst>
                  <a:gd name="connsiteX0" fmla="*/ 0 w 458628"/>
                  <a:gd name="connsiteY0" fmla="*/ 456819 h 456818"/>
                  <a:gd name="connsiteX1" fmla="*/ 0 w 458628"/>
                  <a:gd name="connsiteY1" fmla="*/ 0 h 456818"/>
                  <a:gd name="connsiteX2" fmla="*/ 458629 w 458628"/>
                  <a:gd name="connsiteY2" fmla="*/ 0 h 456818"/>
                  <a:gd name="connsiteX3" fmla="*/ 458629 w 458628"/>
                  <a:gd name="connsiteY3" fmla="*/ 456819 h 456818"/>
                  <a:gd name="connsiteX4" fmla="*/ 0 w 458628"/>
                  <a:gd name="connsiteY4" fmla="*/ 456819 h 456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628" h="456818">
                    <a:moveTo>
                      <a:pt x="0" y="456819"/>
                    </a:moveTo>
                    <a:cubicBezTo>
                      <a:pt x="0" y="303086"/>
                      <a:pt x="0" y="153067"/>
                      <a:pt x="0" y="0"/>
                    </a:cubicBezTo>
                    <a:cubicBezTo>
                      <a:pt x="152781" y="0"/>
                      <a:pt x="303943" y="0"/>
                      <a:pt x="458629" y="0"/>
                    </a:cubicBezTo>
                    <a:cubicBezTo>
                      <a:pt x="458629" y="152114"/>
                      <a:pt x="458629" y="302895"/>
                      <a:pt x="458629" y="456819"/>
                    </a:cubicBezTo>
                    <a:cubicBezTo>
                      <a:pt x="306895" y="456819"/>
                      <a:pt x="155829" y="456819"/>
                      <a:pt x="0" y="45681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408D6F2D-0913-4B12-9070-95419CD9AA95}"/>
                  </a:ext>
                </a:extLst>
              </p:cNvPr>
              <p:cNvSpPr/>
              <p:nvPr/>
            </p:nvSpPr>
            <p:spPr>
              <a:xfrm>
                <a:off x="8437435" y="3364705"/>
                <a:ext cx="458533" cy="456437"/>
              </a:xfrm>
              <a:custGeom>
                <a:avLst/>
                <a:gdLst>
                  <a:gd name="connsiteX0" fmla="*/ 0 w 458533"/>
                  <a:gd name="connsiteY0" fmla="*/ 456438 h 456437"/>
                  <a:gd name="connsiteX1" fmla="*/ 0 w 458533"/>
                  <a:gd name="connsiteY1" fmla="*/ 0 h 456437"/>
                  <a:gd name="connsiteX2" fmla="*/ 458534 w 458533"/>
                  <a:gd name="connsiteY2" fmla="*/ 0 h 456437"/>
                  <a:gd name="connsiteX3" fmla="*/ 458534 w 458533"/>
                  <a:gd name="connsiteY3" fmla="*/ 456438 h 456437"/>
                  <a:gd name="connsiteX4" fmla="*/ 0 w 458533"/>
                  <a:gd name="connsiteY4" fmla="*/ 456438 h 4564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533" h="456437">
                    <a:moveTo>
                      <a:pt x="0" y="456438"/>
                    </a:moveTo>
                    <a:cubicBezTo>
                      <a:pt x="0" y="302990"/>
                      <a:pt x="0" y="153257"/>
                      <a:pt x="0" y="0"/>
                    </a:cubicBezTo>
                    <a:cubicBezTo>
                      <a:pt x="152971" y="0"/>
                      <a:pt x="304133" y="0"/>
                      <a:pt x="458534" y="0"/>
                    </a:cubicBezTo>
                    <a:cubicBezTo>
                      <a:pt x="458534" y="151448"/>
                      <a:pt x="458534" y="302323"/>
                      <a:pt x="458534" y="456438"/>
                    </a:cubicBezTo>
                    <a:cubicBezTo>
                      <a:pt x="307181" y="456438"/>
                      <a:pt x="156020" y="456438"/>
                      <a:pt x="0" y="45643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FC1B6CB3-792F-442B-A398-DE5C0A6CBDEF}"/>
                  </a:ext>
                </a:extLst>
              </p:cNvPr>
              <p:cNvSpPr/>
              <p:nvPr/>
            </p:nvSpPr>
            <p:spPr>
              <a:xfrm>
                <a:off x="6564058" y="3364896"/>
                <a:ext cx="457961" cy="455294"/>
              </a:xfrm>
              <a:custGeom>
                <a:avLst/>
                <a:gdLst>
                  <a:gd name="connsiteX0" fmla="*/ 0 w 457961"/>
                  <a:gd name="connsiteY0" fmla="*/ 455295 h 455294"/>
                  <a:gd name="connsiteX1" fmla="*/ 0 w 457961"/>
                  <a:gd name="connsiteY1" fmla="*/ 0 h 455294"/>
                  <a:gd name="connsiteX2" fmla="*/ 457962 w 457961"/>
                  <a:gd name="connsiteY2" fmla="*/ 0 h 455294"/>
                  <a:gd name="connsiteX3" fmla="*/ 457962 w 457961"/>
                  <a:gd name="connsiteY3" fmla="*/ 455295 h 455294"/>
                  <a:gd name="connsiteX4" fmla="*/ 0 w 457961"/>
                  <a:gd name="connsiteY4" fmla="*/ 455295 h 455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961" h="455294">
                    <a:moveTo>
                      <a:pt x="0" y="455295"/>
                    </a:moveTo>
                    <a:cubicBezTo>
                      <a:pt x="0" y="303562"/>
                      <a:pt x="0" y="153638"/>
                      <a:pt x="0" y="0"/>
                    </a:cubicBezTo>
                    <a:cubicBezTo>
                      <a:pt x="152876" y="0"/>
                      <a:pt x="303943" y="0"/>
                      <a:pt x="457962" y="0"/>
                    </a:cubicBezTo>
                    <a:cubicBezTo>
                      <a:pt x="457962" y="151257"/>
                      <a:pt x="457962" y="301181"/>
                      <a:pt x="457962" y="455295"/>
                    </a:cubicBezTo>
                    <a:cubicBezTo>
                      <a:pt x="307753" y="455295"/>
                      <a:pt x="156686" y="455295"/>
                      <a:pt x="0" y="455295"/>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05826342-D168-4A3E-9E98-CE47DD5FA7A3}"/>
                  </a:ext>
                </a:extLst>
              </p:cNvPr>
              <p:cNvSpPr/>
              <p:nvPr/>
            </p:nvSpPr>
            <p:spPr>
              <a:xfrm>
                <a:off x="7503318" y="3364420"/>
                <a:ext cx="458057" cy="457962"/>
              </a:xfrm>
              <a:custGeom>
                <a:avLst/>
                <a:gdLst>
                  <a:gd name="connsiteX0" fmla="*/ 458058 w 458057"/>
                  <a:gd name="connsiteY0" fmla="*/ 457962 h 457962"/>
                  <a:gd name="connsiteX1" fmla="*/ 0 w 458057"/>
                  <a:gd name="connsiteY1" fmla="*/ 457962 h 457962"/>
                  <a:gd name="connsiteX2" fmla="*/ 0 w 458057"/>
                  <a:gd name="connsiteY2" fmla="*/ 0 h 457962"/>
                  <a:gd name="connsiteX3" fmla="*/ 458058 w 458057"/>
                  <a:gd name="connsiteY3" fmla="*/ 0 h 457962"/>
                  <a:gd name="connsiteX4" fmla="*/ 458058 w 458057"/>
                  <a:gd name="connsiteY4" fmla="*/ 457962 h 457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057" h="457962">
                    <a:moveTo>
                      <a:pt x="458058" y="457962"/>
                    </a:moveTo>
                    <a:cubicBezTo>
                      <a:pt x="303371" y="457962"/>
                      <a:pt x="153162" y="457962"/>
                      <a:pt x="0" y="457962"/>
                    </a:cubicBezTo>
                    <a:cubicBezTo>
                      <a:pt x="0" y="304800"/>
                      <a:pt x="0" y="153543"/>
                      <a:pt x="0" y="0"/>
                    </a:cubicBezTo>
                    <a:cubicBezTo>
                      <a:pt x="153162" y="0"/>
                      <a:pt x="304514" y="0"/>
                      <a:pt x="458058" y="0"/>
                    </a:cubicBezTo>
                    <a:cubicBezTo>
                      <a:pt x="458058" y="153162"/>
                      <a:pt x="458058" y="303086"/>
                      <a:pt x="458058" y="457962"/>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4BE2FED7-C108-4817-9D99-5FACC14CC713}"/>
                  </a:ext>
                </a:extLst>
              </p:cNvPr>
              <p:cNvSpPr/>
              <p:nvPr/>
            </p:nvSpPr>
            <p:spPr>
              <a:xfrm>
                <a:off x="11252548" y="3364324"/>
                <a:ext cx="456723" cy="458057"/>
              </a:xfrm>
              <a:custGeom>
                <a:avLst/>
                <a:gdLst>
                  <a:gd name="connsiteX0" fmla="*/ 0 w 456723"/>
                  <a:gd name="connsiteY0" fmla="*/ 0 h 458057"/>
                  <a:gd name="connsiteX1" fmla="*/ 456723 w 456723"/>
                  <a:gd name="connsiteY1" fmla="*/ 0 h 458057"/>
                  <a:gd name="connsiteX2" fmla="*/ 456723 w 456723"/>
                  <a:gd name="connsiteY2" fmla="*/ 458057 h 458057"/>
                  <a:gd name="connsiteX3" fmla="*/ 0 w 456723"/>
                  <a:gd name="connsiteY3" fmla="*/ 458057 h 458057"/>
                  <a:gd name="connsiteX4" fmla="*/ 0 w 456723"/>
                  <a:gd name="connsiteY4" fmla="*/ 0 h 45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723" h="458057">
                    <a:moveTo>
                      <a:pt x="0" y="0"/>
                    </a:moveTo>
                    <a:cubicBezTo>
                      <a:pt x="151448" y="0"/>
                      <a:pt x="302609" y="0"/>
                      <a:pt x="456723" y="0"/>
                    </a:cubicBezTo>
                    <a:cubicBezTo>
                      <a:pt x="456723" y="153734"/>
                      <a:pt x="456723" y="304895"/>
                      <a:pt x="456723" y="458057"/>
                    </a:cubicBezTo>
                    <a:cubicBezTo>
                      <a:pt x="303752" y="458057"/>
                      <a:pt x="153638" y="458057"/>
                      <a:pt x="0" y="458057"/>
                    </a:cubicBezTo>
                    <a:cubicBezTo>
                      <a:pt x="0" y="305657"/>
                      <a:pt x="0" y="154400"/>
                      <a:pt x="0" y="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D6CBB05-AD2A-4480-BDCF-6575ED327930}"/>
                  </a:ext>
                </a:extLst>
              </p:cNvPr>
              <p:cNvSpPr/>
              <p:nvPr/>
            </p:nvSpPr>
            <p:spPr>
              <a:xfrm>
                <a:off x="943069" y="3364229"/>
                <a:ext cx="455390" cy="456819"/>
              </a:xfrm>
              <a:custGeom>
                <a:avLst/>
                <a:gdLst>
                  <a:gd name="connsiteX0" fmla="*/ 0 w 455390"/>
                  <a:gd name="connsiteY0" fmla="*/ 456819 h 456819"/>
                  <a:gd name="connsiteX1" fmla="*/ 0 w 455390"/>
                  <a:gd name="connsiteY1" fmla="*/ 0 h 456819"/>
                  <a:gd name="connsiteX2" fmla="*/ 455390 w 455390"/>
                  <a:gd name="connsiteY2" fmla="*/ 0 h 456819"/>
                  <a:gd name="connsiteX3" fmla="*/ 455390 w 455390"/>
                  <a:gd name="connsiteY3" fmla="*/ 456819 h 456819"/>
                  <a:gd name="connsiteX4" fmla="*/ 0 w 455390"/>
                  <a:gd name="connsiteY4" fmla="*/ 456819 h 4568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390" h="456819">
                    <a:moveTo>
                      <a:pt x="0" y="456819"/>
                    </a:moveTo>
                    <a:cubicBezTo>
                      <a:pt x="0" y="302990"/>
                      <a:pt x="0" y="153067"/>
                      <a:pt x="0" y="0"/>
                    </a:cubicBezTo>
                    <a:cubicBezTo>
                      <a:pt x="151638" y="0"/>
                      <a:pt x="301371" y="0"/>
                      <a:pt x="455390" y="0"/>
                    </a:cubicBezTo>
                    <a:cubicBezTo>
                      <a:pt x="455390" y="151733"/>
                      <a:pt x="455390" y="302609"/>
                      <a:pt x="455390" y="456819"/>
                    </a:cubicBezTo>
                    <a:cubicBezTo>
                      <a:pt x="306324" y="456819"/>
                      <a:pt x="155353" y="456819"/>
                      <a:pt x="0" y="45681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0E1E9AE-8D94-4C86-8273-43CF781C6809}"/>
                  </a:ext>
                </a:extLst>
              </p:cNvPr>
              <p:cNvSpPr/>
              <p:nvPr/>
            </p:nvSpPr>
            <p:spPr>
              <a:xfrm>
                <a:off x="4691538" y="3364039"/>
                <a:ext cx="455390" cy="458152"/>
              </a:xfrm>
              <a:custGeom>
                <a:avLst/>
                <a:gdLst>
                  <a:gd name="connsiteX0" fmla="*/ 455390 w 455390"/>
                  <a:gd name="connsiteY0" fmla="*/ 458153 h 458152"/>
                  <a:gd name="connsiteX1" fmla="*/ 0 w 455390"/>
                  <a:gd name="connsiteY1" fmla="*/ 458153 h 458152"/>
                  <a:gd name="connsiteX2" fmla="*/ 0 w 455390"/>
                  <a:gd name="connsiteY2" fmla="*/ 0 h 458152"/>
                  <a:gd name="connsiteX3" fmla="*/ 455390 w 455390"/>
                  <a:gd name="connsiteY3" fmla="*/ 0 h 458152"/>
                  <a:gd name="connsiteX4" fmla="*/ 455390 w 455390"/>
                  <a:gd name="connsiteY4" fmla="*/ 458153 h 458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390" h="458152">
                    <a:moveTo>
                      <a:pt x="455390" y="458153"/>
                    </a:moveTo>
                    <a:cubicBezTo>
                      <a:pt x="301657" y="458153"/>
                      <a:pt x="151924" y="458153"/>
                      <a:pt x="0" y="458153"/>
                    </a:cubicBezTo>
                    <a:cubicBezTo>
                      <a:pt x="0" y="304990"/>
                      <a:pt x="0" y="153924"/>
                      <a:pt x="0" y="0"/>
                    </a:cubicBezTo>
                    <a:cubicBezTo>
                      <a:pt x="152495" y="0"/>
                      <a:pt x="302229" y="0"/>
                      <a:pt x="455390" y="0"/>
                    </a:cubicBezTo>
                    <a:cubicBezTo>
                      <a:pt x="455390" y="152305"/>
                      <a:pt x="455390" y="303181"/>
                      <a:pt x="455390" y="458153"/>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207875A-8A15-4EB2-8A82-5F43FEDB726C}"/>
                  </a:ext>
                </a:extLst>
              </p:cNvPr>
              <p:cNvSpPr/>
              <p:nvPr/>
            </p:nvSpPr>
            <p:spPr>
              <a:xfrm>
                <a:off x="7034116" y="2896361"/>
                <a:ext cx="456723" cy="457485"/>
              </a:xfrm>
              <a:custGeom>
                <a:avLst/>
                <a:gdLst>
                  <a:gd name="connsiteX0" fmla="*/ 0 w 456723"/>
                  <a:gd name="connsiteY0" fmla="*/ 457486 h 457485"/>
                  <a:gd name="connsiteX1" fmla="*/ 0 w 456723"/>
                  <a:gd name="connsiteY1" fmla="*/ 0 h 457485"/>
                  <a:gd name="connsiteX2" fmla="*/ 456724 w 456723"/>
                  <a:gd name="connsiteY2" fmla="*/ 0 h 457485"/>
                  <a:gd name="connsiteX3" fmla="*/ 456724 w 456723"/>
                  <a:gd name="connsiteY3" fmla="*/ 457486 h 457485"/>
                  <a:gd name="connsiteX4" fmla="*/ 0 w 456723"/>
                  <a:gd name="connsiteY4" fmla="*/ 457486 h 457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723" h="457485">
                    <a:moveTo>
                      <a:pt x="0" y="457486"/>
                    </a:moveTo>
                    <a:cubicBezTo>
                      <a:pt x="0" y="303848"/>
                      <a:pt x="0" y="153734"/>
                      <a:pt x="0" y="0"/>
                    </a:cubicBezTo>
                    <a:cubicBezTo>
                      <a:pt x="151924" y="0"/>
                      <a:pt x="302705" y="0"/>
                      <a:pt x="456724" y="0"/>
                    </a:cubicBezTo>
                    <a:cubicBezTo>
                      <a:pt x="456724" y="152591"/>
                      <a:pt x="456724" y="303657"/>
                      <a:pt x="456724" y="457486"/>
                    </a:cubicBezTo>
                    <a:cubicBezTo>
                      <a:pt x="304895" y="457486"/>
                      <a:pt x="155163" y="457486"/>
                      <a:pt x="0" y="457486"/>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07F82D4-E48B-4A09-8960-6EA676D63796}"/>
                  </a:ext>
                </a:extLst>
              </p:cNvPr>
              <p:cNvSpPr/>
              <p:nvPr/>
            </p:nvSpPr>
            <p:spPr>
              <a:xfrm>
                <a:off x="8909970" y="2895027"/>
                <a:ext cx="454818" cy="458628"/>
              </a:xfrm>
              <a:custGeom>
                <a:avLst/>
                <a:gdLst>
                  <a:gd name="connsiteX0" fmla="*/ 0 w 454818"/>
                  <a:gd name="connsiteY0" fmla="*/ 0 h 458628"/>
                  <a:gd name="connsiteX1" fmla="*/ 454819 w 454818"/>
                  <a:gd name="connsiteY1" fmla="*/ 0 h 458628"/>
                  <a:gd name="connsiteX2" fmla="*/ 454819 w 454818"/>
                  <a:gd name="connsiteY2" fmla="*/ 458629 h 458628"/>
                  <a:gd name="connsiteX3" fmla="*/ 0 w 454818"/>
                  <a:gd name="connsiteY3" fmla="*/ 458629 h 458628"/>
                  <a:gd name="connsiteX4" fmla="*/ 0 w 454818"/>
                  <a:gd name="connsiteY4" fmla="*/ 0 h 458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4818" h="458628">
                    <a:moveTo>
                      <a:pt x="0" y="0"/>
                    </a:moveTo>
                    <a:cubicBezTo>
                      <a:pt x="151829" y="0"/>
                      <a:pt x="301657" y="0"/>
                      <a:pt x="454819" y="0"/>
                    </a:cubicBezTo>
                    <a:cubicBezTo>
                      <a:pt x="454819" y="153257"/>
                      <a:pt x="454819" y="304419"/>
                      <a:pt x="454819" y="458629"/>
                    </a:cubicBezTo>
                    <a:cubicBezTo>
                      <a:pt x="304038" y="458629"/>
                      <a:pt x="154210" y="458629"/>
                      <a:pt x="0" y="458629"/>
                    </a:cubicBezTo>
                    <a:cubicBezTo>
                      <a:pt x="0" y="306800"/>
                      <a:pt x="0" y="154686"/>
                      <a:pt x="0" y="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DED5F45-71FF-47DF-9AED-6643045EC699}"/>
                  </a:ext>
                </a:extLst>
              </p:cNvPr>
              <p:cNvSpPr/>
              <p:nvPr/>
            </p:nvSpPr>
            <p:spPr>
              <a:xfrm>
                <a:off x="10784204" y="2895027"/>
                <a:ext cx="454438" cy="458628"/>
              </a:xfrm>
              <a:custGeom>
                <a:avLst/>
                <a:gdLst>
                  <a:gd name="connsiteX0" fmla="*/ 0 w 454438"/>
                  <a:gd name="connsiteY0" fmla="*/ 0 h 458628"/>
                  <a:gd name="connsiteX1" fmla="*/ 454439 w 454438"/>
                  <a:gd name="connsiteY1" fmla="*/ 0 h 458628"/>
                  <a:gd name="connsiteX2" fmla="*/ 454439 w 454438"/>
                  <a:gd name="connsiteY2" fmla="*/ 458629 h 458628"/>
                  <a:gd name="connsiteX3" fmla="*/ 0 w 454438"/>
                  <a:gd name="connsiteY3" fmla="*/ 458629 h 458628"/>
                  <a:gd name="connsiteX4" fmla="*/ 0 w 454438"/>
                  <a:gd name="connsiteY4" fmla="*/ 0 h 458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4438" h="458628">
                    <a:moveTo>
                      <a:pt x="0" y="0"/>
                    </a:moveTo>
                    <a:cubicBezTo>
                      <a:pt x="152210" y="0"/>
                      <a:pt x="301848" y="0"/>
                      <a:pt x="454439" y="0"/>
                    </a:cubicBezTo>
                    <a:cubicBezTo>
                      <a:pt x="454439" y="153353"/>
                      <a:pt x="454439" y="304514"/>
                      <a:pt x="454439" y="458629"/>
                    </a:cubicBezTo>
                    <a:cubicBezTo>
                      <a:pt x="303657" y="458629"/>
                      <a:pt x="154020" y="458629"/>
                      <a:pt x="0" y="458629"/>
                    </a:cubicBezTo>
                    <a:cubicBezTo>
                      <a:pt x="0" y="306610"/>
                      <a:pt x="0" y="154496"/>
                      <a:pt x="0" y="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D759D20-CCC3-4592-A0C7-1B009948E541}"/>
                  </a:ext>
                </a:extLst>
              </p:cNvPr>
              <p:cNvSpPr/>
              <p:nvPr/>
            </p:nvSpPr>
            <p:spPr>
              <a:xfrm>
                <a:off x="2817685" y="3364134"/>
                <a:ext cx="455104" cy="458057"/>
              </a:xfrm>
              <a:custGeom>
                <a:avLst/>
                <a:gdLst>
                  <a:gd name="connsiteX0" fmla="*/ 455105 w 455104"/>
                  <a:gd name="connsiteY0" fmla="*/ 458057 h 458057"/>
                  <a:gd name="connsiteX1" fmla="*/ 0 w 455104"/>
                  <a:gd name="connsiteY1" fmla="*/ 458057 h 458057"/>
                  <a:gd name="connsiteX2" fmla="*/ 0 w 455104"/>
                  <a:gd name="connsiteY2" fmla="*/ 0 h 458057"/>
                  <a:gd name="connsiteX3" fmla="*/ 455105 w 455104"/>
                  <a:gd name="connsiteY3" fmla="*/ 0 h 458057"/>
                  <a:gd name="connsiteX4" fmla="*/ 455105 w 455104"/>
                  <a:gd name="connsiteY4" fmla="*/ 458057 h 45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104" h="458057">
                    <a:moveTo>
                      <a:pt x="455105" y="458057"/>
                    </a:moveTo>
                    <a:cubicBezTo>
                      <a:pt x="302514" y="458057"/>
                      <a:pt x="152781" y="458057"/>
                      <a:pt x="0" y="458057"/>
                    </a:cubicBezTo>
                    <a:cubicBezTo>
                      <a:pt x="0" y="304895"/>
                      <a:pt x="0" y="153924"/>
                      <a:pt x="0" y="0"/>
                    </a:cubicBezTo>
                    <a:cubicBezTo>
                      <a:pt x="151543" y="0"/>
                      <a:pt x="301276" y="0"/>
                      <a:pt x="455105" y="0"/>
                    </a:cubicBezTo>
                    <a:cubicBezTo>
                      <a:pt x="455105" y="151733"/>
                      <a:pt x="455105" y="302514"/>
                      <a:pt x="455105" y="458057"/>
                    </a:cubicBezTo>
                    <a:close/>
                  </a:path>
                </a:pathLst>
              </a:custGeom>
              <a:grp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7" name="Group 6">
            <a:extLst>
              <a:ext uri="{FF2B5EF4-FFF2-40B4-BE49-F238E27FC236}">
                <a16:creationId xmlns:a16="http://schemas.microsoft.com/office/drawing/2014/main" id="{20067570-1195-4923-8F8C-2E911159A364}"/>
              </a:ext>
            </a:extLst>
          </p:cNvPr>
          <p:cNvGrpSpPr/>
          <p:nvPr userDrawn="1"/>
        </p:nvGrpSpPr>
        <p:grpSpPr>
          <a:xfrm>
            <a:off x="10732185" y="5506909"/>
            <a:ext cx="1250805" cy="1175135"/>
            <a:chOff x="10645921" y="3068560"/>
            <a:chExt cx="1872060" cy="1758806"/>
          </a:xfrm>
          <a:solidFill>
            <a:schemeClr val="accent6"/>
          </a:solidFill>
        </p:grpSpPr>
        <p:sp>
          <p:nvSpPr>
            <p:cNvPr id="4" name="Freeform: Shape 3">
              <a:extLst>
                <a:ext uri="{FF2B5EF4-FFF2-40B4-BE49-F238E27FC236}">
                  <a16:creationId xmlns:a16="http://schemas.microsoft.com/office/drawing/2014/main" id="{7B6F68F6-A670-4C11-A522-C230BDD827DB}"/>
                </a:ext>
              </a:extLst>
            </p:cNvPr>
            <p:cNvSpPr/>
            <p:nvPr userDrawn="1"/>
          </p:nvSpPr>
          <p:spPr>
            <a:xfrm>
              <a:off x="11924517" y="3493698"/>
              <a:ext cx="593464" cy="1331818"/>
            </a:xfrm>
            <a:custGeom>
              <a:avLst/>
              <a:gdLst>
                <a:gd name="connsiteX0" fmla="*/ 30018 w 780876"/>
                <a:gd name="connsiteY0" fmla="*/ 1629924 h 1752396"/>
                <a:gd name="connsiteX1" fmla="*/ 20379 w 780876"/>
                <a:gd name="connsiteY1" fmla="*/ 1612845 h 1752396"/>
                <a:gd name="connsiteX2" fmla="*/ 26618 w 780876"/>
                <a:gd name="connsiteY2" fmla="*/ 1542009 h 1752396"/>
                <a:gd name="connsiteX3" fmla="*/ 138812 w 780876"/>
                <a:gd name="connsiteY3" fmla="*/ 1406777 h 1752396"/>
                <a:gd name="connsiteX4" fmla="*/ 156131 w 780876"/>
                <a:gd name="connsiteY4" fmla="*/ 1338381 h 1752396"/>
                <a:gd name="connsiteX5" fmla="*/ 153131 w 780876"/>
                <a:gd name="connsiteY5" fmla="*/ 1316663 h 1752396"/>
                <a:gd name="connsiteX6" fmla="*/ 171530 w 780876"/>
                <a:gd name="connsiteY6" fmla="*/ 1272665 h 1752396"/>
                <a:gd name="connsiteX7" fmla="*/ 221887 w 780876"/>
                <a:gd name="connsiteY7" fmla="*/ 1200629 h 1752396"/>
                <a:gd name="connsiteX8" fmla="*/ 277484 w 780876"/>
                <a:gd name="connsiteY8" fmla="*/ 853170 h 1752396"/>
                <a:gd name="connsiteX9" fmla="*/ 278123 w 780876"/>
                <a:gd name="connsiteY9" fmla="*/ 689380 h 1752396"/>
                <a:gd name="connsiteX10" fmla="*/ 255165 w 780876"/>
                <a:gd name="connsiteY10" fmla="*/ 664581 h 1752396"/>
                <a:gd name="connsiteX11" fmla="*/ 137252 w 780876"/>
                <a:gd name="connsiteY11" fmla="*/ 636623 h 1752396"/>
                <a:gd name="connsiteX12" fmla="*/ 114853 w 780876"/>
                <a:gd name="connsiteY12" fmla="*/ 623984 h 1752396"/>
                <a:gd name="connsiteX13" fmla="*/ 116053 w 780876"/>
                <a:gd name="connsiteY13" fmla="*/ 595065 h 1752396"/>
                <a:gd name="connsiteX14" fmla="*/ 162570 w 780876"/>
                <a:gd name="connsiteY14" fmla="*/ 572427 h 1752396"/>
                <a:gd name="connsiteX15" fmla="*/ 175130 w 780876"/>
                <a:gd name="connsiteY15" fmla="*/ 550788 h 1752396"/>
                <a:gd name="connsiteX16" fmla="*/ 185969 w 780876"/>
                <a:gd name="connsiteY16" fmla="*/ 533229 h 1752396"/>
                <a:gd name="connsiteX17" fmla="*/ 238366 w 780876"/>
                <a:gd name="connsiteY17" fmla="*/ 516630 h 1752396"/>
                <a:gd name="connsiteX18" fmla="*/ 237886 w 780876"/>
                <a:gd name="connsiteY18" fmla="*/ 475792 h 1752396"/>
                <a:gd name="connsiteX19" fmla="*/ 227686 w 780876"/>
                <a:gd name="connsiteY19" fmla="*/ 463593 h 1752396"/>
                <a:gd name="connsiteX20" fmla="*/ 227447 w 780876"/>
                <a:gd name="connsiteY20" fmla="*/ 415436 h 1752396"/>
                <a:gd name="connsiteX21" fmla="*/ 237006 w 780876"/>
                <a:gd name="connsiteY21" fmla="*/ 400917 h 1752396"/>
                <a:gd name="connsiteX22" fmla="*/ 193568 w 780876"/>
                <a:gd name="connsiteY22" fmla="*/ 192329 h 1752396"/>
                <a:gd name="connsiteX23" fmla="*/ 163330 w 780876"/>
                <a:gd name="connsiteY23" fmla="*/ 150771 h 1752396"/>
                <a:gd name="connsiteX24" fmla="*/ 172530 w 780876"/>
                <a:gd name="connsiteY24" fmla="*/ 112134 h 1752396"/>
                <a:gd name="connsiteX25" fmla="*/ 215047 w 780876"/>
                <a:gd name="connsiteY25" fmla="*/ 111614 h 1752396"/>
                <a:gd name="connsiteX26" fmla="*/ 260925 w 780876"/>
                <a:gd name="connsiteY26" fmla="*/ 107454 h 1752396"/>
                <a:gd name="connsiteX27" fmla="*/ 293522 w 780876"/>
                <a:gd name="connsiteY27" fmla="*/ 100374 h 1752396"/>
                <a:gd name="connsiteX28" fmla="*/ 330040 w 780876"/>
                <a:gd name="connsiteY28" fmla="*/ 114974 h 1752396"/>
                <a:gd name="connsiteX29" fmla="*/ 337120 w 780876"/>
                <a:gd name="connsiteY29" fmla="*/ 54737 h 1752396"/>
                <a:gd name="connsiteX30" fmla="*/ 411116 w 780876"/>
                <a:gd name="connsiteY30" fmla="*/ 3300 h 1752396"/>
                <a:gd name="connsiteX31" fmla="*/ 444834 w 780876"/>
                <a:gd name="connsiteY31" fmla="*/ 44778 h 1752396"/>
                <a:gd name="connsiteX32" fmla="*/ 452553 w 780876"/>
                <a:gd name="connsiteY32" fmla="*/ 115014 h 1752396"/>
                <a:gd name="connsiteX33" fmla="*/ 486831 w 780876"/>
                <a:gd name="connsiteY33" fmla="*/ 101214 h 1752396"/>
                <a:gd name="connsiteX34" fmla="*/ 522949 w 780876"/>
                <a:gd name="connsiteY34" fmla="*/ 108574 h 1752396"/>
                <a:gd name="connsiteX35" fmla="*/ 568106 w 780876"/>
                <a:gd name="connsiteY35" fmla="*/ 111734 h 1752396"/>
                <a:gd name="connsiteX36" fmla="*/ 616823 w 780876"/>
                <a:gd name="connsiteY36" fmla="*/ 122693 h 1752396"/>
                <a:gd name="connsiteX37" fmla="*/ 616783 w 780876"/>
                <a:gd name="connsiteY37" fmla="*/ 149332 h 1752396"/>
                <a:gd name="connsiteX38" fmla="*/ 542428 w 780876"/>
                <a:gd name="connsiteY38" fmla="*/ 399877 h 1752396"/>
                <a:gd name="connsiteX39" fmla="*/ 552707 w 780876"/>
                <a:gd name="connsiteY39" fmla="*/ 415916 h 1752396"/>
                <a:gd name="connsiteX40" fmla="*/ 553107 w 780876"/>
                <a:gd name="connsiteY40" fmla="*/ 461593 h 1752396"/>
                <a:gd name="connsiteX41" fmla="*/ 542308 w 780876"/>
                <a:gd name="connsiteY41" fmla="*/ 516830 h 1752396"/>
                <a:gd name="connsiteX42" fmla="*/ 554827 w 780876"/>
                <a:gd name="connsiteY42" fmla="*/ 521430 h 1752396"/>
                <a:gd name="connsiteX43" fmla="*/ 585545 w 780876"/>
                <a:gd name="connsiteY43" fmla="*/ 529029 h 1752396"/>
                <a:gd name="connsiteX44" fmla="*/ 601104 w 780876"/>
                <a:gd name="connsiteY44" fmla="*/ 564427 h 1752396"/>
                <a:gd name="connsiteX45" fmla="*/ 648781 w 780876"/>
                <a:gd name="connsiteY45" fmla="*/ 586826 h 1752396"/>
                <a:gd name="connsiteX46" fmla="*/ 670860 w 780876"/>
                <a:gd name="connsiteY46" fmla="*/ 611464 h 1752396"/>
                <a:gd name="connsiteX47" fmla="*/ 648662 w 780876"/>
                <a:gd name="connsiteY47" fmla="*/ 632903 h 1752396"/>
                <a:gd name="connsiteX48" fmla="*/ 521589 w 780876"/>
                <a:gd name="connsiteY48" fmla="*/ 664541 h 1752396"/>
                <a:gd name="connsiteX49" fmla="*/ 502150 w 780876"/>
                <a:gd name="connsiteY49" fmla="*/ 683300 h 1752396"/>
                <a:gd name="connsiteX50" fmla="*/ 558747 w 780876"/>
                <a:gd name="connsiteY50" fmla="*/ 1194830 h 1752396"/>
                <a:gd name="connsiteX51" fmla="*/ 613904 w 780876"/>
                <a:gd name="connsiteY51" fmla="*/ 1274905 h 1752396"/>
                <a:gd name="connsiteX52" fmla="*/ 630143 w 780876"/>
                <a:gd name="connsiteY52" fmla="*/ 1315783 h 1752396"/>
                <a:gd name="connsiteX53" fmla="*/ 662381 w 780876"/>
                <a:gd name="connsiteY53" fmla="*/ 1431296 h 1752396"/>
                <a:gd name="connsiteX54" fmla="*/ 756175 w 780876"/>
                <a:gd name="connsiteY54" fmla="*/ 1542849 h 1752396"/>
                <a:gd name="connsiteX55" fmla="*/ 760615 w 780876"/>
                <a:gd name="connsiteY55" fmla="*/ 1617645 h 1752396"/>
                <a:gd name="connsiteX56" fmla="*/ 765015 w 780876"/>
                <a:gd name="connsiteY56" fmla="*/ 1643883 h 1752396"/>
                <a:gd name="connsiteX57" fmla="*/ 779734 w 780876"/>
                <a:gd name="connsiteY57" fmla="*/ 1670962 h 1752396"/>
                <a:gd name="connsiteX58" fmla="*/ 780214 w 780876"/>
                <a:gd name="connsiteY58" fmla="*/ 1730798 h 1752396"/>
                <a:gd name="connsiteX59" fmla="*/ 758775 w 780876"/>
                <a:gd name="connsiteY59" fmla="*/ 1752397 h 1752396"/>
                <a:gd name="connsiteX60" fmla="*/ 23699 w 780876"/>
                <a:gd name="connsiteY60" fmla="*/ 1752317 h 1752396"/>
                <a:gd name="connsiteX61" fmla="*/ 340 w 780876"/>
                <a:gd name="connsiteY61" fmla="*/ 1731998 h 1752396"/>
                <a:gd name="connsiteX62" fmla="*/ 3220 w 780876"/>
                <a:gd name="connsiteY62" fmla="*/ 1660642 h 1752396"/>
                <a:gd name="connsiteX63" fmla="*/ 30018 w 780876"/>
                <a:gd name="connsiteY63" fmla="*/ 1629924 h 175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780876" h="1752396">
                  <a:moveTo>
                    <a:pt x="30018" y="1629924"/>
                  </a:moveTo>
                  <a:cubicBezTo>
                    <a:pt x="26858" y="1624324"/>
                    <a:pt x="23858" y="1618445"/>
                    <a:pt x="20379" y="1612845"/>
                  </a:cubicBezTo>
                  <a:cubicBezTo>
                    <a:pt x="1140" y="1582047"/>
                    <a:pt x="2100" y="1571688"/>
                    <a:pt x="26618" y="1542009"/>
                  </a:cubicBezTo>
                  <a:cubicBezTo>
                    <a:pt x="63976" y="1496892"/>
                    <a:pt x="100574" y="1451135"/>
                    <a:pt x="138812" y="1406777"/>
                  </a:cubicBezTo>
                  <a:cubicBezTo>
                    <a:pt x="156571" y="1386138"/>
                    <a:pt x="161650" y="1364100"/>
                    <a:pt x="156131" y="1338381"/>
                  </a:cubicBezTo>
                  <a:cubicBezTo>
                    <a:pt x="154611" y="1331262"/>
                    <a:pt x="154571" y="1323822"/>
                    <a:pt x="153131" y="1316663"/>
                  </a:cubicBezTo>
                  <a:cubicBezTo>
                    <a:pt x="149331" y="1297704"/>
                    <a:pt x="154411" y="1283984"/>
                    <a:pt x="171530" y="1272665"/>
                  </a:cubicBezTo>
                  <a:cubicBezTo>
                    <a:pt x="197288" y="1255586"/>
                    <a:pt x="212687" y="1230468"/>
                    <a:pt x="221887" y="1200629"/>
                  </a:cubicBezTo>
                  <a:cubicBezTo>
                    <a:pt x="256925" y="1087396"/>
                    <a:pt x="275444" y="971563"/>
                    <a:pt x="277484" y="853170"/>
                  </a:cubicBezTo>
                  <a:cubicBezTo>
                    <a:pt x="278403" y="798573"/>
                    <a:pt x="277204" y="743976"/>
                    <a:pt x="278123" y="689380"/>
                  </a:cubicBezTo>
                  <a:cubicBezTo>
                    <a:pt x="278403" y="672021"/>
                    <a:pt x="271204" y="667661"/>
                    <a:pt x="255165" y="664581"/>
                  </a:cubicBezTo>
                  <a:cubicBezTo>
                    <a:pt x="215527" y="656942"/>
                    <a:pt x="176369" y="646702"/>
                    <a:pt x="137252" y="636623"/>
                  </a:cubicBezTo>
                  <a:cubicBezTo>
                    <a:pt x="129212" y="634543"/>
                    <a:pt x="121453" y="629343"/>
                    <a:pt x="114853" y="623984"/>
                  </a:cubicBezTo>
                  <a:cubicBezTo>
                    <a:pt x="103054" y="614424"/>
                    <a:pt x="101974" y="603145"/>
                    <a:pt x="116053" y="595065"/>
                  </a:cubicBezTo>
                  <a:cubicBezTo>
                    <a:pt x="130972" y="586506"/>
                    <a:pt x="147051" y="579946"/>
                    <a:pt x="162570" y="572427"/>
                  </a:cubicBezTo>
                  <a:cubicBezTo>
                    <a:pt x="171450" y="568147"/>
                    <a:pt x="181809" y="565707"/>
                    <a:pt x="175130" y="550788"/>
                  </a:cubicBezTo>
                  <a:cubicBezTo>
                    <a:pt x="173450" y="547028"/>
                    <a:pt x="180529" y="535549"/>
                    <a:pt x="185969" y="533229"/>
                  </a:cubicBezTo>
                  <a:cubicBezTo>
                    <a:pt x="201568" y="526549"/>
                    <a:pt x="218367" y="522709"/>
                    <a:pt x="238366" y="516630"/>
                  </a:cubicBezTo>
                  <a:cubicBezTo>
                    <a:pt x="238366" y="504591"/>
                    <a:pt x="239166" y="490111"/>
                    <a:pt x="237886" y="475792"/>
                  </a:cubicBezTo>
                  <a:cubicBezTo>
                    <a:pt x="237486" y="471393"/>
                    <a:pt x="232046" y="466473"/>
                    <a:pt x="227686" y="463593"/>
                  </a:cubicBezTo>
                  <a:cubicBezTo>
                    <a:pt x="207368" y="450234"/>
                    <a:pt x="207368" y="429555"/>
                    <a:pt x="227447" y="415436"/>
                  </a:cubicBezTo>
                  <a:cubicBezTo>
                    <a:pt x="231966" y="412276"/>
                    <a:pt x="237126" y="405756"/>
                    <a:pt x="237006" y="400917"/>
                  </a:cubicBezTo>
                  <a:cubicBezTo>
                    <a:pt x="235006" y="328841"/>
                    <a:pt x="230966" y="256925"/>
                    <a:pt x="193568" y="192329"/>
                  </a:cubicBezTo>
                  <a:cubicBezTo>
                    <a:pt x="185009" y="177570"/>
                    <a:pt x="174130" y="164011"/>
                    <a:pt x="163330" y="150771"/>
                  </a:cubicBezTo>
                  <a:cubicBezTo>
                    <a:pt x="154171" y="139532"/>
                    <a:pt x="157971" y="119933"/>
                    <a:pt x="172530" y="112134"/>
                  </a:cubicBezTo>
                  <a:cubicBezTo>
                    <a:pt x="186409" y="104694"/>
                    <a:pt x="200888" y="100494"/>
                    <a:pt x="215047" y="111614"/>
                  </a:cubicBezTo>
                  <a:cubicBezTo>
                    <a:pt x="231766" y="124733"/>
                    <a:pt x="245405" y="125413"/>
                    <a:pt x="260925" y="107454"/>
                  </a:cubicBezTo>
                  <a:cubicBezTo>
                    <a:pt x="266884" y="100574"/>
                    <a:pt x="282723" y="99214"/>
                    <a:pt x="293522" y="100374"/>
                  </a:cubicBezTo>
                  <a:cubicBezTo>
                    <a:pt x="304842" y="101574"/>
                    <a:pt x="315481" y="108854"/>
                    <a:pt x="330040" y="114974"/>
                  </a:cubicBezTo>
                  <a:cubicBezTo>
                    <a:pt x="332480" y="94495"/>
                    <a:pt x="335520" y="74696"/>
                    <a:pt x="337120" y="54737"/>
                  </a:cubicBezTo>
                  <a:cubicBezTo>
                    <a:pt x="340560" y="11620"/>
                    <a:pt x="369038" y="-8419"/>
                    <a:pt x="411116" y="3300"/>
                  </a:cubicBezTo>
                  <a:cubicBezTo>
                    <a:pt x="433034" y="9380"/>
                    <a:pt x="442274" y="20819"/>
                    <a:pt x="444834" y="44778"/>
                  </a:cubicBezTo>
                  <a:cubicBezTo>
                    <a:pt x="447273" y="67576"/>
                    <a:pt x="449833" y="90375"/>
                    <a:pt x="452553" y="115014"/>
                  </a:cubicBezTo>
                  <a:cubicBezTo>
                    <a:pt x="466312" y="109174"/>
                    <a:pt x="476352" y="101934"/>
                    <a:pt x="486831" y="101214"/>
                  </a:cubicBezTo>
                  <a:cubicBezTo>
                    <a:pt x="498950" y="100374"/>
                    <a:pt x="515949" y="101094"/>
                    <a:pt x="522949" y="108574"/>
                  </a:cubicBezTo>
                  <a:cubicBezTo>
                    <a:pt x="538908" y="125613"/>
                    <a:pt x="551787" y="121773"/>
                    <a:pt x="568106" y="111734"/>
                  </a:cubicBezTo>
                  <a:cubicBezTo>
                    <a:pt x="594425" y="95575"/>
                    <a:pt x="599145" y="97415"/>
                    <a:pt x="616823" y="122693"/>
                  </a:cubicBezTo>
                  <a:cubicBezTo>
                    <a:pt x="623543" y="132333"/>
                    <a:pt x="624703" y="140172"/>
                    <a:pt x="616783" y="149332"/>
                  </a:cubicBezTo>
                  <a:cubicBezTo>
                    <a:pt x="554307" y="221607"/>
                    <a:pt x="542708" y="309162"/>
                    <a:pt x="542428" y="399877"/>
                  </a:cubicBezTo>
                  <a:cubicBezTo>
                    <a:pt x="542428" y="405316"/>
                    <a:pt x="547787" y="412556"/>
                    <a:pt x="552707" y="415916"/>
                  </a:cubicBezTo>
                  <a:cubicBezTo>
                    <a:pt x="570386" y="427915"/>
                    <a:pt x="571026" y="448954"/>
                    <a:pt x="553107" y="461593"/>
                  </a:cubicBezTo>
                  <a:cubicBezTo>
                    <a:pt x="541788" y="469593"/>
                    <a:pt x="533908" y="507190"/>
                    <a:pt x="542308" y="516830"/>
                  </a:cubicBezTo>
                  <a:cubicBezTo>
                    <a:pt x="544868" y="519790"/>
                    <a:pt x="550467" y="520310"/>
                    <a:pt x="554827" y="521430"/>
                  </a:cubicBezTo>
                  <a:cubicBezTo>
                    <a:pt x="565066" y="524069"/>
                    <a:pt x="575866" y="525109"/>
                    <a:pt x="585545" y="529029"/>
                  </a:cubicBezTo>
                  <a:cubicBezTo>
                    <a:pt x="605344" y="537029"/>
                    <a:pt x="607024" y="541628"/>
                    <a:pt x="601104" y="564427"/>
                  </a:cubicBezTo>
                  <a:cubicBezTo>
                    <a:pt x="616823" y="571587"/>
                    <a:pt x="633742" y="577666"/>
                    <a:pt x="648781" y="586826"/>
                  </a:cubicBezTo>
                  <a:cubicBezTo>
                    <a:pt x="658181" y="592545"/>
                    <a:pt x="669420" y="602185"/>
                    <a:pt x="670860" y="611464"/>
                  </a:cubicBezTo>
                  <a:cubicBezTo>
                    <a:pt x="671820" y="617544"/>
                    <a:pt x="657941" y="630223"/>
                    <a:pt x="648662" y="632903"/>
                  </a:cubicBezTo>
                  <a:cubicBezTo>
                    <a:pt x="606744" y="644982"/>
                    <a:pt x="564266" y="655422"/>
                    <a:pt x="521589" y="664541"/>
                  </a:cubicBezTo>
                  <a:cubicBezTo>
                    <a:pt x="509350" y="667141"/>
                    <a:pt x="502270" y="669141"/>
                    <a:pt x="502150" y="683300"/>
                  </a:cubicBezTo>
                  <a:cubicBezTo>
                    <a:pt x="500590" y="856050"/>
                    <a:pt x="506310" y="1027880"/>
                    <a:pt x="558747" y="1194830"/>
                  </a:cubicBezTo>
                  <a:cubicBezTo>
                    <a:pt x="569186" y="1228028"/>
                    <a:pt x="584425" y="1256066"/>
                    <a:pt x="613904" y="1274905"/>
                  </a:cubicBezTo>
                  <a:cubicBezTo>
                    <a:pt x="629663" y="1284945"/>
                    <a:pt x="635862" y="1299144"/>
                    <a:pt x="630143" y="1315783"/>
                  </a:cubicBezTo>
                  <a:cubicBezTo>
                    <a:pt x="614223" y="1362220"/>
                    <a:pt x="631543" y="1397538"/>
                    <a:pt x="662381" y="1431296"/>
                  </a:cubicBezTo>
                  <a:cubicBezTo>
                    <a:pt x="695139" y="1467134"/>
                    <a:pt x="725377" y="1505291"/>
                    <a:pt x="756175" y="1542849"/>
                  </a:cubicBezTo>
                  <a:cubicBezTo>
                    <a:pt x="782094" y="1574447"/>
                    <a:pt x="786373" y="1588807"/>
                    <a:pt x="760615" y="1617645"/>
                  </a:cubicBezTo>
                  <a:cubicBezTo>
                    <a:pt x="751376" y="1628004"/>
                    <a:pt x="754735" y="1635124"/>
                    <a:pt x="765015" y="1643883"/>
                  </a:cubicBezTo>
                  <a:cubicBezTo>
                    <a:pt x="772414" y="1650203"/>
                    <a:pt x="778654" y="1661362"/>
                    <a:pt x="779734" y="1670962"/>
                  </a:cubicBezTo>
                  <a:cubicBezTo>
                    <a:pt x="781934" y="1690681"/>
                    <a:pt x="780294" y="1710839"/>
                    <a:pt x="780214" y="1730798"/>
                  </a:cubicBezTo>
                  <a:cubicBezTo>
                    <a:pt x="780174" y="1745037"/>
                    <a:pt x="774854" y="1752397"/>
                    <a:pt x="758775" y="1752397"/>
                  </a:cubicBezTo>
                  <a:cubicBezTo>
                    <a:pt x="513749" y="1752037"/>
                    <a:pt x="268724" y="1751997"/>
                    <a:pt x="23699" y="1752317"/>
                  </a:cubicBezTo>
                  <a:cubicBezTo>
                    <a:pt x="8539" y="1752317"/>
                    <a:pt x="460" y="1746357"/>
                    <a:pt x="340" y="1731998"/>
                  </a:cubicBezTo>
                  <a:cubicBezTo>
                    <a:pt x="140" y="1708159"/>
                    <a:pt x="-1180" y="1683801"/>
                    <a:pt x="3220" y="1660642"/>
                  </a:cubicBezTo>
                  <a:cubicBezTo>
                    <a:pt x="5220" y="1649843"/>
                    <a:pt x="19539" y="1641363"/>
                    <a:pt x="30018" y="1629924"/>
                  </a:cubicBezTo>
                  <a:close/>
                </a:path>
              </a:pathLst>
            </a:custGeom>
            <a:grpFill/>
            <a:ln w="399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E0D4A27B-F4A1-46A0-B8E9-A9928E7B7ABC}"/>
                </a:ext>
              </a:extLst>
            </p:cNvPr>
            <p:cNvSpPr/>
            <p:nvPr userDrawn="1"/>
          </p:nvSpPr>
          <p:spPr>
            <a:xfrm>
              <a:off x="11205937" y="3068560"/>
              <a:ext cx="695818" cy="1758806"/>
            </a:xfrm>
            <a:custGeom>
              <a:avLst/>
              <a:gdLst>
                <a:gd name="connsiteX0" fmla="*/ 286941 w 695818"/>
                <a:gd name="connsiteY0" fmla="*/ 258481 h 1758806"/>
                <a:gd name="connsiteX1" fmla="*/ 291180 w 695818"/>
                <a:gd name="connsiteY1" fmla="*/ 181925 h 1758806"/>
                <a:gd name="connsiteX2" fmla="*/ 240703 w 695818"/>
                <a:gd name="connsiteY2" fmla="*/ 181925 h 1758806"/>
                <a:gd name="connsiteX3" fmla="*/ 240703 w 695818"/>
                <a:gd name="connsiteY3" fmla="*/ 76811 h 1758806"/>
                <a:gd name="connsiteX4" fmla="*/ 306340 w 695818"/>
                <a:gd name="connsiteY4" fmla="*/ 76811 h 1758806"/>
                <a:gd name="connsiteX5" fmla="*/ 335898 w 695818"/>
                <a:gd name="connsiteY5" fmla="*/ 5695 h 1758806"/>
                <a:gd name="connsiteX6" fmla="*/ 372936 w 695818"/>
                <a:gd name="connsiteY6" fmla="*/ 6215 h 1758806"/>
                <a:gd name="connsiteX7" fmla="*/ 398694 w 695818"/>
                <a:gd name="connsiteY7" fmla="*/ 21414 h 1758806"/>
                <a:gd name="connsiteX8" fmla="*/ 410494 w 695818"/>
                <a:gd name="connsiteY8" fmla="*/ 56012 h 1758806"/>
                <a:gd name="connsiteX9" fmla="*/ 424773 w 695818"/>
                <a:gd name="connsiteY9" fmla="*/ 78331 h 1758806"/>
                <a:gd name="connsiteX10" fmla="*/ 471250 w 695818"/>
                <a:gd name="connsiteY10" fmla="*/ 78331 h 1758806"/>
                <a:gd name="connsiteX11" fmla="*/ 470650 w 695818"/>
                <a:gd name="connsiteY11" fmla="*/ 171446 h 1758806"/>
                <a:gd name="connsiteX12" fmla="*/ 457251 w 695818"/>
                <a:gd name="connsiteY12" fmla="*/ 181125 h 1758806"/>
                <a:gd name="connsiteX13" fmla="*/ 419333 w 695818"/>
                <a:gd name="connsiteY13" fmla="*/ 187485 h 1758806"/>
                <a:gd name="connsiteX14" fmla="*/ 434292 w 695818"/>
                <a:gd name="connsiteY14" fmla="*/ 221363 h 1758806"/>
                <a:gd name="connsiteX15" fmla="*/ 434812 w 695818"/>
                <a:gd name="connsiteY15" fmla="*/ 253801 h 1758806"/>
                <a:gd name="connsiteX16" fmla="*/ 461090 w 695818"/>
                <a:gd name="connsiteY16" fmla="*/ 285799 h 1758806"/>
                <a:gd name="connsiteX17" fmla="*/ 482449 w 695818"/>
                <a:gd name="connsiteY17" fmla="*/ 293798 h 1758806"/>
                <a:gd name="connsiteX18" fmla="*/ 540166 w 695818"/>
                <a:gd name="connsiteY18" fmla="*/ 298238 h 1758806"/>
                <a:gd name="connsiteX19" fmla="*/ 566684 w 695818"/>
                <a:gd name="connsiteY19" fmla="*/ 331836 h 1758806"/>
                <a:gd name="connsiteX20" fmla="*/ 552565 w 695818"/>
                <a:gd name="connsiteY20" fmla="*/ 379353 h 1758806"/>
                <a:gd name="connsiteX21" fmla="*/ 482969 w 695818"/>
                <a:gd name="connsiteY21" fmla="*/ 547303 h 1758806"/>
                <a:gd name="connsiteX22" fmla="*/ 491089 w 695818"/>
                <a:gd name="connsiteY22" fmla="*/ 554063 h 1758806"/>
                <a:gd name="connsiteX23" fmla="*/ 492169 w 695818"/>
                <a:gd name="connsiteY23" fmla="*/ 595661 h 1758806"/>
                <a:gd name="connsiteX24" fmla="*/ 483649 w 695818"/>
                <a:gd name="connsiteY24" fmla="*/ 645058 h 1758806"/>
                <a:gd name="connsiteX25" fmla="*/ 493728 w 695818"/>
                <a:gd name="connsiteY25" fmla="*/ 649777 h 1758806"/>
                <a:gd name="connsiteX26" fmla="*/ 515127 w 695818"/>
                <a:gd name="connsiteY26" fmla="*/ 654257 h 1758806"/>
                <a:gd name="connsiteX27" fmla="*/ 535806 w 695818"/>
                <a:gd name="connsiteY27" fmla="*/ 688935 h 1758806"/>
                <a:gd name="connsiteX28" fmla="*/ 583803 w 695818"/>
                <a:gd name="connsiteY28" fmla="*/ 711534 h 1758806"/>
                <a:gd name="connsiteX29" fmla="*/ 582963 w 695818"/>
                <a:gd name="connsiteY29" fmla="*/ 746772 h 1758806"/>
                <a:gd name="connsiteX30" fmla="*/ 469930 w 695818"/>
                <a:gd name="connsiteY30" fmla="*/ 776810 h 1758806"/>
                <a:gd name="connsiteX31" fmla="*/ 448291 w 695818"/>
                <a:gd name="connsiteY31" fmla="*/ 796289 h 1758806"/>
                <a:gd name="connsiteX32" fmla="*/ 500888 w 695818"/>
                <a:gd name="connsiteY32" fmla="*/ 1264141 h 1758806"/>
                <a:gd name="connsiteX33" fmla="*/ 544006 w 695818"/>
                <a:gd name="connsiteY33" fmla="*/ 1324458 h 1758806"/>
                <a:gd name="connsiteX34" fmla="*/ 561045 w 695818"/>
                <a:gd name="connsiteY34" fmla="*/ 1369015 h 1758806"/>
                <a:gd name="connsiteX35" fmla="*/ 584123 w 695818"/>
                <a:gd name="connsiteY35" fmla="*/ 1460369 h 1758806"/>
                <a:gd name="connsiteX36" fmla="*/ 675718 w 695818"/>
                <a:gd name="connsiteY36" fmla="*/ 1571203 h 1758806"/>
                <a:gd name="connsiteX37" fmla="*/ 677638 w 695818"/>
                <a:gd name="connsiteY37" fmla="*/ 1635519 h 1758806"/>
                <a:gd name="connsiteX38" fmla="*/ 678958 w 695818"/>
                <a:gd name="connsiteY38" fmla="*/ 1654598 h 1758806"/>
                <a:gd name="connsiteX39" fmla="*/ 695437 w 695818"/>
                <a:gd name="connsiteY39" fmla="*/ 1693996 h 1758806"/>
                <a:gd name="connsiteX40" fmla="*/ 688317 w 695818"/>
                <a:gd name="connsiteY40" fmla="*/ 1753272 h 1758806"/>
                <a:gd name="connsiteX41" fmla="*/ 633001 w 695818"/>
                <a:gd name="connsiteY41" fmla="*/ 1756912 h 1758806"/>
                <a:gd name="connsiteX42" fmla="*/ 31636 w 695818"/>
                <a:gd name="connsiteY42" fmla="*/ 1756352 h 1758806"/>
                <a:gd name="connsiteX43" fmla="*/ 278 w 695818"/>
                <a:gd name="connsiteY43" fmla="*/ 1723874 h 1758806"/>
                <a:gd name="connsiteX44" fmla="*/ 1798 w 695818"/>
                <a:gd name="connsiteY44" fmla="*/ 1684076 h 1758806"/>
                <a:gd name="connsiteX45" fmla="*/ 17037 w 695818"/>
                <a:gd name="connsiteY45" fmla="*/ 1658198 h 1758806"/>
                <a:gd name="connsiteX46" fmla="*/ 20676 w 695818"/>
                <a:gd name="connsiteY46" fmla="*/ 1630720 h 1758806"/>
                <a:gd name="connsiteX47" fmla="*/ 21597 w 695818"/>
                <a:gd name="connsiteY47" fmla="*/ 1572403 h 1758806"/>
                <a:gd name="connsiteX48" fmla="*/ 120591 w 695818"/>
                <a:gd name="connsiteY48" fmla="*/ 1452130 h 1758806"/>
                <a:gd name="connsiteX49" fmla="*/ 138590 w 695818"/>
                <a:gd name="connsiteY49" fmla="*/ 1374295 h 1758806"/>
                <a:gd name="connsiteX50" fmla="*/ 156668 w 695818"/>
                <a:gd name="connsiteY50" fmla="*/ 1323058 h 1758806"/>
                <a:gd name="connsiteX51" fmla="*/ 199746 w 695818"/>
                <a:gd name="connsiteY51" fmla="*/ 1258102 h 1758806"/>
                <a:gd name="connsiteX52" fmla="*/ 249223 w 695818"/>
                <a:gd name="connsiteY52" fmla="*/ 833847 h 1758806"/>
                <a:gd name="connsiteX53" fmla="*/ 248303 w 695818"/>
                <a:gd name="connsiteY53" fmla="*/ 803928 h 1758806"/>
                <a:gd name="connsiteX54" fmla="*/ 223065 w 695818"/>
                <a:gd name="connsiteY54" fmla="*/ 776530 h 1758806"/>
                <a:gd name="connsiteX55" fmla="*/ 129990 w 695818"/>
                <a:gd name="connsiteY55" fmla="*/ 755531 h 1758806"/>
                <a:gd name="connsiteX56" fmla="*/ 105711 w 695818"/>
                <a:gd name="connsiteY56" fmla="*/ 742132 h 1758806"/>
                <a:gd name="connsiteX57" fmla="*/ 106831 w 695818"/>
                <a:gd name="connsiteY57" fmla="*/ 714734 h 1758806"/>
                <a:gd name="connsiteX58" fmla="*/ 147869 w 695818"/>
                <a:gd name="connsiteY58" fmla="*/ 694575 h 1758806"/>
                <a:gd name="connsiteX59" fmla="*/ 158748 w 695818"/>
                <a:gd name="connsiteY59" fmla="*/ 681296 h 1758806"/>
                <a:gd name="connsiteX60" fmla="*/ 173787 w 695818"/>
                <a:gd name="connsiteY60" fmla="*/ 656737 h 1758806"/>
                <a:gd name="connsiteX61" fmla="*/ 188827 w 695818"/>
                <a:gd name="connsiteY61" fmla="*/ 651497 h 1758806"/>
                <a:gd name="connsiteX62" fmla="*/ 213985 w 695818"/>
                <a:gd name="connsiteY62" fmla="*/ 639098 h 1758806"/>
                <a:gd name="connsiteX63" fmla="*/ 200666 w 695818"/>
                <a:gd name="connsiteY63" fmla="*/ 593621 h 1758806"/>
                <a:gd name="connsiteX64" fmla="*/ 201506 w 695818"/>
                <a:gd name="connsiteY64" fmla="*/ 557463 h 1758806"/>
                <a:gd name="connsiteX65" fmla="*/ 207225 w 695818"/>
                <a:gd name="connsiteY65" fmla="*/ 532864 h 1758806"/>
                <a:gd name="connsiteX66" fmla="*/ 137990 w 695818"/>
                <a:gd name="connsiteY66" fmla="*/ 367274 h 1758806"/>
                <a:gd name="connsiteX67" fmla="*/ 128550 w 695818"/>
                <a:gd name="connsiteY67" fmla="*/ 336876 h 1758806"/>
                <a:gd name="connsiteX68" fmla="*/ 158388 w 695818"/>
                <a:gd name="connsiteY68" fmla="*/ 298078 h 1758806"/>
                <a:gd name="connsiteX69" fmla="*/ 224104 w 695818"/>
                <a:gd name="connsiteY69" fmla="*/ 293998 h 1758806"/>
                <a:gd name="connsiteX70" fmla="*/ 239384 w 695818"/>
                <a:gd name="connsiteY70" fmla="*/ 288719 h 1758806"/>
                <a:gd name="connsiteX71" fmla="*/ 286941 w 695818"/>
                <a:gd name="connsiteY71" fmla="*/ 258481 h 175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95818" h="1758806">
                  <a:moveTo>
                    <a:pt x="286941" y="258481"/>
                  </a:moveTo>
                  <a:cubicBezTo>
                    <a:pt x="251543" y="227282"/>
                    <a:pt x="293140" y="209443"/>
                    <a:pt x="291180" y="181925"/>
                  </a:cubicBezTo>
                  <a:cubicBezTo>
                    <a:pt x="274221" y="181925"/>
                    <a:pt x="258023" y="181925"/>
                    <a:pt x="240703" y="181925"/>
                  </a:cubicBezTo>
                  <a:cubicBezTo>
                    <a:pt x="240703" y="146287"/>
                    <a:pt x="240703" y="113449"/>
                    <a:pt x="240703" y="76811"/>
                  </a:cubicBezTo>
                  <a:cubicBezTo>
                    <a:pt x="262942" y="76811"/>
                    <a:pt x="284301" y="76811"/>
                    <a:pt x="306340" y="76811"/>
                  </a:cubicBezTo>
                  <a:cubicBezTo>
                    <a:pt x="293180" y="30694"/>
                    <a:pt x="294620" y="28374"/>
                    <a:pt x="335898" y="5695"/>
                  </a:cubicBezTo>
                  <a:cubicBezTo>
                    <a:pt x="349057" y="-1544"/>
                    <a:pt x="360457" y="-2424"/>
                    <a:pt x="372936" y="6215"/>
                  </a:cubicBezTo>
                  <a:cubicBezTo>
                    <a:pt x="381095" y="11895"/>
                    <a:pt x="389775" y="17015"/>
                    <a:pt x="398694" y="21414"/>
                  </a:cubicBezTo>
                  <a:cubicBezTo>
                    <a:pt x="414453" y="29214"/>
                    <a:pt x="419933" y="39373"/>
                    <a:pt x="410494" y="56012"/>
                  </a:cubicBezTo>
                  <a:cubicBezTo>
                    <a:pt x="401894" y="71212"/>
                    <a:pt x="408334" y="78331"/>
                    <a:pt x="424773" y="78331"/>
                  </a:cubicBezTo>
                  <a:cubicBezTo>
                    <a:pt x="440012" y="78331"/>
                    <a:pt x="455291" y="78331"/>
                    <a:pt x="471250" y="78331"/>
                  </a:cubicBezTo>
                  <a:cubicBezTo>
                    <a:pt x="471250" y="110729"/>
                    <a:pt x="471690" y="141127"/>
                    <a:pt x="470650" y="171446"/>
                  </a:cubicBezTo>
                  <a:cubicBezTo>
                    <a:pt x="470530" y="174925"/>
                    <a:pt x="462411" y="179885"/>
                    <a:pt x="457251" y="181125"/>
                  </a:cubicBezTo>
                  <a:cubicBezTo>
                    <a:pt x="444851" y="184165"/>
                    <a:pt x="431972" y="185485"/>
                    <a:pt x="419333" y="187485"/>
                  </a:cubicBezTo>
                  <a:cubicBezTo>
                    <a:pt x="424493" y="198724"/>
                    <a:pt x="431452" y="209563"/>
                    <a:pt x="434292" y="221363"/>
                  </a:cubicBezTo>
                  <a:cubicBezTo>
                    <a:pt x="436852" y="231962"/>
                    <a:pt x="434812" y="243641"/>
                    <a:pt x="434812" y="253801"/>
                  </a:cubicBezTo>
                  <a:cubicBezTo>
                    <a:pt x="442972" y="264000"/>
                    <a:pt x="450971" y="276039"/>
                    <a:pt x="461090" y="285799"/>
                  </a:cubicBezTo>
                  <a:cubicBezTo>
                    <a:pt x="466170" y="290679"/>
                    <a:pt x="475010" y="292958"/>
                    <a:pt x="482449" y="293798"/>
                  </a:cubicBezTo>
                  <a:cubicBezTo>
                    <a:pt x="501608" y="295998"/>
                    <a:pt x="521007" y="296118"/>
                    <a:pt x="540166" y="298238"/>
                  </a:cubicBezTo>
                  <a:cubicBezTo>
                    <a:pt x="561485" y="300598"/>
                    <a:pt x="570004" y="310517"/>
                    <a:pt x="566684" y="331836"/>
                  </a:cubicBezTo>
                  <a:cubicBezTo>
                    <a:pt x="564164" y="348035"/>
                    <a:pt x="558765" y="364074"/>
                    <a:pt x="552565" y="379353"/>
                  </a:cubicBezTo>
                  <a:cubicBezTo>
                    <a:pt x="529887" y="435350"/>
                    <a:pt x="506368" y="491027"/>
                    <a:pt x="482969" y="547303"/>
                  </a:cubicBezTo>
                  <a:cubicBezTo>
                    <a:pt x="486129" y="549903"/>
                    <a:pt x="488529" y="552063"/>
                    <a:pt x="491089" y="554063"/>
                  </a:cubicBezTo>
                  <a:cubicBezTo>
                    <a:pt x="510048" y="568742"/>
                    <a:pt x="510368" y="579902"/>
                    <a:pt x="492169" y="595661"/>
                  </a:cubicBezTo>
                  <a:cubicBezTo>
                    <a:pt x="483649" y="603060"/>
                    <a:pt x="477450" y="636298"/>
                    <a:pt x="483649" y="645058"/>
                  </a:cubicBezTo>
                  <a:cubicBezTo>
                    <a:pt x="485529" y="647697"/>
                    <a:pt x="490129" y="648857"/>
                    <a:pt x="493728" y="649777"/>
                  </a:cubicBezTo>
                  <a:cubicBezTo>
                    <a:pt x="500768" y="651577"/>
                    <a:pt x="508208" y="652057"/>
                    <a:pt x="515127" y="654257"/>
                  </a:cubicBezTo>
                  <a:cubicBezTo>
                    <a:pt x="537086" y="661217"/>
                    <a:pt x="540206" y="666536"/>
                    <a:pt x="535806" y="688935"/>
                  </a:cubicBezTo>
                  <a:cubicBezTo>
                    <a:pt x="551685" y="696295"/>
                    <a:pt x="568404" y="702774"/>
                    <a:pt x="583803" y="711534"/>
                  </a:cubicBezTo>
                  <a:cubicBezTo>
                    <a:pt x="605082" y="723653"/>
                    <a:pt x="605682" y="738812"/>
                    <a:pt x="582963" y="746772"/>
                  </a:cubicBezTo>
                  <a:cubicBezTo>
                    <a:pt x="546285" y="759611"/>
                    <a:pt x="507968" y="768130"/>
                    <a:pt x="469930" y="776810"/>
                  </a:cubicBezTo>
                  <a:cubicBezTo>
                    <a:pt x="457771" y="779610"/>
                    <a:pt x="448611" y="780730"/>
                    <a:pt x="448291" y="796289"/>
                  </a:cubicBezTo>
                  <a:cubicBezTo>
                    <a:pt x="445211" y="954559"/>
                    <a:pt x="452211" y="1111590"/>
                    <a:pt x="500888" y="1264141"/>
                  </a:cubicBezTo>
                  <a:cubicBezTo>
                    <a:pt x="508968" y="1289420"/>
                    <a:pt x="522287" y="1309978"/>
                    <a:pt x="544006" y="1324458"/>
                  </a:cubicBezTo>
                  <a:cubicBezTo>
                    <a:pt x="560885" y="1335737"/>
                    <a:pt x="566844" y="1350656"/>
                    <a:pt x="561045" y="1369015"/>
                  </a:cubicBezTo>
                  <a:cubicBezTo>
                    <a:pt x="549765" y="1404653"/>
                    <a:pt x="560285" y="1433251"/>
                    <a:pt x="584123" y="1460369"/>
                  </a:cubicBezTo>
                  <a:cubicBezTo>
                    <a:pt x="615761" y="1496367"/>
                    <a:pt x="645840" y="1533725"/>
                    <a:pt x="675718" y="1571203"/>
                  </a:cubicBezTo>
                  <a:cubicBezTo>
                    <a:pt x="699676" y="1601241"/>
                    <a:pt x="698756" y="1604161"/>
                    <a:pt x="677638" y="1635519"/>
                  </a:cubicBezTo>
                  <a:cubicBezTo>
                    <a:pt x="674678" y="1639919"/>
                    <a:pt x="675638" y="1652558"/>
                    <a:pt x="678958" y="1654598"/>
                  </a:cubicBezTo>
                  <a:cubicBezTo>
                    <a:pt x="694637" y="1664237"/>
                    <a:pt x="696917" y="1677877"/>
                    <a:pt x="695437" y="1693996"/>
                  </a:cubicBezTo>
                  <a:cubicBezTo>
                    <a:pt x="693597" y="1714354"/>
                    <a:pt x="698917" y="1740153"/>
                    <a:pt x="688317" y="1753272"/>
                  </a:cubicBezTo>
                  <a:cubicBezTo>
                    <a:pt x="680438" y="1763032"/>
                    <a:pt x="652199" y="1756912"/>
                    <a:pt x="633001" y="1756912"/>
                  </a:cubicBezTo>
                  <a:cubicBezTo>
                    <a:pt x="432532" y="1756872"/>
                    <a:pt x="232104" y="1756672"/>
                    <a:pt x="31636" y="1756352"/>
                  </a:cubicBezTo>
                  <a:cubicBezTo>
                    <a:pt x="2838" y="1756312"/>
                    <a:pt x="278" y="1753432"/>
                    <a:pt x="278" y="1723874"/>
                  </a:cubicBezTo>
                  <a:cubicBezTo>
                    <a:pt x="278" y="1710555"/>
                    <a:pt x="-962" y="1696876"/>
                    <a:pt x="1798" y="1684076"/>
                  </a:cubicBezTo>
                  <a:cubicBezTo>
                    <a:pt x="3837" y="1674677"/>
                    <a:pt x="9717" y="1664397"/>
                    <a:pt x="17037" y="1658198"/>
                  </a:cubicBezTo>
                  <a:cubicBezTo>
                    <a:pt x="27876" y="1648998"/>
                    <a:pt x="30636" y="1642799"/>
                    <a:pt x="20676" y="1630720"/>
                  </a:cubicBezTo>
                  <a:cubicBezTo>
                    <a:pt x="2278" y="1608441"/>
                    <a:pt x="2838" y="1595642"/>
                    <a:pt x="21597" y="1572403"/>
                  </a:cubicBezTo>
                  <a:cubicBezTo>
                    <a:pt x="54194" y="1532005"/>
                    <a:pt x="86353" y="1491168"/>
                    <a:pt x="120591" y="1452130"/>
                  </a:cubicBezTo>
                  <a:cubicBezTo>
                    <a:pt x="141309" y="1428531"/>
                    <a:pt x="145789" y="1402893"/>
                    <a:pt x="138590" y="1374295"/>
                  </a:cubicBezTo>
                  <a:cubicBezTo>
                    <a:pt x="133070" y="1352496"/>
                    <a:pt x="136150" y="1335657"/>
                    <a:pt x="156668" y="1323058"/>
                  </a:cubicBezTo>
                  <a:cubicBezTo>
                    <a:pt x="180787" y="1308298"/>
                    <a:pt x="191547" y="1284140"/>
                    <a:pt x="199746" y="1258102"/>
                  </a:cubicBezTo>
                  <a:cubicBezTo>
                    <a:pt x="243303" y="1119790"/>
                    <a:pt x="251943" y="977478"/>
                    <a:pt x="249223" y="833847"/>
                  </a:cubicBezTo>
                  <a:cubicBezTo>
                    <a:pt x="249023" y="823847"/>
                    <a:pt x="247263" y="813768"/>
                    <a:pt x="248303" y="803928"/>
                  </a:cubicBezTo>
                  <a:cubicBezTo>
                    <a:pt x="250303" y="784449"/>
                    <a:pt x="240424" y="779450"/>
                    <a:pt x="223065" y="776530"/>
                  </a:cubicBezTo>
                  <a:cubicBezTo>
                    <a:pt x="191746" y="771250"/>
                    <a:pt x="160788" y="763451"/>
                    <a:pt x="129990" y="755531"/>
                  </a:cubicBezTo>
                  <a:cubicBezTo>
                    <a:pt x="121311" y="753291"/>
                    <a:pt x="113071" y="747652"/>
                    <a:pt x="105711" y="742132"/>
                  </a:cubicBezTo>
                  <a:cubicBezTo>
                    <a:pt x="91832" y="731733"/>
                    <a:pt x="91832" y="723813"/>
                    <a:pt x="106831" y="714734"/>
                  </a:cubicBezTo>
                  <a:cubicBezTo>
                    <a:pt x="119791" y="706854"/>
                    <a:pt x="134590" y="702014"/>
                    <a:pt x="147869" y="694575"/>
                  </a:cubicBezTo>
                  <a:cubicBezTo>
                    <a:pt x="152749" y="691855"/>
                    <a:pt x="159868" y="683775"/>
                    <a:pt x="158748" y="681296"/>
                  </a:cubicBezTo>
                  <a:cubicBezTo>
                    <a:pt x="151589" y="664817"/>
                    <a:pt x="163988" y="661657"/>
                    <a:pt x="173787" y="656737"/>
                  </a:cubicBezTo>
                  <a:cubicBezTo>
                    <a:pt x="178467" y="654377"/>
                    <a:pt x="183947" y="653577"/>
                    <a:pt x="188827" y="651497"/>
                  </a:cubicBezTo>
                  <a:cubicBezTo>
                    <a:pt x="197746" y="647658"/>
                    <a:pt x="213065" y="644538"/>
                    <a:pt x="213985" y="639098"/>
                  </a:cubicBezTo>
                  <a:cubicBezTo>
                    <a:pt x="216665" y="623299"/>
                    <a:pt x="221025" y="605460"/>
                    <a:pt x="200666" y="593621"/>
                  </a:cubicBezTo>
                  <a:cubicBezTo>
                    <a:pt x="185587" y="584861"/>
                    <a:pt x="186667" y="568622"/>
                    <a:pt x="201506" y="557463"/>
                  </a:cubicBezTo>
                  <a:cubicBezTo>
                    <a:pt x="211465" y="549983"/>
                    <a:pt x="212145" y="544224"/>
                    <a:pt x="207225" y="532864"/>
                  </a:cubicBezTo>
                  <a:cubicBezTo>
                    <a:pt x="183387" y="477988"/>
                    <a:pt x="160748" y="422631"/>
                    <a:pt x="137990" y="367274"/>
                  </a:cubicBezTo>
                  <a:cubicBezTo>
                    <a:pt x="133950" y="357475"/>
                    <a:pt x="130390" y="347235"/>
                    <a:pt x="128550" y="336876"/>
                  </a:cubicBezTo>
                  <a:cubicBezTo>
                    <a:pt x="124270" y="312597"/>
                    <a:pt x="133630" y="300358"/>
                    <a:pt x="158388" y="298078"/>
                  </a:cubicBezTo>
                  <a:cubicBezTo>
                    <a:pt x="180227" y="296038"/>
                    <a:pt x="202226" y="295718"/>
                    <a:pt x="224104" y="293998"/>
                  </a:cubicBezTo>
                  <a:cubicBezTo>
                    <a:pt x="229504" y="293558"/>
                    <a:pt x="238184" y="291959"/>
                    <a:pt x="239384" y="288719"/>
                  </a:cubicBezTo>
                  <a:cubicBezTo>
                    <a:pt x="246463" y="269680"/>
                    <a:pt x="258503" y="257841"/>
                    <a:pt x="286941" y="258481"/>
                  </a:cubicBezTo>
                  <a:close/>
                </a:path>
              </a:pathLst>
            </a:custGeom>
            <a:grpFill/>
            <a:ln w="399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7FD5A54-F93F-4E61-B195-D12C2592D8B4}"/>
                </a:ext>
              </a:extLst>
            </p:cNvPr>
            <p:cNvSpPr/>
            <p:nvPr userDrawn="1"/>
          </p:nvSpPr>
          <p:spPr>
            <a:xfrm>
              <a:off x="10645921" y="3626195"/>
              <a:ext cx="537254" cy="1199321"/>
            </a:xfrm>
            <a:custGeom>
              <a:avLst/>
              <a:gdLst>
                <a:gd name="connsiteX0" fmla="*/ 198028 w 706914"/>
                <a:gd name="connsiteY0" fmla="*/ 527715 h 1578057"/>
                <a:gd name="connsiteX1" fmla="*/ 143911 w 706914"/>
                <a:gd name="connsiteY1" fmla="*/ 371964 h 1578057"/>
                <a:gd name="connsiteX2" fmla="*/ 177389 w 706914"/>
                <a:gd name="connsiteY2" fmla="*/ 273090 h 1578057"/>
                <a:gd name="connsiteX3" fmla="*/ 259705 w 706914"/>
                <a:gd name="connsiteY3" fmla="*/ 153177 h 1578057"/>
                <a:gd name="connsiteX4" fmla="*/ 300862 w 706914"/>
                <a:gd name="connsiteY4" fmla="*/ 99180 h 1578057"/>
                <a:gd name="connsiteX5" fmla="*/ 297302 w 706914"/>
                <a:gd name="connsiteY5" fmla="*/ 65022 h 1578057"/>
                <a:gd name="connsiteX6" fmla="*/ 283783 w 706914"/>
                <a:gd name="connsiteY6" fmla="*/ 37744 h 1578057"/>
                <a:gd name="connsiteX7" fmla="*/ 307142 w 706914"/>
                <a:gd name="connsiteY7" fmla="*/ 3186 h 1578057"/>
                <a:gd name="connsiteX8" fmla="*/ 393817 w 706914"/>
                <a:gd name="connsiteY8" fmla="*/ 626 h 1578057"/>
                <a:gd name="connsiteX9" fmla="*/ 426735 w 706914"/>
                <a:gd name="connsiteY9" fmla="*/ 28104 h 1578057"/>
                <a:gd name="connsiteX10" fmla="*/ 407576 w 706914"/>
                <a:gd name="connsiteY10" fmla="*/ 68022 h 1578057"/>
                <a:gd name="connsiteX11" fmla="*/ 403256 w 706914"/>
                <a:gd name="connsiteY11" fmla="*/ 89341 h 1578057"/>
                <a:gd name="connsiteX12" fmla="*/ 427095 w 706914"/>
                <a:gd name="connsiteY12" fmla="*/ 123739 h 1578057"/>
                <a:gd name="connsiteX13" fmla="*/ 431174 w 706914"/>
                <a:gd name="connsiteY13" fmla="*/ 167216 h 1578057"/>
                <a:gd name="connsiteX14" fmla="*/ 381257 w 706914"/>
                <a:gd name="connsiteY14" fmla="*/ 264930 h 1578057"/>
                <a:gd name="connsiteX15" fmla="*/ 372618 w 706914"/>
                <a:gd name="connsiteY15" fmla="*/ 282809 h 1578057"/>
                <a:gd name="connsiteX16" fmla="*/ 373738 w 706914"/>
                <a:gd name="connsiteY16" fmla="*/ 299168 h 1578057"/>
                <a:gd name="connsiteX17" fmla="*/ 389777 w 706914"/>
                <a:gd name="connsiteY17" fmla="*/ 291969 h 1578057"/>
                <a:gd name="connsiteX18" fmla="*/ 431294 w 706914"/>
                <a:gd name="connsiteY18" fmla="*/ 219253 h 1578057"/>
                <a:gd name="connsiteX19" fmla="*/ 459493 w 706914"/>
                <a:gd name="connsiteY19" fmla="*/ 167536 h 1578057"/>
                <a:gd name="connsiteX20" fmla="*/ 545968 w 706914"/>
                <a:gd name="connsiteY20" fmla="*/ 310168 h 1578057"/>
                <a:gd name="connsiteX21" fmla="*/ 545328 w 706914"/>
                <a:gd name="connsiteY21" fmla="*/ 469478 h 1578057"/>
                <a:gd name="connsiteX22" fmla="*/ 508570 w 706914"/>
                <a:gd name="connsiteY22" fmla="*/ 530315 h 1578057"/>
                <a:gd name="connsiteX23" fmla="*/ 518489 w 706914"/>
                <a:gd name="connsiteY23" fmla="*/ 545954 h 1578057"/>
                <a:gd name="connsiteX24" fmla="*/ 505170 w 706914"/>
                <a:gd name="connsiteY24" fmla="*/ 574392 h 1578057"/>
                <a:gd name="connsiteX25" fmla="*/ 486811 w 706914"/>
                <a:gd name="connsiteY25" fmla="*/ 602151 h 1578057"/>
                <a:gd name="connsiteX26" fmla="*/ 486971 w 706914"/>
                <a:gd name="connsiteY26" fmla="*/ 651588 h 1578057"/>
                <a:gd name="connsiteX27" fmla="*/ 533648 w 706914"/>
                <a:gd name="connsiteY27" fmla="*/ 664387 h 1578057"/>
                <a:gd name="connsiteX28" fmla="*/ 545968 w 706914"/>
                <a:gd name="connsiteY28" fmla="*/ 686706 h 1578057"/>
                <a:gd name="connsiteX29" fmla="*/ 553087 w 706914"/>
                <a:gd name="connsiteY29" fmla="*/ 699585 h 1578057"/>
                <a:gd name="connsiteX30" fmla="*/ 578406 w 706914"/>
                <a:gd name="connsiteY30" fmla="*/ 711104 h 1578057"/>
                <a:gd name="connsiteX31" fmla="*/ 608924 w 706914"/>
                <a:gd name="connsiteY31" fmla="*/ 736823 h 1578057"/>
                <a:gd name="connsiteX32" fmla="*/ 577166 w 706914"/>
                <a:gd name="connsiteY32" fmla="*/ 761301 h 1578057"/>
                <a:gd name="connsiteX33" fmla="*/ 496291 w 706914"/>
                <a:gd name="connsiteY33" fmla="*/ 781820 h 1578057"/>
                <a:gd name="connsiteX34" fmla="*/ 455013 w 706914"/>
                <a:gd name="connsiteY34" fmla="*/ 829017 h 1578057"/>
                <a:gd name="connsiteX35" fmla="*/ 506130 w 706914"/>
                <a:gd name="connsiteY35" fmla="*/ 1139199 h 1578057"/>
                <a:gd name="connsiteX36" fmla="*/ 555447 w 706914"/>
                <a:gd name="connsiteY36" fmla="*/ 1203075 h 1578057"/>
                <a:gd name="connsiteX37" fmla="*/ 568566 w 706914"/>
                <a:gd name="connsiteY37" fmla="*/ 1240073 h 1578057"/>
                <a:gd name="connsiteX38" fmla="*/ 582486 w 706914"/>
                <a:gd name="connsiteY38" fmla="*/ 1291870 h 1578057"/>
                <a:gd name="connsiteX39" fmla="*/ 682960 w 706914"/>
                <a:gd name="connsiteY39" fmla="*/ 1394864 h 1578057"/>
                <a:gd name="connsiteX40" fmla="*/ 687719 w 706914"/>
                <a:gd name="connsiteY40" fmla="*/ 1454340 h 1578057"/>
                <a:gd name="connsiteX41" fmla="*/ 690439 w 706914"/>
                <a:gd name="connsiteY41" fmla="*/ 1477419 h 1578057"/>
                <a:gd name="connsiteX42" fmla="*/ 705678 w 706914"/>
                <a:gd name="connsiteY42" fmla="*/ 1509337 h 1578057"/>
                <a:gd name="connsiteX43" fmla="*/ 706118 w 706914"/>
                <a:gd name="connsiteY43" fmla="*/ 1555174 h 1578057"/>
                <a:gd name="connsiteX44" fmla="*/ 682880 w 706914"/>
                <a:gd name="connsiteY44" fmla="*/ 1577373 h 1578057"/>
                <a:gd name="connsiteX45" fmla="*/ 445094 w 706914"/>
                <a:gd name="connsiteY45" fmla="*/ 1578053 h 1578057"/>
                <a:gd name="connsiteX46" fmla="*/ 39438 w 706914"/>
                <a:gd name="connsiteY46" fmla="*/ 1577653 h 1578057"/>
                <a:gd name="connsiteX47" fmla="*/ 0 w 706914"/>
                <a:gd name="connsiteY47" fmla="*/ 1537575 h 1578057"/>
                <a:gd name="connsiteX48" fmla="*/ 2920 w 706914"/>
                <a:gd name="connsiteY48" fmla="*/ 1497898 h 1578057"/>
                <a:gd name="connsiteX49" fmla="*/ 13799 w 706914"/>
                <a:gd name="connsiteY49" fmla="*/ 1480219 h 1578057"/>
                <a:gd name="connsiteX50" fmla="*/ 17199 w 706914"/>
                <a:gd name="connsiteY50" fmla="*/ 1449340 h 1578057"/>
                <a:gd name="connsiteX51" fmla="*/ 18839 w 706914"/>
                <a:gd name="connsiteY51" fmla="*/ 1403783 h 1578057"/>
                <a:gd name="connsiteX52" fmla="*/ 126432 w 706914"/>
                <a:gd name="connsiteY52" fmla="*/ 1291110 h 1578057"/>
                <a:gd name="connsiteX53" fmla="*/ 140552 w 706914"/>
                <a:gd name="connsiteY53" fmla="*/ 1241113 h 1578057"/>
                <a:gd name="connsiteX54" fmla="*/ 157951 w 706914"/>
                <a:gd name="connsiteY54" fmla="*/ 1200395 h 1578057"/>
                <a:gd name="connsiteX55" fmla="*/ 197708 w 706914"/>
                <a:gd name="connsiteY55" fmla="*/ 1153358 h 1578057"/>
                <a:gd name="connsiteX56" fmla="*/ 251825 w 706914"/>
                <a:gd name="connsiteY56" fmla="*/ 805938 h 1578057"/>
                <a:gd name="connsiteX57" fmla="*/ 233746 w 706914"/>
                <a:gd name="connsiteY57" fmla="*/ 785780 h 1578057"/>
                <a:gd name="connsiteX58" fmla="*/ 130992 w 706914"/>
                <a:gd name="connsiteY58" fmla="*/ 762301 h 1578057"/>
                <a:gd name="connsiteX59" fmla="*/ 106114 w 706914"/>
                <a:gd name="connsiteY59" fmla="*/ 749942 h 1578057"/>
                <a:gd name="connsiteX60" fmla="*/ 106434 w 706914"/>
                <a:gd name="connsiteY60" fmla="*/ 722343 h 1578057"/>
                <a:gd name="connsiteX61" fmla="*/ 145671 w 706914"/>
                <a:gd name="connsiteY61" fmla="*/ 702865 h 1578057"/>
                <a:gd name="connsiteX62" fmla="*/ 160110 w 706914"/>
                <a:gd name="connsiteY62" fmla="*/ 682346 h 1578057"/>
                <a:gd name="connsiteX63" fmla="*/ 181149 w 706914"/>
                <a:gd name="connsiteY63" fmla="*/ 661067 h 1578057"/>
                <a:gd name="connsiteX64" fmla="*/ 213267 w 706914"/>
                <a:gd name="connsiteY64" fmla="*/ 649988 h 1578057"/>
                <a:gd name="connsiteX65" fmla="*/ 215827 w 706914"/>
                <a:gd name="connsiteY65" fmla="*/ 608950 h 1578057"/>
                <a:gd name="connsiteX66" fmla="*/ 195268 w 706914"/>
                <a:gd name="connsiteY66" fmla="*/ 572112 h 1578057"/>
                <a:gd name="connsiteX67" fmla="*/ 187549 w 706914"/>
                <a:gd name="connsiteY67" fmla="*/ 543674 h 1578057"/>
                <a:gd name="connsiteX68" fmla="*/ 198028 w 706914"/>
                <a:gd name="connsiteY68" fmla="*/ 527715 h 157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706914" h="1578057">
                  <a:moveTo>
                    <a:pt x="198028" y="527715"/>
                  </a:moveTo>
                  <a:cubicBezTo>
                    <a:pt x="151591" y="485517"/>
                    <a:pt x="135432" y="431241"/>
                    <a:pt x="143911" y="371964"/>
                  </a:cubicBezTo>
                  <a:cubicBezTo>
                    <a:pt x="148791" y="337966"/>
                    <a:pt x="160670" y="303088"/>
                    <a:pt x="177389" y="273090"/>
                  </a:cubicBezTo>
                  <a:cubicBezTo>
                    <a:pt x="200908" y="230932"/>
                    <a:pt x="231586" y="192735"/>
                    <a:pt x="259705" y="153177"/>
                  </a:cubicBezTo>
                  <a:cubicBezTo>
                    <a:pt x="272824" y="134738"/>
                    <a:pt x="287063" y="117139"/>
                    <a:pt x="300862" y="99180"/>
                  </a:cubicBezTo>
                  <a:cubicBezTo>
                    <a:pt x="310502" y="86621"/>
                    <a:pt x="310742" y="76502"/>
                    <a:pt x="297302" y="65022"/>
                  </a:cubicBezTo>
                  <a:cubicBezTo>
                    <a:pt x="290143" y="58903"/>
                    <a:pt x="285943" y="47503"/>
                    <a:pt x="283783" y="37744"/>
                  </a:cubicBezTo>
                  <a:cubicBezTo>
                    <a:pt x="279663" y="19185"/>
                    <a:pt x="287943" y="4986"/>
                    <a:pt x="307142" y="3186"/>
                  </a:cubicBezTo>
                  <a:cubicBezTo>
                    <a:pt x="335900" y="506"/>
                    <a:pt x="365018" y="-894"/>
                    <a:pt x="393817" y="626"/>
                  </a:cubicBezTo>
                  <a:cubicBezTo>
                    <a:pt x="408896" y="1426"/>
                    <a:pt x="423255" y="10305"/>
                    <a:pt x="426735" y="28104"/>
                  </a:cubicBezTo>
                  <a:cubicBezTo>
                    <a:pt x="430175" y="45863"/>
                    <a:pt x="423655" y="59463"/>
                    <a:pt x="407576" y="68022"/>
                  </a:cubicBezTo>
                  <a:cubicBezTo>
                    <a:pt x="397336" y="73462"/>
                    <a:pt x="397457" y="80781"/>
                    <a:pt x="403256" y="89341"/>
                  </a:cubicBezTo>
                  <a:cubicBezTo>
                    <a:pt x="411096" y="100900"/>
                    <a:pt x="417855" y="113419"/>
                    <a:pt x="427095" y="123739"/>
                  </a:cubicBezTo>
                  <a:cubicBezTo>
                    <a:pt x="439734" y="137898"/>
                    <a:pt x="439654" y="151257"/>
                    <a:pt x="431174" y="167216"/>
                  </a:cubicBezTo>
                  <a:cubicBezTo>
                    <a:pt x="414015" y="199494"/>
                    <a:pt x="397816" y="232332"/>
                    <a:pt x="381257" y="264930"/>
                  </a:cubicBezTo>
                  <a:cubicBezTo>
                    <a:pt x="378257" y="270850"/>
                    <a:pt x="374178" y="276530"/>
                    <a:pt x="372618" y="282809"/>
                  </a:cubicBezTo>
                  <a:cubicBezTo>
                    <a:pt x="371378" y="287889"/>
                    <a:pt x="373258" y="293689"/>
                    <a:pt x="373738" y="299168"/>
                  </a:cubicBezTo>
                  <a:cubicBezTo>
                    <a:pt x="379218" y="296849"/>
                    <a:pt x="387257" y="296089"/>
                    <a:pt x="389777" y="291969"/>
                  </a:cubicBezTo>
                  <a:cubicBezTo>
                    <a:pt x="404336" y="268170"/>
                    <a:pt x="417695" y="243652"/>
                    <a:pt x="431294" y="219253"/>
                  </a:cubicBezTo>
                  <a:cubicBezTo>
                    <a:pt x="440294" y="203134"/>
                    <a:pt x="449013" y="186815"/>
                    <a:pt x="459493" y="167536"/>
                  </a:cubicBezTo>
                  <a:cubicBezTo>
                    <a:pt x="495651" y="213133"/>
                    <a:pt x="525889" y="258531"/>
                    <a:pt x="545968" y="310168"/>
                  </a:cubicBezTo>
                  <a:cubicBezTo>
                    <a:pt x="566646" y="363285"/>
                    <a:pt x="568446" y="416961"/>
                    <a:pt x="545328" y="469478"/>
                  </a:cubicBezTo>
                  <a:cubicBezTo>
                    <a:pt x="536088" y="490477"/>
                    <a:pt x="521569" y="509116"/>
                    <a:pt x="508570" y="530315"/>
                  </a:cubicBezTo>
                  <a:cubicBezTo>
                    <a:pt x="511010" y="534075"/>
                    <a:pt x="515929" y="539554"/>
                    <a:pt x="518489" y="545954"/>
                  </a:cubicBezTo>
                  <a:cubicBezTo>
                    <a:pt x="523929" y="559593"/>
                    <a:pt x="518409" y="571032"/>
                    <a:pt x="505170" y="574392"/>
                  </a:cubicBezTo>
                  <a:cubicBezTo>
                    <a:pt x="489011" y="578512"/>
                    <a:pt x="486251" y="588031"/>
                    <a:pt x="486811" y="602151"/>
                  </a:cubicBezTo>
                  <a:cubicBezTo>
                    <a:pt x="487491" y="618670"/>
                    <a:pt x="486971" y="635269"/>
                    <a:pt x="486971" y="651588"/>
                  </a:cubicBezTo>
                  <a:cubicBezTo>
                    <a:pt x="503450" y="655947"/>
                    <a:pt x="519009" y="658907"/>
                    <a:pt x="533648" y="664387"/>
                  </a:cubicBezTo>
                  <a:cubicBezTo>
                    <a:pt x="542328" y="667627"/>
                    <a:pt x="552687" y="672586"/>
                    <a:pt x="545968" y="686706"/>
                  </a:cubicBezTo>
                  <a:cubicBezTo>
                    <a:pt x="544688" y="689425"/>
                    <a:pt x="549287" y="697225"/>
                    <a:pt x="553087" y="699585"/>
                  </a:cubicBezTo>
                  <a:cubicBezTo>
                    <a:pt x="560887" y="704424"/>
                    <a:pt x="570886" y="705944"/>
                    <a:pt x="578406" y="711104"/>
                  </a:cubicBezTo>
                  <a:cubicBezTo>
                    <a:pt x="589325" y="718624"/>
                    <a:pt x="598804" y="728143"/>
                    <a:pt x="608924" y="736823"/>
                  </a:cubicBezTo>
                  <a:cubicBezTo>
                    <a:pt x="598405" y="745222"/>
                    <a:pt x="589125" y="757141"/>
                    <a:pt x="577166" y="761301"/>
                  </a:cubicBezTo>
                  <a:cubicBezTo>
                    <a:pt x="550967" y="770381"/>
                    <a:pt x="523689" y="777380"/>
                    <a:pt x="496291" y="781820"/>
                  </a:cubicBezTo>
                  <a:cubicBezTo>
                    <a:pt x="454453" y="788619"/>
                    <a:pt x="453333" y="787420"/>
                    <a:pt x="455013" y="829017"/>
                  </a:cubicBezTo>
                  <a:cubicBezTo>
                    <a:pt x="459253" y="934451"/>
                    <a:pt x="475332" y="1038045"/>
                    <a:pt x="506130" y="1139199"/>
                  </a:cubicBezTo>
                  <a:cubicBezTo>
                    <a:pt x="514569" y="1166917"/>
                    <a:pt x="527009" y="1190876"/>
                    <a:pt x="555447" y="1203075"/>
                  </a:cubicBezTo>
                  <a:cubicBezTo>
                    <a:pt x="572806" y="1210515"/>
                    <a:pt x="574286" y="1226034"/>
                    <a:pt x="568566" y="1240073"/>
                  </a:cubicBezTo>
                  <a:cubicBezTo>
                    <a:pt x="559647" y="1262032"/>
                    <a:pt x="568086" y="1277151"/>
                    <a:pt x="582486" y="1291870"/>
                  </a:cubicBezTo>
                  <a:cubicBezTo>
                    <a:pt x="616043" y="1326108"/>
                    <a:pt x="649722" y="1360266"/>
                    <a:pt x="682960" y="1394864"/>
                  </a:cubicBezTo>
                  <a:cubicBezTo>
                    <a:pt x="707518" y="1420422"/>
                    <a:pt x="708078" y="1426342"/>
                    <a:pt x="687719" y="1454340"/>
                  </a:cubicBezTo>
                  <a:cubicBezTo>
                    <a:pt x="680600" y="1464100"/>
                    <a:pt x="682360" y="1468859"/>
                    <a:pt x="690439" y="1477419"/>
                  </a:cubicBezTo>
                  <a:cubicBezTo>
                    <a:pt x="698239" y="1485658"/>
                    <a:pt x="703798" y="1498018"/>
                    <a:pt x="705678" y="1509337"/>
                  </a:cubicBezTo>
                  <a:cubicBezTo>
                    <a:pt x="708198" y="1524216"/>
                    <a:pt x="706078" y="1539855"/>
                    <a:pt x="706118" y="1555174"/>
                  </a:cubicBezTo>
                  <a:cubicBezTo>
                    <a:pt x="706158" y="1570853"/>
                    <a:pt x="699199" y="1577413"/>
                    <a:pt x="682880" y="1577373"/>
                  </a:cubicBezTo>
                  <a:cubicBezTo>
                    <a:pt x="603604" y="1577173"/>
                    <a:pt x="524369" y="1578013"/>
                    <a:pt x="445094" y="1578053"/>
                  </a:cubicBezTo>
                  <a:cubicBezTo>
                    <a:pt x="309862" y="1578093"/>
                    <a:pt x="174670" y="1577893"/>
                    <a:pt x="39438" y="1577653"/>
                  </a:cubicBezTo>
                  <a:cubicBezTo>
                    <a:pt x="2440" y="1577573"/>
                    <a:pt x="40" y="1575133"/>
                    <a:pt x="0" y="1537575"/>
                  </a:cubicBezTo>
                  <a:cubicBezTo>
                    <a:pt x="0" y="1524336"/>
                    <a:pt x="600" y="1510897"/>
                    <a:pt x="2920" y="1497898"/>
                  </a:cubicBezTo>
                  <a:cubicBezTo>
                    <a:pt x="4080" y="1491418"/>
                    <a:pt x="8439" y="1483138"/>
                    <a:pt x="13799" y="1480219"/>
                  </a:cubicBezTo>
                  <a:cubicBezTo>
                    <a:pt x="31158" y="1470819"/>
                    <a:pt x="28438" y="1461220"/>
                    <a:pt x="17199" y="1449340"/>
                  </a:cubicBezTo>
                  <a:cubicBezTo>
                    <a:pt x="2520" y="1433781"/>
                    <a:pt x="4480" y="1418742"/>
                    <a:pt x="18839" y="1403783"/>
                  </a:cubicBezTo>
                  <a:cubicBezTo>
                    <a:pt x="54797" y="1366305"/>
                    <a:pt x="90274" y="1328388"/>
                    <a:pt x="126432" y="1291110"/>
                  </a:cubicBezTo>
                  <a:cubicBezTo>
                    <a:pt x="140472" y="1276671"/>
                    <a:pt x="147791" y="1262231"/>
                    <a:pt x="140552" y="1241113"/>
                  </a:cubicBezTo>
                  <a:cubicBezTo>
                    <a:pt x="134832" y="1224314"/>
                    <a:pt x="138112" y="1208555"/>
                    <a:pt x="157951" y="1200395"/>
                  </a:cubicBezTo>
                  <a:cubicBezTo>
                    <a:pt x="178989" y="1191756"/>
                    <a:pt x="190869" y="1174917"/>
                    <a:pt x="197708" y="1153358"/>
                  </a:cubicBezTo>
                  <a:cubicBezTo>
                    <a:pt x="233626" y="1040285"/>
                    <a:pt x="253625" y="924891"/>
                    <a:pt x="251825" y="805938"/>
                  </a:cubicBezTo>
                  <a:cubicBezTo>
                    <a:pt x="251625" y="792379"/>
                    <a:pt x="246665" y="788260"/>
                    <a:pt x="233746" y="785780"/>
                  </a:cubicBezTo>
                  <a:cubicBezTo>
                    <a:pt x="199268" y="779180"/>
                    <a:pt x="165070" y="770901"/>
                    <a:pt x="130992" y="762301"/>
                  </a:cubicBezTo>
                  <a:cubicBezTo>
                    <a:pt x="122193" y="760101"/>
                    <a:pt x="113673" y="755181"/>
                    <a:pt x="106114" y="749942"/>
                  </a:cubicBezTo>
                  <a:cubicBezTo>
                    <a:pt x="92394" y="740422"/>
                    <a:pt x="92394" y="730863"/>
                    <a:pt x="106434" y="722343"/>
                  </a:cubicBezTo>
                  <a:cubicBezTo>
                    <a:pt x="118913" y="714824"/>
                    <a:pt x="132512" y="709184"/>
                    <a:pt x="145671" y="702865"/>
                  </a:cubicBezTo>
                  <a:cubicBezTo>
                    <a:pt x="154351" y="698665"/>
                    <a:pt x="159630" y="694585"/>
                    <a:pt x="160110" y="682346"/>
                  </a:cubicBezTo>
                  <a:cubicBezTo>
                    <a:pt x="160430" y="674826"/>
                    <a:pt x="172470" y="665827"/>
                    <a:pt x="181149" y="661067"/>
                  </a:cubicBezTo>
                  <a:cubicBezTo>
                    <a:pt x="191189" y="655587"/>
                    <a:pt x="209547" y="657187"/>
                    <a:pt x="213267" y="649988"/>
                  </a:cubicBezTo>
                  <a:cubicBezTo>
                    <a:pt x="219027" y="638828"/>
                    <a:pt x="215667" y="622869"/>
                    <a:pt x="215827" y="608950"/>
                  </a:cubicBezTo>
                  <a:cubicBezTo>
                    <a:pt x="216027" y="592951"/>
                    <a:pt x="217347" y="577832"/>
                    <a:pt x="195268" y="572112"/>
                  </a:cubicBezTo>
                  <a:cubicBezTo>
                    <a:pt x="183989" y="569192"/>
                    <a:pt x="180029" y="555953"/>
                    <a:pt x="187549" y="543674"/>
                  </a:cubicBezTo>
                  <a:cubicBezTo>
                    <a:pt x="190789" y="538634"/>
                    <a:pt x="194108" y="533755"/>
                    <a:pt x="198028" y="527715"/>
                  </a:cubicBezTo>
                  <a:close/>
                </a:path>
              </a:pathLst>
            </a:custGeom>
            <a:grpFill/>
            <a:ln w="3995" cap="flat">
              <a:noFill/>
              <a:prstDash val="solid"/>
              <a:miter/>
            </a:ln>
          </p:spPr>
          <p:txBody>
            <a:bodyPr rtlCol="0" anchor="ctr"/>
            <a:lstStyle/>
            <a:p>
              <a:endParaRPr lang="en-US"/>
            </a:p>
          </p:txBody>
        </p:sp>
      </p:grpSp>
    </p:spTree>
    <p:extLst>
      <p:ext uri="{BB962C8B-B14F-4D97-AF65-F5344CB8AC3E}">
        <p14:creationId xmlns:p14="http://schemas.microsoft.com/office/powerpoint/2010/main" val="344969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632454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그림 개체 틀 2">
            <a:extLst>
              <a:ext uri="{FF2B5EF4-FFF2-40B4-BE49-F238E27FC236}">
                <a16:creationId xmlns:a16="http://schemas.microsoft.com/office/drawing/2014/main" id="{92E4D744-C000-4278-9477-C96ED1708BD3}"/>
              </a:ext>
            </a:extLst>
          </p:cNvPr>
          <p:cNvSpPr>
            <a:spLocks noGrp="1"/>
          </p:cNvSpPr>
          <p:nvPr>
            <p:ph type="pic" sz="quarter" idx="11" hasCustomPrompt="1"/>
          </p:nvPr>
        </p:nvSpPr>
        <p:spPr>
          <a:xfrm>
            <a:off x="7418717" y="1479627"/>
            <a:ext cx="3881887" cy="2790448"/>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93" r:id="rId3"/>
    <p:sldLayoutId id="2147483654" r:id="rId4"/>
    <p:sldLayoutId id="2147483675" r:id="rId5"/>
    <p:sldLayoutId id="2147483676" r:id="rId6"/>
    <p:sldLayoutId id="2147483678" r:id="rId7"/>
    <p:sldLayoutId id="2147483680" r:id="rId8"/>
    <p:sldLayoutId id="2147483681" r:id="rId9"/>
    <p:sldLayoutId id="2147483682" r:id="rId10"/>
    <p:sldLayoutId id="2147483684" r:id="rId11"/>
    <p:sldLayoutId id="2147483685" r:id="rId12"/>
    <p:sldLayoutId id="2147483686" r:id="rId13"/>
    <p:sldLayoutId id="2147483687" r:id="rId14"/>
    <p:sldLayoutId id="2147483688" r:id="rId15"/>
    <p:sldLayoutId id="2147483671" r:id="rId16"/>
    <p:sldLayoutId id="2147483672"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C932222-A469-4512-A1DB-401853CFB1E1}"/>
              </a:ext>
            </a:extLst>
          </p:cNvPr>
          <p:cNvSpPr/>
          <p:nvPr/>
        </p:nvSpPr>
        <p:spPr>
          <a:xfrm>
            <a:off x="0" y="5384481"/>
            <a:ext cx="12192000" cy="14731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hlinkClick r:id="rId2"/>
            <a:extLst>
              <a:ext uri="{FF2B5EF4-FFF2-40B4-BE49-F238E27FC236}">
                <a16:creationId xmlns:a16="http://schemas.microsoft.com/office/drawing/2014/main" id="{65EB7FFB-6FB1-480A-A898-65150C03087A}"/>
              </a:ext>
            </a:extLst>
          </p:cNvPr>
          <p:cNvSpPr txBox="1"/>
          <p:nvPr/>
        </p:nvSpPr>
        <p:spPr>
          <a:xfrm>
            <a:off x="755" y="6563893"/>
            <a:ext cx="12190562" cy="246221"/>
          </a:xfrm>
          <a:prstGeom prst="rect">
            <a:avLst/>
          </a:prstGeom>
          <a:noFill/>
        </p:spPr>
        <p:txBody>
          <a:bodyPr wrap="square" rtlCol="0">
            <a:spAutoFit/>
          </a:bodyPr>
          <a:lstStyle/>
          <a:p>
            <a:pPr algn="ctr"/>
            <a:r>
              <a:rPr lang="en-US" altLang="ko-KR" sz="1000" dirty="0" smtClean="0">
                <a:solidFill>
                  <a:schemeClr val="bg1"/>
                </a:solidFill>
                <a:cs typeface="Arial" pitchFamily="34" charset="0"/>
              </a:rPr>
              <a:t>Lahore (Sunday 2:00 – 6:00)</a:t>
            </a:r>
            <a:endParaRPr lang="ko-KR" altLang="en-US" sz="1000" dirty="0">
              <a:solidFill>
                <a:schemeClr val="bg1"/>
              </a:solidFill>
              <a:cs typeface="Arial" pitchFamily="34" charset="0"/>
            </a:endParaRPr>
          </a:p>
        </p:txBody>
      </p:sp>
      <p:sp>
        <p:nvSpPr>
          <p:cNvPr id="8" name="TextBox 7">
            <a:extLst>
              <a:ext uri="{FF2B5EF4-FFF2-40B4-BE49-F238E27FC236}">
                <a16:creationId xmlns:a16="http://schemas.microsoft.com/office/drawing/2014/main" id="{03B4C724-0776-4328-8F0A-B72DA1579537}"/>
              </a:ext>
            </a:extLst>
          </p:cNvPr>
          <p:cNvSpPr txBox="1"/>
          <p:nvPr/>
        </p:nvSpPr>
        <p:spPr>
          <a:xfrm>
            <a:off x="1" y="5384481"/>
            <a:ext cx="12191999" cy="923330"/>
          </a:xfrm>
          <a:prstGeom prst="rect">
            <a:avLst/>
          </a:prstGeom>
          <a:noFill/>
        </p:spPr>
        <p:txBody>
          <a:bodyPr wrap="square" rtlCol="0" anchor="ctr">
            <a:spAutoFit/>
          </a:bodyPr>
          <a:lstStyle/>
          <a:p>
            <a:pPr algn="ctr"/>
            <a:r>
              <a:rPr lang="en-US" altLang="ko-KR" sz="5400" dirty="0" err="1" smtClean="0">
                <a:solidFill>
                  <a:schemeClr val="bg1"/>
                </a:solidFill>
                <a:latin typeface="+mj-lt"/>
              </a:rPr>
              <a:t>Metaverse</a:t>
            </a:r>
            <a:endParaRPr lang="ko-KR" altLang="en-US" sz="5400"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0" y="6196017"/>
            <a:ext cx="12191999" cy="379656"/>
          </a:xfrm>
          <a:prstGeom prst="rect">
            <a:avLst/>
          </a:prstGeom>
          <a:noFill/>
        </p:spPr>
        <p:txBody>
          <a:bodyPr wrap="square" rtlCol="0" anchor="ctr">
            <a:spAutoFit/>
          </a:bodyPr>
          <a:lstStyle/>
          <a:p>
            <a:pPr algn="ctr"/>
            <a:r>
              <a:rPr lang="en-US" altLang="ko-KR" sz="1867" dirty="0" smtClean="0">
                <a:solidFill>
                  <a:schemeClr val="bg1"/>
                </a:solidFill>
                <a:cs typeface="Arial" pitchFamily="34" charset="0"/>
              </a:rPr>
              <a:t>Raza Saleem </a:t>
            </a:r>
            <a:r>
              <a:rPr lang="en-US" altLang="ko-KR" sz="1867" dirty="0" smtClean="0">
                <a:solidFill>
                  <a:schemeClr val="bg1"/>
                </a:solidFill>
                <a:cs typeface="Arial" pitchFamily="34" charset="0"/>
              </a:rPr>
              <a:t>Khan</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288079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775063" y="455514"/>
            <a:ext cx="2719767" cy="1754326"/>
          </a:xfrm>
          <a:prstGeom prst="rect">
            <a:avLst/>
          </a:prstGeom>
          <a:noFill/>
        </p:spPr>
        <p:txBody>
          <a:bodyPr wrap="square" rtlCol="0" anchor="ctr">
            <a:spAutoFit/>
          </a:bodyPr>
          <a:lstStyle/>
          <a:p>
            <a:r>
              <a:rPr lang="en-US" altLang="ko-KR" sz="5400" dirty="0">
                <a:solidFill>
                  <a:schemeClr val="bg1"/>
                </a:solidFill>
                <a:cs typeface="Arial" pitchFamily="34" charset="0"/>
              </a:rPr>
              <a:t>Agenda Style</a:t>
            </a:r>
            <a:endParaRPr lang="ko-KR" altLang="en-US" sz="5400" dirty="0">
              <a:solidFill>
                <a:schemeClr val="bg1"/>
              </a:solidFill>
              <a:cs typeface="Arial" pitchFamily="34" charset="0"/>
            </a:endParaRPr>
          </a:p>
        </p:txBody>
      </p:sp>
      <p:sp>
        <p:nvSpPr>
          <p:cNvPr id="27" name="TextBox 26">
            <a:extLst>
              <a:ext uri="{FF2B5EF4-FFF2-40B4-BE49-F238E27FC236}">
                <a16:creationId xmlns:a16="http://schemas.microsoft.com/office/drawing/2014/main" id="{1E4A9AFB-6A0B-484F-B11E-DFA187568687}"/>
              </a:ext>
            </a:extLst>
          </p:cNvPr>
          <p:cNvSpPr txBox="1"/>
          <p:nvPr/>
        </p:nvSpPr>
        <p:spPr>
          <a:xfrm>
            <a:off x="5603996" y="3185422"/>
            <a:ext cx="5046073" cy="954107"/>
          </a:xfrm>
          <a:prstGeom prst="rect">
            <a:avLst/>
          </a:prstGeom>
          <a:noFill/>
        </p:spPr>
        <p:txBody>
          <a:bodyPr wrap="square" lIns="108000" rIns="108000" rtlCol="0">
            <a:spAutoFit/>
          </a:bodyPr>
          <a:lstStyle/>
          <a:p>
            <a:r>
              <a:rPr lang="en-US" altLang="ko-KR" sz="2800" b="1" dirty="0">
                <a:solidFill>
                  <a:schemeClr val="bg1"/>
                </a:solidFill>
                <a:cs typeface="Arial" pitchFamily="34" charset="0"/>
              </a:rPr>
              <a:t>How the </a:t>
            </a:r>
            <a:r>
              <a:rPr lang="en-US" altLang="ko-KR" sz="2800" b="1" dirty="0" err="1">
                <a:solidFill>
                  <a:schemeClr val="bg1"/>
                </a:solidFill>
                <a:cs typeface="Arial" pitchFamily="34" charset="0"/>
              </a:rPr>
              <a:t>Metaverse</a:t>
            </a:r>
            <a:r>
              <a:rPr lang="en-US" altLang="ko-KR" sz="2800" b="1" dirty="0">
                <a:solidFill>
                  <a:schemeClr val="bg1"/>
                </a:solidFill>
                <a:cs typeface="Arial" pitchFamily="34" charset="0"/>
              </a:rPr>
              <a:t> Will Revolutionize </a:t>
            </a:r>
            <a:r>
              <a:rPr lang="en-US" altLang="ko-KR" sz="2800" b="1" dirty="0" smtClean="0">
                <a:solidFill>
                  <a:schemeClr val="bg1"/>
                </a:solidFill>
                <a:cs typeface="Arial" pitchFamily="34" charset="0"/>
              </a:rPr>
              <a:t>Everything?</a:t>
            </a:r>
            <a:endParaRPr lang="ko-KR" altLang="en-US" sz="2800" b="1" dirty="0">
              <a:solidFill>
                <a:schemeClr val="bg1"/>
              </a:solidFill>
              <a:cs typeface="Arial" pitchFamily="34" charset="0"/>
            </a:endParaRPr>
          </a:p>
        </p:txBody>
      </p:sp>
      <p:sp>
        <p:nvSpPr>
          <p:cNvPr id="28" name="TextBox 27">
            <a:extLst>
              <a:ext uri="{FF2B5EF4-FFF2-40B4-BE49-F238E27FC236}">
                <a16:creationId xmlns:a16="http://schemas.microsoft.com/office/drawing/2014/main" id="{460AC208-5B33-4689-B720-6E532EA34BC3}"/>
              </a:ext>
            </a:extLst>
          </p:cNvPr>
          <p:cNvSpPr txBox="1"/>
          <p:nvPr/>
        </p:nvSpPr>
        <p:spPr>
          <a:xfrm>
            <a:off x="4775837" y="3154645"/>
            <a:ext cx="981106" cy="584775"/>
          </a:xfrm>
          <a:prstGeom prst="rect">
            <a:avLst/>
          </a:prstGeom>
          <a:noFill/>
        </p:spPr>
        <p:txBody>
          <a:bodyPr wrap="square" lIns="108000" rIns="108000" rtlCol="0">
            <a:spAutoFit/>
          </a:bodyPr>
          <a:lstStyle/>
          <a:p>
            <a:pPr algn="ctr"/>
            <a:r>
              <a:rPr lang="en-US" altLang="ko-KR" sz="3200" b="1" dirty="0">
                <a:solidFill>
                  <a:schemeClr val="bg1"/>
                </a:solidFill>
                <a:cs typeface="Arial" pitchFamily="34" charset="0"/>
              </a:rPr>
              <a:t>02</a:t>
            </a:r>
            <a:endParaRPr lang="ko-KR" altLang="en-US" sz="3200" b="1" dirty="0">
              <a:solidFill>
                <a:schemeClr val="bg1"/>
              </a:solidFill>
              <a:cs typeface="Arial" pitchFamily="34" charset="0"/>
            </a:endParaRPr>
          </a:p>
        </p:txBody>
      </p:sp>
      <p:sp>
        <p:nvSpPr>
          <p:cNvPr id="31" name="TextBox 30">
            <a:extLst>
              <a:ext uri="{FF2B5EF4-FFF2-40B4-BE49-F238E27FC236}">
                <a16:creationId xmlns:a16="http://schemas.microsoft.com/office/drawing/2014/main" id="{32C5B3CE-BA16-4F00-9BD3-0AD90D7EBF5C}"/>
              </a:ext>
            </a:extLst>
          </p:cNvPr>
          <p:cNvSpPr txBox="1"/>
          <p:nvPr/>
        </p:nvSpPr>
        <p:spPr>
          <a:xfrm>
            <a:off x="5603997" y="4651931"/>
            <a:ext cx="4184732" cy="954107"/>
          </a:xfrm>
          <a:prstGeom prst="rect">
            <a:avLst/>
          </a:prstGeom>
          <a:noFill/>
        </p:spPr>
        <p:txBody>
          <a:bodyPr wrap="square" lIns="108000" rIns="108000" rtlCol="0">
            <a:spAutoFit/>
          </a:bodyPr>
          <a:lstStyle/>
          <a:p>
            <a:r>
              <a:rPr lang="en-US" altLang="ko-KR" sz="2800" b="1" dirty="0">
                <a:solidFill>
                  <a:schemeClr val="bg1"/>
                </a:solidFill>
                <a:cs typeface="Arial" pitchFamily="34" charset="0"/>
              </a:rPr>
              <a:t>What is Required to Build the </a:t>
            </a:r>
            <a:r>
              <a:rPr lang="en-US" altLang="ko-KR" sz="2800" b="1" dirty="0" err="1" smtClean="0">
                <a:solidFill>
                  <a:schemeClr val="bg1"/>
                </a:solidFill>
                <a:cs typeface="Arial" pitchFamily="34" charset="0"/>
              </a:rPr>
              <a:t>Metaverse</a:t>
            </a:r>
            <a:r>
              <a:rPr lang="en-US" altLang="ko-KR" sz="2800" b="1" dirty="0" smtClean="0">
                <a:solidFill>
                  <a:schemeClr val="bg1"/>
                </a:solidFill>
                <a:cs typeface="Arial" pitchFamily="34" charset="0"/>
              </a:rPr>
              <a:t>?</a:t>
            </a:r>
            <a:endParaRPr lang="ko-KR" altLang="en-US" sz="2800" b="1" dirty="0">
              <a:solidFill>
                <a:schemeClr val="bg1"/>
              </a:solidFill>
              <a:cs typeface="Arial" pitchFamily="34" charset="0"/>
            </a:endParaRPr>
          </a:p>
        </p:txBody>
      </p:sp>
      <p:sp>
        <p:nvSpPr>
          <p:cNvPr id="32" name="TextBox 31">
            <a:extLst>
              <a:ext uri="{FF2B5EF4-FFF2-40B4-BE49-F238E27FC236}">
                <a16:creationId xmlns:a16="http://schemas.microsoft.com/office/drawing/2014/main" id="{D7B0EB63-69C8-4555-8308-748E7D70C554}"/>
              </a:ext>
            </a:extLst>
          </p:cNvPr>
          <p:cNvSpPr txBox="1"/>
          <p:nvPr/>
        </p:nvSpPr>
        <p:spPr>
          <a:xfrm>
            <a:off x="4775837" y="4621154"/>
            <a:ext cx="981106" cy="584775"/>
          </a:xfrm>
          <a:prstGeom prst="rect">
            <a:avLst/>
          </a:prstGeom>
          <a:noFill/>
        </p:spPr>
        <p:txBody>
          <a:bodyPr wrap="square" lIns="108000" rIns="108000" rtlCol="0">
            <a:spAutoFit/>
          </a:bodyPr>
          <a:lstStyle/>
          <a:p>
            <a:pPr algn="ctr"/>
            <a:r>
              <a:rPr lang="en-US" altLang="ko-KR" sz="3200" b="1" dirty="0">
                <a:solidFill>
                  <a:schemeClr val="bg1"/>
                </a:solidFill>
                <a:cs typeface="Arial" pitchFamily="34" charset="0"/>
              </a:rPr>
              <a:t>03</a:t>
            </a:r>
            <a:endParaRPr lang="ko-KR" altLang="en-US" sz="3200" b="1" dirty="0">
              <a:solidFill>
                <a:schemeClr val="bg1"/>
              </a:solidFill>
              <a:cs typeface="Arial" pitchFamily="34" charset="0"/>
            </a:endParaRPr>
          </a:p>
        </p:txBody>
      </p:sp>
      <p:sp>
        <p:nvSpPr>
          <p:cNvPr id="39" name="TextBox 38">
            <a:extLst>
              <a:ext uri="{FF2B5EF4-FFF2-40B4-BE49-F238E27FC236}">
                <a16:creationId xmlns:a16="http://schemas.microsoft.com/office/drawing/2014/main" id="{E5EEF6B2-2728-4DB0-A635-789F88DFCEA0}"/>
              </a:ext>
            </a:extLst>
          </p:cNvPr>
          <p:cNvSpPr txBox="1"/>
          <p:nvPr/>
        </p:nvSpPr>
        <p:spPr>
          <a:xfrm>
            <a:off x="5603997" y="1750678"/>
            <a:ext cx="4184732" cy="523220"/>
          </a:xfrm>
          <a:prstGeom prst="rect">
            <a:avLst/>
          </a:prstGeom>
          <a:noFill/>
        </p:spPr>
        <p:txBody>
          <a:bodyPr wrap="square" lIns="108000" rIns="108000" rtlCol="0" anchor="ctr">
            <a:spAutoFit/>
          </a:bodyPr>
          <a:lstStyle/>
          <a:p>
            <a:r>
              <a:rPr lang="en-US" altLang="ko-KR" sz="2800" b="1" dirty="0">
                <a:solidFill>
                  <a:schemeClr val="bg1"/>
                </a:solidFill>
                <a:cs typeface="Arial" pitchFamily="34" charset="0"/>
              </a:rPr>
              <a:t>What is the </a:t>
            </a:r>
            <a:r>
              <a:rPr lang="en-US" altLang="ko-KR" sz="2800" b="1" dirty="0" err="1" smtClean="0">
                <a:solidFill>
                  <a:schemeClr val="bg1"/>
                </a:solidFill>
                <a:cs typeface="Arial" pitchFamily="34" charset="0"/>
              </a:rPr>
              <a:t>Metaverse</a:t>
            </a:r>
            <a:r>
              <a:rPr lang="en-US" altLang="ko-KR" sz="2800" b="1" dirty="0" smtClean="0">
                <a:solidFill>
                  <a:schemeClr val="bg1"/>
                </a:solidFill>
                <a:cs typeface="Arial" pitchFamily="34" charset="0"/>
              </a:rPr>
              <a:t>?</a:t>
            </a:r>
            <a:endParaRPr lang="ko-KR" altLang="en-US" sz="2800" b="1" dirty="0">
              <a:solidFill>
                <a:schemeClr val="bg1"/>
              </a:solidFill>
              <a:cs typeface="Arial" pitchFamily="34" charset="0"/>
            </a:endParaRPr>
          </a:p>
        </p:txBody>
      </p:sp>
      <p:sp>
        <p:nvSpPr>
          <p:cNvPr id="40" name="TextBox 39">
            <a:extLst>
              <a:ext uri="{FF2B5EF4-FFF2-40B4-BE49-F238E27FC236}">
                <a16:creationId xmlns:a16="http://schemas.microsoft.com/office/drawing/2014/main" id="{C9F221B9-02C7-4846-A4A6-6A7B7C88FEAC}"/>
              </a:ext>
            </a:extLst>
          </p:cNvPr>
          <p:cNvSpPr txBox="1"/>
          <p:nvPr/>
        </p:nvSpPr>
        <p:spPr>
          <a:xfrm>
            <a:off x="4775837" y="1719901"/>
            <a:ext cx="981106" cy="584775"/>
          </a:xfrm>
          <a:prstGeom prst="rect">
            <a:avLst/>
          </a:prstGeom>
          <a:noFill/>
        </p:spPr>
        <p:txBody>
          <a:bodyPr wrap="square" lIns="108000" rIns="108000" rtlCol="0">
            <a:spAutoFit/>
          </a:bodyPr>
          <a:lstStyle/>
          <a:p>
            <a:pPr algn="ctr"/>
            <a:r>
              <a:rPr lang="en-US" altLang="ko-KR" sz="3200" b="1" dirty="0">
                <a:solidFill>
                  <a:schemeClr val="bg1"/>
                </a:solidFill>
                <a:cs typeface="Arial" pitchFamily="34" charset="0"/>
              </a:rPr>
              <a:t>01</a:t>
            </a:r>
            <a:endParaRPr lang="ko-KR" altLang="en-US" sz="3200" b="1" dirty="0">
              <a:solidFill>
                <a:schemeClr val="bg1"/>
              </a:solidFill>
              <a:cs typeface="Arial" pitchFamily="34" charset="0"/>
            </a:endParaRPr>
          </a:p>
        </p:txBody>
      </p:sp>
    </p:spTree>
    <p:extLst>
      <p:ext uri="{BB962C8B-B14F-4D97-AF65-F5344CB8AC3E}">
        <p14:creationId xmlns:p14="http://schemas.microsoft.com/office/powerpoint/2010/main" val="3148822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What is </a:t>
            </a:r>
            <a:r>
              <a:rPr lang="en-US" dirty="0" err="1" smtClean="0"/>
              <a:t>metaverse</a:t>
            </a:r>
            <a:r>
              <a:rPr lang="en-US" dirty="0" smtClean="0"/>
              <a:t>?</a:t>
            </a:r>
            <a:endParaRPr lang="en-GB" dirty="0"/>
          </a:p>
        </p:txBody>
      </p:sp>
      <p:sp>
        <p:nvSpPr>
          <p:cNvPr id="3" name="Rectangle 2"/>
          <p:cNvSpPr/>
          <p:nvPr/>
        </p:nvSpPr>
        <p:spPr>
          <a:xfrm>
            <a:off x="824753" y="1338480"/>
            <a:ext cx="9735671" cy="5078313"/>
          </a:xfrm>
          <a:prstGeom prst="rect">
            <a:avLst/>
          </a:prstGeom>
        </p:spPr>
        <p:txBody>
          <a:bodyPr wrap="square">
            <a:spAutoFit/>
          </a:bodyPr>
          <a:lstStyle/>
          <a:p>
            <a:pPr algn="just"/>
            <a:r>
              <a:rPr lang="en-US" sz="3600" dirty="0"/>
              <a:t>A </a:t>
            </a:r>
            <a:r>
              <a:rPr lang="en-US" sz="3600" b="1" u="sng" dirty="0"/>
              <a:t>massively </a:t>
            </a:r>
            <a:r>
              <a:rPr lang="en-US" sz="3600" b="1" u="sng" dirty="0" smtClean="0"/>
              <a:t>scaled</a:t>
            </a:r>
            <a:r>
              <a:rPr lang="en-US" sz="3600" dirty="0" smtClean="0"/>
              <a:t> and </a:t>
            </a:r>
            <a:r>
              <a:rPr lang="en-US" sz="3600" b="1" dirty="0"/>
              <a:t>interoperable</a:t>
            </a:r>
            <a:r>
              <a:rPr lang="en-US" sz="3600" dirty="0"/>
              <a:t> </a:t>
            </a:r>
            <a:r>
              <a:rPr lang="en-US" sz="3600" b="1" u="sng" dirty="0"/>
              <a:t>network</a:t>
            </a:r>
            <a:r>
              <a:rPr lang="en-US" sz="3600" dirty="0"/>
              <a:t> of </a:t>
            </a:r>
            <a:r>
              <a:rPr lang="en-US" sz="3600" b="1" u="sng" dirty="0"/>
              <a:t>real-time rendered</a:t>
            </a:r>
            <a:r>
              <a:rPr lang="en-US" sz="3600" dirty="0"/>
              <a:t> </a:t>
            </a:r>
            <a:r>
              <a:rPr lang="en-US" sz="3600" b="1" u="sng" dirty="0" smtClean="0"/>
              <a:t>3D virtual </a:t>
            </a:r>
            <a:r>
              <a:rPr lang="en-US" sz="3600" b="1" u="sng" dirty="0"/>
              <a:t>worlds</a:t>
            </a:r>
            <a:r>
              <a:rPr lang="en-US" sz="3600" dirty="0"/>
              <a:t> that can be experienced </a:t>
            </a:r>
            <a:r>
              <a:rPr lang="en-US" sz="3600" b="1" u="sng" dirty="0"/>
              <a:t>synchronously</a:t>
            </a:r>
            <a:r>
              <a:rPr lang="en-US" sz="3600" dirty="0"/>
              <a:t> and </a:t>
            </a:r>
            <a:r>
              <a:rPr lang="en-US" sz="3600" b="1" u="sng" dirty="0"/>
              <a:t>persistently</a:t>
            </a:r>
            <a:r>
              <a:rPr lang="en-US" sz="3600" dirty="0"/>
              <a:t> by </a:t>
            </a:r>
            <a:r>
              <a:rPr lang="en-US" sz="3600" dirty="0" smtClean="0"/>
              <a:t>an effectively </a:t>
            </a:r>
            <a:r>
              <a:rPr lang="en-US" sz="3600" b="1" u="sng" dirty="0"/>
              <a:t>unlimited number of users</a:t>
            </a:r>
            <a:r>
              <a:rPr lang="en-US" sz="3600" dirty="0"/>
              <a:t> with an individual sense of </a:t>
            </a:r>
            <a:r>
              <a:rPr lang="en-US" sz="3600" b="1" u="sng" dirty="0"/>
              <a:t>presence</a:t>
            </a:r>
            <a:r>
              <a:rPr lang="en-US" sz="3600" dirty="0" smtClean="0"/>
              <a:t>, and </a:t>
            </a:r>
            <a:r>
              <a:rPr lang="en-US" sz="3600" dirty="0"/>
              <a:t>with </a:t>
            </a:r>
            <a:r>
              <a:rPr lang="en-US" sz="3600" b="1" u="sng" dirty="0"/>
              <a:t>continuity of data</a:t>
            </a:r>
            <a:r>
              <a:rPr lang="en-US" sz="3600" dirty="0"/>
              <a:t>, such as identity, history, entitlements, objects</a:t>
            </a:r>
            <a:r>
              <a:rPr lang="en-US" sz="3600" dirty="0" smtClean="0"/>
              <a:t>, communications</a:t>
            </a:r>
            <a:r>
              <a:rPr lang="en-US" sz="3600" dirty="0"/>
              <a:t>, and payments.”</a:t>
            </a:r>
            <a:endParaRPr lang="en-GB" sz="3600" dirty="0"/>
          </a:p>
        </p:txBody>
      </p:sp>
    </p:spTree>
    <p:extLst>
      <p:ext uri="{BB962C8B-B14F-4D97-AF65-F5344CB8AC3E}">
        <p14:creationId xmlns:p14="http://schemas.microsoft.com/office/powerpoint/2010/main" val="2865390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17907" y="146827"/>
            <a:ext cx="11573197" cy="724247"/>
          </a:xfrm>
        </p:spPr>
        <p:txBody>
          <a:bodyPr/>
          <a:lstStyle/>
          <a:p>
            <a:r>
              <a:rPr lang="en-US" dirty="0" err="1" smtClean="0"/>
              <a:t>Metaverse</a:t>
            </a:r>
            <a:endParaRPr lang="en-US" dirty="0"/>
          </a:p>
        </p:txBody>
      </p:sp>
      <p:sp>
        <p:nvSpPr>
          <p:cNvPr id="3" name="Rectangle 2">
            <a:extLst>
              <a:ext uri="{FF2B5EF4-FFF2-40B4-BE49-F238E27FC236}">
                <a16:creationId xmlns:a16="http://schemas.microsoft.com/office/drawing/2014/main" id="{831CBC83-1CE8-4CE3-A7C2-6E84E20F8C81}"/>
              </a:ext>
            </a:extLst>
          </p:cNvPr>
          <p:cNvSpPr/>
          <p:nvPr/>
        </p:nvSpPr>
        <p:spPr>
          <a:xfrm>
            <a:off x="317907" y="2076537"/>
            <a:ext cx="2784546" cy="4136003"/>
          </a:xfrm>
          <a:prstGeom prst="rect">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 name="Rectangle 3">
            <a:extLst>
              <a:ext uri="{FF2B5EF4-FFF2-40B4-BE49-F238E27FC236}">
                <a16:creationId xmlns:a16="http://schemas.microsoft.com/office/drawing/2014/main" id="{44939DFA-B51B-46AA-A38F-CE06CA8FD300}"/>
              </a:ext>
            </a:extLst>
          </p:cNvPr>
          <p:cNvSpPr/>
          <p:nvPr/>
        </p:nvSpPr>
        <p:spPr>
          <a:xfrm>
            <a:off x="9032345" y="2076537"/>
            <a:ext cx="2921751" cy="4136002"/>
          </a:xfrm>
          <a:prstGeom prst="rect">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4">
            <a:extLst>
              <a:ext uri="{FF2B5EF4-FFF2-40B4-BE49-F238E27FC236}">
                <a16:creationId xmlns:a16="http://schemas.microsoft.com/office/drawing/2014/main" id="{27716D06-4655-469F-AC1E-F8B5F0231F79}"/>
              </a:ext>
            </a:extLst>
          </p:cNvPr>
          <p:cNvSpPr/>
          <p:nvPr/>
        </p:nvSpPr>
        <p:spPr>
          <a:xfrm>
            <a:off x="3247586" y="2076536"/>
            <a:ext cx="2691211" cy="4136004"/>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Rectangle 5">
            <a:extLst>
              <a:ext uri="{FF2B5EF4-FFF2-40B4-BE49-F238E27FC236}">
                <a16:creationId xmlns:a16="http://schemas.microsoft.com/office/drawing/2014/main" id="{DD0EF3A9-182C-45FD-91A6-589A608F4BE9}"/>
              </a:ext>
            </a:extLst>
          </p:cNvPr>
          <p:cNvSpPr/>
          <p:nvPr/>
        </p:nvSpPr>
        <p:spPr>
          <a:xfrm>
            <a:off x="6120887" y="2076536"/>
            <a:ext cx="2683823" cy="4136003"/>
          </a:xfrm>
          <a:prstGeom prst="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TextBox 7">
            <a:extLst>
              <a:ext uri="{FF2B5EF4-FFF2-40B4-BE49-F238E27FC236}">
                <a16:creationId xmlns:a16="http://schemas.microsoft.com/office/drawing/2014/main" id="{7E18EC50-CDDC-4F9E-8468-4E38EDA6F5F1}"/>
              </a:ext>
            </a:extLst>
          </p:cNvPr>
          <p:cNvSpPr txBox="1"/>
          <p:nvPr/>
        </p:nvSpPr>
        <p:spPr>
          <a:xfrm>
            <a:off x="380660" y="2252548"/>
            <a:ext cx="2596842" cy="3970318"/>
          </a:xfrm>
          <a:prstGeom prst="rect">
            <a:avLst/>
          </a:prstGeom>
          <a:noFill/>
        </p:spPr>
        <p:txBody>
          <a:bodyPr wrap="square" rtlCol="0">
            <a:spAutoFit/>
          </a:bodyPr>
          <a:lstStyle/>
          <a:p>
            <a:pPr algn="just"/>
            <a:r>
              <a:rPr lang="en-US" altLang="ko-KR" sz="1200" dirty="0">
                <a:solidFill>
                  <a:schemeClr val="tx1">
                    <a:lumMod val="75000"/>
                    <a:lumOff val="25000"/>
                  </a:schemeClr>
                </a:solidFill>
                <a:cs typeface="Arial" pitchFamily="34" charset="0"/>
              </a:rPr>
              <a:t>Virtual worlds refer to any computer-generated simulated environment</a:t>
            </a:r>
            <a:r>
              <a:rPr lang="en-US" altLang="ko-KR" sz="1200" dirty="0" smtClean="0">
                <a:solidFill>
                  <a:schemeClr val="tx1">
                    <a:lumMod val="75000"/>
                    <a:lumOff val="25000"/>
                  </a:schemeClr>
                </a:solidFill>
                <a:cs typeface="Arial" pitchFamily="34" charset="0"/>
              </a:rPr>
              <a:t>.</a:t>
            </a:r>
          </a:p>
          <a:p>
            <a:pPr algn="just"/>
            <a:endParaRPr lang="en-US" altLang="ko-KR" sz="1200" dirty="0">
              <a:solidFill>
                <a:schemeClr val="tx1">
                  <a:lumMod val="75000"/>
                  <a:lumOff val="25000"/>
                </a:schemeClr>
              </a:solidFill>
              <a:cs typeface="Arial" pitchFamily="34" charset="0"/>
            </a:endParaRPr>
          </a:p>
          <a:p>
            <a:pPr algn="just"/>
            <a:r>
              <a:rPr lang="en-US" altLang="ko-KR" sz="1200" dirty="0">
                <a:solidFill>
                  <a:schemeClr val="tx1">
                    <a:lumMod val="75000"/>
                    <a:lumOff val="25000"/>
                  </a:schemeClr>
                </a:solidFill>
                <a:cs typeface="Arial" pitchFamily="34" charset="0"/>
              </a:rPr>
              <a:t>These environments can be in immersive 3D, 3D, </a:t>
            </a:r>
            <a:r>
              <a:rPr lang="en-US" altLang="ko-KR" sz="1200" dirty="0" smtClean="0">
                <a:solidFill>
                  <a:schemeClr val="tx1">
                    <a:lumMod val="75000"/>
                    <a:lumOff val="25000"/>
                  </a:schemeClr>
                </a:solidFill>
                <a:cs typeface="Arial" pitchFamily="34" charset="0"/>
              </a:rPr>
              <a:t>2D, layered or text based.</a:t>
            </a:r>
          </a:p>
          <a:p>
            <a:pPr algn="just"/>
            <a:endParaRPr lang="en-US" altLang="ko-KR" sz="1200" dirty="0">
              <a:solidFill>
                <a:schemeClr val="tx1">
                  <a:lumMod val="75000"/>
                  <a:lumOff val="25000"/>
                </a:schemeClr>
              </a:solidFill>
              <a:cs typeface="Arial" pitchFamily="34" charset="0"/>
            </a:endParaRPr>
          </a:p>
          <a:p>
            <a:pPr algn="just"/>
            <a:r>
              <a:rPr lang="en-US" altLang="ko-KR" sz="1200" dirty="0">
                <a:solidFill>
                  <a:schemeClr val="tx1">
                    <a:lumMod val="75000"/>
                    <a:lumOff val="25000"/>
                  </a:schemeClr>
                </a:solidFill>
                <a:cs typeface="Arial" pitchFamily="34" charset="0"/>
              </a:rPr>
              <a:t>These worlds can have no </a:t>
            </a:r>
            <a:r>
              <a:rPr lang="en-US" altLang="ko-KR" sz="1200" dirty="0" smtClean="0">
                <a:solidFill>
                  <a:schemeClr val="tx1">
                    <a:lumMod val="75000"/>
                    <a:lumOff val="25000"/>
                  </a:schemeClr>
                </a:solidFill>
                <a:cs typeface="Arial" pitchFamily="34" charset="0"/>
              </a:rPr>
              <a:t>individual, single or multiple users.</a:t>
            </a:r>
          </a:p>
          <a:p>
            <a:pPr algn="just"/>
            <a:endParaRPr lang="en-US" altLang="ko-KR" sz="1200" dirty="0" smtClean="0">
              <a:solidFill>
                <a:schemeClr val="tx1">
                  <a:lumMod val="75000"/>
                  <a:lumOff val="25000"/>
                </a:schemeClr>
              </a:solidFill>
              <a:cs typeface="Arial" pitchFamily="34" charset="0"/>
            </a:endParaRPr>
          </a:p>
          <a:p>
            <a:pPr algn="just"/>
            <a:r>
              <a:rPr lang="en-US" altLang="ko-KR" sz="1200" dirty="0" smtClean="0">
                <a:solidFill>
                  <a:schemeClr val="tx1">
                    <a:lumMod val="75000"/>
                    <a:lumOff val="25000"/>
                  </a:schemeClr>
                </a:solidFill>
                <a:cs typeface="Arial" pitchFamily="34" charset="0"/>
              </a:rPr>
              <a:t>The purpose </a:t>
            </a:r>
            <a:r>
              <a:rPr lang="en-US" altLang="ko-KR" sz="1200" dirty="0">
                <a:solidFill>
                  <a:schemeClr val="tx1">
                    <a:lumMod val="75000"/>
                    <a:lumOff val="25000"/>
                  </a:schemeClr>
                </a:solidFill>
                <a:cs typeface="Arial" pitchFamily="34" charset="0"/>
              </a:rPr>
              <a:t>of a virtual world can be “game-like,” </a:t>
            </a:r>
            <a:r>
              <a:rPr lang="en-US" altLang="ko-KR" sz="1200" dirty="0" smtClean="0">
                <a:solidFill>
                  <a:schemeClr val="tx1">
                    <a:lumMod val="75000"/>
                    <a:lumOff val="25000"/>
                  </a:schemeClr>
                </a:solidFill>
                <a:cs typeface="Arial" pitchFamily="34" charset="0"/>
              </a:rPr>
              <a:t>or “</a:t>
            </a:r>
            <a:r>
              <a:rPr lang="en-US" altLang="ko-KR" sz="1200" dirty="0">
                <a:solidFill>
                  <a:schemeClr val="tx1">
                    <a:lumMod val="75000"/>
                    <a:lumOff val="25000"/>
                  </a:schemeClr>
                </a:solidFill>
                <a:cs typeface="Arial" pitchFamily="34" charset="0"/>
              </a:rPr>
              <a:t>non-game-like</a:t>
            </a:r>
            <a:r>
              <a:rPr lang="en-US" altLang="ko-KR" sz="1200" dirty="0" smtClean="0">
                <a:solidFill>
                  <a:schemeClr val="tx1">
                    <a:lumMod val="75000"/>
                    <a:lumOff val="25000"/>
                  </a:schemeClr>
                </a:solidFill>
                <a:cs typeface="Arial" pitchFamily="34" charset="0"/>
              </a:rPr>
              <a:t>”.</a:t>
            </a:r>
          </a:p>
          <a:p>
            <a:pPr algn="just"/>
            <a:endParaRPr lang="en-US" altLang="ko-KR" sz="1200" dirty="0">
              <a:solidFill>
                <a:schemeClr val="tx1">
                  <a:lumMod val="75000"/>
                  <a:lumOff val="25000"/>
                </a:schemeClr>
              </a:solidFill>
              <a:cs typeface="Arial" pitchFamily="34" charset="0"/>
            </a:endParaRPr>
          </a:p>
          <a:p>
            <a:pPr algn="just"/>
            <a:r>
              <a:rPr lang="en-US" altLang="ko-KR" sz="1200" dirty="0">
                <a:solidFill>
                  <a:schemeClr val="tx1">
                    <a:lumMod val="75000"/>
                    <a:lumOff val="25000"/>
                  </a:schemeClr>
                </a:solidFill>
                <a:cs typeface="Arial" pitchFamily="34" charset="0"/>
              </a:rPr>
              <a:t>Some virtual worlds are fully persistent, which means everything </a:t>
            </a:r>
            <a:r>
              <a:rPr lang="en-US" altLang="ko-KR" sz="1200" dirty="0" smtClean="0">
                <a:solidFill>
                  <a:schemeClr val="tx1">
                    <a:lumMod val="75000"/>
                    <a:lumOff val="25000"/>
                  </a:schemeClr>
                </a:solidFill>
                <a:cs typeface="Arial" pitchFamily="34" charset="0"/>
              </a:rPr>
              <a:t>that happens </a:t>
            </a:r>
            <a:r>
              <a:rPr lang="en-US" altLang="ko-KR" sz="1200" dirty="0">
                <a:solidFill>
                  <a:schemeClr val="tx1">
                    <a:lumMod val="75000"/>
                    <a:lumOff val="25000"/>
                  </a:schemeClr>
                </a:solidFill>
                <a:cs typeface="Arial" pitchFamily="34" charset="0"/>
              </a:rPr>
              <a:t>inside them is permanent</a:t>
            </a:r>
            <a:r>
              <a:rPr lang="en-US" altLang="ko-KR" sz="1200" dirty="0" smtClean="0">
                <a:solidFill>
                  <a:schemeClr val="tx1">
                    <a:lumMod val="75000"/>
                    <a:lumOff val="25000"/>
                  </a:schemeClr>
                </a:solidFill>
                <a:cs typeface="Arial" pitchFamily="34" charset="0"/>
              </a:rPr>
              <a:t>.</a:t>
            </a:r>
          </a:p>
          <a:p>
            <a:pPr algn="just"/>
            <a:endParaRPr lang="en-US" altLang="ko-KR" sz="1200" dirty="0">
              <a:solidFill>
                <a:schemeClr val="tx1">
                  <a:lumMod val="75000"/>
                  <a:lumOff val="25000"/>
                </a:schemeClr>
              </a:solidFill>
              <a:cs typeface="Arial" pitchFamily="34" charset="0"/>
            </a:endParaRPr>
          </a:p>
          <a:p>
            <a:pPr algn="just"/>
            <a:r>
              <a:rPr lang="en-US" altLang="ko-KR" sz="1200" dirty="0">
                <a:solidFill>
                  <a:schemeClr val="tx1">
                    <a:lumMod val="75000"/>
                    <a:lumOff val="25000"/>
                  </a:schemeClr>
                </a:solidFill>
                <a:cs typeface="Arial" pitchFamily="34" charset="0"/>
              </a:rPr>
              <a:t>Some virtual worlds are limited to a specific device or platform.</a:t>
            </a:r>
            <a:endParaRPr lang="en-US" altLang="ko-KR" sz="1200" dirty="0" smtClean="0">
              <a:solidFill>
                <a:schemeClr val="tx1">
                  <a:lumMod val="75000"/>
                  <a:lumOff val="25000"/>
                </a:schemeClr>
              </a:solidFill>
              <a:cs typeface="Arial" pitchFamily="34" charset="0"/>
            </a:endParaRPr>
          </a:p>
        </p:txBody>
      </p:sp>
      <p:cxnSp>
        <p:nvCxnSpPr>
          <p:cNvPr id="9" name="Straight Arrow Connector 8">
            <a:extLst>
              <a:ext uri="{FF2B5EF4-FFF2-40B4-BE49-F238E27FC236}">
                <a16:creationId xmlns:a16="http://schemas.microsoft.com/office/drawing/2014/main" id="{DA22C4F6-5022-4ED4-9A36-EB5D411E0F79}"/>
              </a:ext>
            </a:extLst>
          </p:cNvPr>
          <p:cNvCxnSpPr>
            <a:stCxn id="18" idx="2"/>
            <a:endCxn id="3" idx="0"/>
          </p:cNvCxnSpPr>
          <p:nvPr/>
        </p:nvCxnSpPr>
        <p:spPr>
          <a:xfrm flipH="1">
            <a:off x="1710180" y="1727291"/>
            <a:ext cx="57667" cy="349246"/>
          </a:xfrm>
          <a:prstGeom prst="straightConnector1">
            <a:avLst/>
          </a:prstGeom>
          <a:ln w="25400">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9A05B29-AA8A-4157-AD4A-C60125EB7AFD}"/>
              </a:ext>
            </a:extLst>
          </p:cNvPr>
          <p:cNvCxnSpPr>
            <a:cxnSpLocks/>
            <a:stCxn id="19" idx="2"/>
            <a:endCxn id="5" idx="0"/>
          </p:cNvCxnSpPr>
          <p:nvPr/>
        </p:nvCxnSpPr>
        <p:spPr>
          <a:xfrm flipH="1">
            <a:off x="4593192" y="1727291"/>
            <a:ext cx="65702" cy="349245"/>
          </a:xfrm>
          <a:prstGeom prst="straightConnector1">
            <a:avLst/>
          </a:prstGeom>
          <a:ln w="25400">
            <a:solidFill>
              <a:schemeClr val="accent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A37C47F-4D69-4D60-9664-DD854AFF0376}"/>
              </a:ext>
            </a:extLst>
          </p:cNvPr>
          <p:cNvCxnSpPr>
            <a:cxnSpLocks/>
            <a:stCxn id="20" idx="2"/>
            <a:endCxn id="6" idx="0"/>
          </p:cNvCxnSpPr>
          <p:nvPr/>
        </p:nvCxnSpPr>
        <p:spPr>
          <a:xfrm flipH="1">
            <a:off x="7462799" y="1727291"/>
            <a:ext cx="41595" cy="349245"/>
          </a:xfrm>
          <a:prstGeom prst="straightConnector1">
            <a:avLst/>
          </a:prstGeom>
          <a:ln w="25400">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2953981-3777-4559-93C7-A2BC98CDF281}"/>
              </a:ext>
            </a:extLst>
          </p:cNvPr>
          <p:cNvCxnSpPr>
            <a:cxnSpLocks/>
            <a:stCxn id="21" idx="2"/>
            <a:endCxn id="4" idx="0"/>
          </p:cNvCxnSpPr>
          <p:nvPr/>
        </p:nvCxnSpPr>
        <p:spPr>
          <a:xfrm>
            <a:off x="10150370" y="1761190"/>
            <a:ext cx="342851" cy="315347"/>
          </a:xfrm>
          <a:prstGeom prst="straightConnector1">
            <a:avLst/>
          </a:prstGeom>
          <a:ln w="2540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2334FFD-330F-4C50-9CEC-85FF4ECE3DF8}"/>
              </a:ext>
            </a:extLst>
          </p:cNvPr>
          <p:cNvSpPr txBox="1"/>
          <p:nvPr/>
        </p:nvSpPr>
        <p:spPr>
          <a:xfrm>
            <a:off x="3437492" y="2189795"/>
            <a:ext cx="2423470" cy="3970318"/>
          </a:xfrm>
          <a:prstGeom prst="rect">
            <a:avLst/>
          </a:prstGeom>
          <a:noFill/>
        </p:spPr>
        <p:txBody>
          <a:bodyPr wrap="square" rtlCol="0">
            <a:spAutoFit/>
          </a:bodyPr>
          <a:lstStyle/>
          <a:p>
            <a:pPr algn="just"/>
            <a:r>
              <a:rPr lang="en-US" altLang="ko-KR" sz="1200" dirty="0">
                <a:solidFill>
                  <a:schemeClr val="tx1">
                    <a:lumMod val="75000"/>
                    <a:lumOff val="25000"/>
                  </a:schemeClr>
                </a:solidFill>
                <a:cs typeface="Arial" pitchFamily="34" charset="0"/>
              </a:rPr>
              <a:t>“3D” is a </a:t>
            </a:r>
            <a:r>
              <a:rPr lang="en-US" altLang="ko-KR" sz="1200" dirty="0" smtClean="0">
                <a:solidFill>
                  <a:schemeClr val="tx1">
                    <a:lumMod val="75000"/>
                    <a:lumOff val="25000"/>
                  </a:schemeClr>
                </a:solidFill>
                <a:cs typeface="Arial" pitchFamily="34" charset="0"/>
              </a:rPr>
              <a:t>critical specification </a:t>
            </a:r>
            <a:r>
              <a:rPr lang="en-US" altLang="ko-KR" sz="1200" dirty="0">
                <a:solidFill>
                  <a:schemeClr val="tx1">
                    <a:lumMod val="75000"/>
                    <a:lumOff val="25000"/>
                  </a:schemeClr>
                </a:solidFill>
                <a:cs typeface="Arial" pitchFamily="34" charset="0"/>
              </a:rPr>
              <a:t>for the </a:t>
            </a:r>
            <a:r>
              <a:rPr lang="en-US" altLang="ko-KR" sz="1200" dirty="0" err="1">
                <a:solidFill>
                  <a:schemeClr val="tx1">
                    <a:lumMod val="75000"/>
                    <a:lumOff val="25000"/>
                  </a:schemeClr>
                </a:solidFill>
                <a:cs typeface="Arial" pitchFamily="34" charset="0"/>
              </a:rPr>
              <a:t>Metaverse</a:t>
            </a:r>
            <a:r>
              <a:rPr lang="en-US" altLang="ko-KR" sz="1200" dirty="0" smtClean="0">
                <a:solidFill>
                  <a:schemeClr val="tx1">
                    <a:lumMod val="75000"/>
                    <a:lumOff val="25000"/>
                  </a:schemeClr>
                </a:solidFill>
                <a:cs typeface="Arial" pitchFamily="34" charset="0"/>
              </a:rPr>
              <a:t>.</a:t>
            </a:r>
          </a:p>
          <a:p>
            <a:pPr algn="just"/>
            <a:endParaRPr lang="en-US" altLang="ko-KR" sz="1200" dirty="0" smtClean="0">
              <a:solidFill>
                <a:schemeClr val="tx1">
                  <a:lumMod val="75000"/>
                  <a:lumOff val="25000"/>
                </a:schemeClr>
              </a:solidFill>
              <a:cs typeface="Arial" pitchFamily="34" charset="0"/>
            </a:endParaRPr>
          </a:p>
          <a:p>
            <a:pPr algn="just"/>
            <a:r>
              <a:rPr lang="en-US" altLang="ko-KR" sz="1200" dirty="0" smtClean="0">
                <a:solidFill>
                  <a:schemeClr val="tx1">
                    <a:lumMod val="75000"/>
                    <a:lumOff val="25000"/>
                  </a:schemeClr>
                </a:solidFill>
                <a:cs typeface="Arial" pitchFamily="34" charset="0"/>
              </a:rPr>
              <a:t>3D </a:t>
            </a:r>
            <a:r>
              <a:rPr lang="en-US" altLang="ko-KR" sz="1200" dirty="0">
                <a:solidFill>
                  <a:schemeClr val="tx1">
                    <a:lumMod val="75000"/>
                    <a:lumOff val="25000"/>
                  </a:schemeClr>
                </a:solidFill>
                <a:cs typeface="Arial" pitchFamily="34" charset="0"/>
              </a:rPr>
              <a:t>environments are required in order to make </a:t>
            </a:r>
            <a:r>
              <a:rPr lang="en-US" altLang="ko-KR" sz="1200" dirty="0" smtClean="0">
                <a:solidFill>
                  <a:schemeClr val="tx1">
                    <a:lumMod val="75000"/>
                    <a:lumOff val="25000"/>
                  </a:schemeClr>
                </a:solidFill>
                <a:cs typeface="Arial" pitchFamily="34" charset="0"/>
              </a:rPr>
              <a:t>possible the </a:t>
            </a:r>
            <a:r>
              <a:rPr lang="en-US" altLang="ko-KR" sz="1200" dirty="0">
                <a:solidFill>
                  <a:schemeClr val="tx1">
                    <a:lumMod val="75000"/>
                    <a:lumOff val="25000"/>
                  </a:schemeClr>
                </a:solidFill>
                <a:cs typeface="Arial" pitchFamily="34" charset="0"/>
              </a:rPr>
              <a:t>transition of human culture and labor from the physical world to </a:t>
            </a:r>
            <a:r>
              <a:rPr lang="en-US" altLang="ko-KR" sz="1200" dirty="0" smtClean="0">
                <a:solidFill>
                  <a:schemeClr val="tx1">
                    <a:lumMod val="75000"/>
                    <a:lumOff val="25000"/>
                  </a:schemeClr>
                </a:solidFill>
                <a:cs typeface="Arial" pitchFamily="34" charset="0"/>
              </a:rPr>
              <a:t>the digital </a:t>
            </a:r>
            <a:r>
              <a:rPr lang="en-US" altLang="ko-KR" sz="1200" dirty="0">
                <a:solidFill>
                  <a:schemeClr val="tx1">
                    <a:lumMod val="75000"/>
                    <a:lumOff val="25000"/>
                  </a:schemeClr>
                </a:solidFill>
                <a:cs typeface="Arial" pitchFamily="34" charset="0"/>
              </a:rPr>
              <a:t>one</a:t>
            </a:r>
            <a:r>
              <a:rPr lang="en-US" altLang="ko-KR" sz="1200" dirty="0" smtClean="0">
                <a:solidFill>
                  <a:schemeClr val="tx1">
                    <a:lumMod val="75000"/>
                    <a:lumOff val="25000"/>
                  </a:schemeClr>
                </a:solidFill>
                <a:cs typeface="Arial" pitchFamily="34" charset="0"/>
              </a:rPr>
              <a:t>.</a:t>
            </a:r>
          </a:p>
          <a:p>
            <a:pPr algn="just"/>
            <a:endParaRPr lang="en-US" altLang="ko-KR" sz="1200" dirty="0">
              <a:solidFill>
                <a:schemeClr val="tx1">
                  <a:lumMod val="75000"/>
                  <a:lumOff val="25000"/>
                </a:schemeClr>
              </a:solidFill>
              <a:cs typeface="Arial" pitchFamily="34" charset="0"/>
            </a:endParaRPr>
          </a:p>
          <a:p>
            <a:pPr algn="just"/>
            <a:r>
              <a:rPr lang="en-US" altLang="ko-KR" sz="1200" dirty="0" smtClean="0">
                <a:solidFill>
                  <a:schemeClr val="tx1">
                    <a:lumMod val="75000"/>
                    <a:lumOff val="25000"/>
                  </a:schemeClr>
                </a:solidFill>
                <a:cs typeface="Arial" pitchFamily="34" charset="0"/>
              </a:rPr>
              <a:t>This </a:t>
            </a:r>
            <a:r>
              <a:rPr lang="en-US" altLang="ko-KR" sz="1200" dirty="0">
                <a:solidFill>
                  <a:schemeClr val="tx1">
                    <a:lumMod val="75000"/>
                    <a:lumOff val="25000"/>
                  </a:schemeClr>
                </a:solidFill>
                <a:cs typeface="Arial" pitchFamily="34" charset="0"/>
              </a:rPr>
              <a:t>does not mean that everything </a:t>
            </a:r>
            <a:r>
              <a:rPr lang="en-US" altLang="ko-KR" sz="1200" dirty="0" smtClean="0">
                <a:solidFill>
                  <a:schemeClr val="tx1">
                    <a:lumMod val="75000"/>
                    <a:lumOff val="25000"/>
                  </a:schemeClr>
                </a:solidFill>
                <a:cs typeface="Arial" pitchFamily="34" charset="0"/>
              </a:rPr>
              <a:t>inside the </a:t>
            </a:r>
            <a:r>
              <a:rPr lang="en-US" altLang="ko-KR" sz="1200" dirty="0" err="1">
                <a:solidFill>
                  <a:schemeClr val="tx1">
                    <a:lumMod val="75000"/>
                    <a:lumOff val="25000"/>
                  </a:schemeClr>
                </a:solidFill>
                <a:cs typeface="Arial" pitchFamily="34" charset="0"/>
              </a:rPr>
              <a:t>Metaverse</a:t>
            </a:r>
            <a:r>
              <a:rPr lang="en-US" altLang="ko-KR" sz="1200" dirty="0">
                <a:solidFill>
                  <a:schemeClr val="tx1">
                    <a:lumMod val="75000"/>
                    <a:lumOff val="25000"/>
                  </a:schemeClr>
                </a:solidFill>
                <a:cs typeface="Arial" pitchFamily="34" charset="0"/>
              </a:rPr>
              <a:t> will be in 3D</a:t>
            </a:r>
            <a:r>
              <a:rPr lang="en-US" altLang="ko-KR" sz="1200" dirty="0" smtClean="0">
                <a:solidFill>
                  <a:schemeClr val="tx1">
                    <a:lumMod val="75000"/>
                    <a:lumOff val="25000"/>
                  </a:schemeClr>
                </a:solidFill>
                <a:cs typeface="Arial" pitchFamily="34" charset="0"/>
              </a:rPr>
              <a:t>.</a:t>
            </a:r>
          </a:p>
          <a:p>
            <a:pPr algn="just"/>
            <a:endParaRPr lang="en-US" altLang="ko-KR" sz="1200" dirty="0">
              <a:solidFill>
                <a:schemeClr val="tx1">
                  <a:lumMod val="75000"/>
                  <a:lumOff val="25000"/>
                </a:schemeClr>
              </a:solidFill>
              <a:cs typeface="Arial" pitchFamily="34" charset="0"/>
            </a:endParaRPr>
          </a:p>
          <a:p>
            <a:pPr algn="just"/>
            <a:r>
              <a:rPr lang="en-US" altLang="ko-KR" sz="1200" dirty="0" smtClean="0">
                <a:solidFill>
                  <a:schemeClr val="tx1">
                    <a:lumMod val="75000"/>
                    <a:lumOff val="25000"/>
                  </a:schemeClr>
                </a:solidFill>
                <a:cs typeface="Arial" pitchFamily="34" charset="0"/>
              </a:rPr>
              <a:t>The </a:t>
            </a:r>
            <a:r>
              <a:rPr lang="en-US" altLang="ko-KR" sz="1200" dirty="0">
                <a:solidFill>
                  <a:schemeClr val="tx1">
                    <a:lumMod val="75000"/>
                    <a:lumOff val="25000"/>
                  </a:schemeClr>
                </a:solidFill>
                <a:cs typeface="Arial" pitchFamily="34" charset="0"/>
              </a:rPr>
              <a:t>advent of the 3D </a:t>
            </a:r>
            <a:r>
              <a:rPr lang="en-US" altLang="ko-KR" sz="1200" dirty="0" err="1">
                <a:solidFill>
                  <a:schemeClr val="tx1">
                    <a:lumMod val="75000"/>
                    <a:lumOff val="25000"/>
                  </a:schemeClr>
                </a:solidFill>
                <a:cs typeface="Arial" pitchFamily="34" charset="0"/>
              </a:rPr>
              <a:t>Metaverse</a:t>
            </a:r>
            <a:r>
              <a:rPr lang="en-US" altLang="ko-KR" sz="1200" dirty="0">
                <a:solidFill>
                  <a:schemeClr val="tx1">
                    <a:lumMod val="75000"/>
                    <a:lumOff val="25000"/>
                  </a:schemeClr>
                </a:solidFill>
                <a:cs typeface="Arial" pitchFamily="34" charset="0"/>
              </a:rPr>
              <a:t> does not mean that the entirety of </a:t>
            </a:r>
            <a:r>
              <a:rPr lang="en-US" altLang="ko-KR" sz="1200" dirty="0" smtClean="0">
                <a:solidFill>
                  <a:schemeClr val="tx1">
                    <a:lumMod val="75000"/>
                    <a:lumOff val="25000"/>
                  </a:schemeClr>
                </a:solidFill>
                <a:cs typeface="Arial" pitchFamily="34" charset="0"/>
              </a:rPr>
              <a:t>the internet </a:t>
            </a:r>
            <a:r>
              <a:rPr lang="en-US" altLang="ko-KR" sz="1200" dirty="0">
                <a:solidFill>
                  <a:schemeClr val="tx1">
                    <a:lumMod val="75000"/>
                    <a:lumOff val="25000"/>
                  </a:schemeClr>
                </a:solidFill>
                <a:cs typeface="Arial" pitchFamily="34" charset="0"/>
              </a:rPr>
              <a:t>and computing at large will transition to </a:t>
            </a:r>
            <a:r>
              <a:rPr lang="en-US" altLang="ko-KR" sz="1200" dirty="0" smtClean="0">
                <a:solidFill>
                  <a:schemeClr val="tx1">
                    <a:lumMod val="75000"/>
                    <a:lumOff val="25000"/>
                  </a:schemeClr>
                </a:solidFill>
                <a:cs typeface="Arial" pitchFamily="34" charset="0"/>
              </a:rPr>
              <a:t>3D.</a:t>
            </a:r>
          </a:p>
          <a:p>
            <a:pPr algn="just"/>
            <a:endParaRPr lang="en-US" altLang="ko-KR" sz="1200" dirty="0" smtClean="0">
              <a:solidFill>
                <a:schemeClr val="tx1">
                  <a:lumMod val="75000"/>
                  <a:lumOff val="25000"/>
                </a:schemeClr>
              </a:solidFill>
              <a:cs typeface="Arial" pitchFamily="34" charset="0"/>
            </a:endParaRPr>
          </a:p>
          <a:p>
            <a:pPr algn="just"/>
            <a:r>
              <a:rPr lang="en-US" altLang="ko-KR" sz="1200" dirty="0">
                <a:solidFill>
                  <a:schemeClr val="tx1">
                    <a:lumMod val="75000"/>
                    <a:lumOff val="25000"/>
                  </a:schemeClr>
                </a:solidFill>
                <a:cs typeface="Arial" pitchFamily="34" charset="0"/>
              </a:rPr>
              <a:t>N</a:t>
            </a:r>
            <a:r>
              <a:rPr lang="en-US" altLang="ko-KR" sz="1200" dirty="0" smtClean="0">
                <a:solidFill>
                  <a:schemeClr val="tx1">
                    <a:lumMod val="75000"/>
                    <a:lumOff val="25000"/>
                  </a:schemeClr>
                </a:solidFill>
                <a:cs typeface="Arial" pitchFamily="34" charset="0"/>
              </a:rPr>
              <a:t>o </a:t>
            </a:r>
            <a:r>
              <a:rPr lang="en-US" altLang="ko-KR" sz="1200" dirty="0">
                <a:solidFill>
                  <a:schemeClr val="tx1">
                    <a:lumMod val="75000"/>
                    <a:lumOff val="25000"/>
                  </a:schemeClr>
                </a:solidFill>
                <a:cs typeface="Arial" pitchFamily="34" charset="0"/>
              </a:rPr>
              <a:t>part of the </a:t>
            </a:r>
            <a:r>
              <a:rPr lang="en-US" altLang="ko-KR" sz="1200" dirty="0" err="1">
                <a:solidFill>
                  <a:schemeClr val="tx1">
                    <a:lumMod val="75000"/>
                    <a:lumOff val="25000"/>
                  </a:schemeClr>
                </a:solidFill>
                <a:cs typeface="Arial" pitchFamily="34" charset="0"/>
              </a:rPr>
              <a:t>Metaverse</a:t>
            </a:r>
            <a:r>
              <a:rPr lang="en-US" altLang="ko-KR" sz="1200" dirty="0">
                <a:solidFill>
                  <a:schemeClr val="tx1">
                    <a:lumMod val="75000"/>
                    <a:lumOff val="25000"/>
                  </a:schemeClr>
                </a:solidFill>
                <a:cs typeface="Arial" pitchFamily="34" charset="0"/>
              </a:rPr>
              <a:t> requires an </a:t>
            </a:r>
            <a:r>
              <a:rPr lang="en-US" altLang="ko-KR" sz="1200" dirty="0" smtClean="0">
                <a:solidFill>
                  <a:schemeClr val="tx1">
                    <a:lumMod val="75000"/>
                    <a:lumOff val="25000"/>
                  </a:schemeClr>
                </a:solidFill>
                <a:cs typeface="Arial" pitchFamily="34" charset="0"/>
              </a:rPr>
              <a:t>immersive virtual </a:t>
            </a:r>
            <a:r>
              <a:rPr lang="en-US" altLang="ko-KR" sz="1200" dirty="0">
                <a:solidFill>
                  <a:schemeClr val="tx1">
                    <a:lumMod val="75000"/>
                    <a:lumOff val="25000"/>
                  </a:schemeClr>
                </a:solidFill>
                <a:cs typeface="Arial" pitchFamily="34" charset="0"/>
              </a:rPr>
              <a:t>reality or VR headset.</a:t>
            </a:r>
            <a:endParaRPr lang="ko-KR" altLang="en-US" sz="1200" dirty="0">
              <a:solidFill>
                <a:schemeClr val="tx1">
                  <a:lumMod val="75000"/>
                  <a:lumOff val="25000"/>
                </a:schemeClr>
              </a:solidFill>
              <a:cs typeface="Arial" pitchFamily="34" charset="0"/>
            </a:endParaRPr>
          </a:p>
        </p:txBody>
      </p:sp>
      <p:sp>
        <p:nvSpPr>
          <p:cNvPr id="15" name="TextBox 14">
            <a:extLst>
              <a:ext uri="{FF2B5EF4-FFF2-40B4-BE49-F238E27FC236}">
                <a16:creationId xmlns:a16="http://schemas.microsoft.com/office/drawing/2014/main" id="{025CA8BB-7C85-4C00-8504-4E8FFA1C0311}"/>
              </a:ext>
            </a:extLst>
          </p:cNvPr>
          <p:cNvSpPr txBox="1"/>
          <p:nvPr/>
        </p:nvSpPr>
        <p:spPr>
          <a:xfrm>
            <a:off x="6288885" y="2252547"/>
            <a:ext cx="2378209" cy="4154984"/>
          </a:xfrm>
          <a:prstGeom prst="rect">
            <a:avLst/>
          </a:prstGeom>
          <a:noFill/>
        </p:spPr>
        <p:txBody>
          <a:bodyPr wrap="square" rtlCol="0">
            <a:spAutoFit/>
          </a:bodyPr>
          <a:lstStyle/>
          <a:p>
            <a:pPr algn="just"/>
            <a:r>
              <a:rPr lang="en-US" altLang="ko-KR" sz="1200" dirty="0">
                <a:solidFill>
                  <a:schemeClr val="tx1">
                    <a:lumMod val="75000"/>
                    <a:lumOff val="25000"/>
                  </a:schemeClr>
                </a:solidFill>
                <a:cs typeface="Arial" pitchFamily="34" charset="0"/>
              </a:rPr>
              <a:t>Rendering is the process of generating a 2D or 3D object or </a:t>
            </a:r>
            <a:r>
              <a:rPr lang="en-US" altLang="ko-KR" sz="1200" dirty="0" smtClean="0">
                <a:solidFill>
                  <a:schemeClr val="tx1">
                    <a:lumMod val="75000"/>
                    <a:lumOff val="25000"/>
                  </a:schemeClr>
                </a:solidFill>
                <a:cs typeface="Arial" pitchFamily="34" charset="0"/>
              </a:rPr>
              <a:t>environment using </a:t>
            </a:r>
            <a:r>
              <a:rPr lang="en-US" altLang="ko-KR" sz="1200" dirty="0">
                <a:solidFill>
                  <a:schemeClr val="tx1">
                    <a:lumMod val="75000"/>
                    <a:lumOff val="25000"/>
                  </a:schemeClr>
                </a:solidFill>
                <a:cs typeface="Arial" pitchFamily="34" charset="0"/>
              </a:rPr>
              <a:t>a computer program. </a:t>
            </a:r>
            <a:endParaRPr lang="en-US" altLang="ko-KR" sz="1200" dirty="0" smtClean="0">
              <a:solidFill>
                <a:schemeClr val="tx1">
                  <a:lumMod val="75000"/>
                  <a:lumOff val="25000"/>
                </a:schemeClr>
              </a:solidFill>
              <a:cs typeface="Arial" pitchFamily="34" charset="0"/>
            </a:endParaRPr>
          </a:p>
          <a:p>
            <a:pPr algn="just"/>
            <a:endParaRPr lang="en-US" altLang="ko-KR" sz="1200" dirty="0">
              <a:solidFill>
                <a:schemeClr val="tx1">
                  <a:lumMod val="75000"/>
                  <a:lumOff val="25000"/>
                </a:schemeClr>
              </a:solidFill>
              <a:cs typeface="Arial" pitchFamily="34" charset="0"/>
            </a:endParaRPr>
          </a:p>
          <a:p>
            <a:pPr algn="just"/>
            <a:r>
              <a:rPr lang="en-US" altLang="ko-KR" sz="1200" dirty="0">
                <a:solidFill>
                  <a:schemeClr val="tx1">
                    <a:lumMod val="75000"/>
                    <a:lumOff val="25000"/>
                  </a:schemeClr>
                </a:solidFill>
                <a:cs typeface="Arial" pitchFamily="34" charset="0"/>
              </a:rPr>
              <a:t>E</a:t>
            </a:r>
            <a:r>
              <a:rPr lang="en-US" altLang="ko-KR" sz="1200" dirty="0" smtClean="0">
                <a:solidFill>
                  <a:schemeClr val="tx1">
                    <a:lumMod val="75000"/>
                    <a:lumOff val="25000"/>
                  </a:schemeClr>
                </a:solidFill>
                <a:cs typeface="Arial" pitchFamily="34" charset="0"/>
              </a:rPr>
              <a:t>xperiences </a:t>
            </a:r>
            <a:r>
              <a:rPr lang="en-US" altLang="ko-KR" sz="1200" dirty="0">
                <a:solidFill>
                  <a:schemeClr val="tx1">
                    <a:lumMod val="75000"/>
                    <a:lumOff val="25000"/>
                  </a:schemeClr>
                </a:solidFill>
                <a:cs typeface="Arial" pitchFamily="34" charset="0"/>
              </a:rPr>
              <a:t>set </a:t>
            </a:r>
            <a:r>
              <a:rPr lang="en-US" altLang="ko-KR" sz="1200" dirty="0" smtClean="0">
                <a:solidFill>
                  <a:schemeClr val="tx1">
                    <a:lumMod val="75000"/>
                    <a:lumOff val="25000"/>
                  </a:schemeClr>
                </a:solidFill>
                <a:cs typeface="Arial" pitchFamily="34" charset="0"/>
              </a:rPr>
              <a:t>in virtual </a:t>
            </a:r>
            <a:r>
              <a:rPr lang="en-US" altLang="ko-KR" sz="1200" dirty="0">
                <a:solidFill>
                  <a:schemeClr val="tx1">
                    <a:lumMod val="75000"/>
                    <a:lumOff val="25000"/>
                  </a:schemeClr>
                </a:solidFill>
                <a:cs typeface="Arial" pitchFamily="34" charset="0"/>
              </a:rPr>
              <a:t>worlds require real-time rendering</a:t>
            </a:r>
            <a:r>
              <a:rPr lang="en-US" altLang="ko-KR" sz="1200" dirty="0" smtClean="0">
                <a:solidFill>
                  <a:schemeClr val="tx1">
                    <a:lumMod val="75000"/>
                    <a:lumOff val="25000"/>
                  </a:schemeClr>
                </a:solidFill>
                <a:cs typeface="Arial" pitchFamily="34" charset="0"/>
              </a:rPr>
              <a:t>.</a:t>
            </a:r>
          </a:p>
          <a:p>
            <a:pPr algn="just"/>
            <a:endParaRPr lang="en-US" altLang="ko-KR" sz="1200" dirty="0">
              <a:solidFill>
                <a:schemeClr val="tx1">
                  <a:lumMod val="75000"/>
                  <a:lumOff val="25000"/>
                </a:schemeClr>
              </a:solidFill>
              <a:cs typeface="Arial" pitchFamily="34" charset="0"/>
            </a:endParaRPr>
          </a:p>
          <a:p>
            <a:pPr algn="just"/>
            <a:r>
              <a:rPr lang="en-US" altLang="ko-KR" sz="1200" dirty="0" smtClean="0">
                <a:solidFill>
                  <a:schemeClr val="tx1">
                    <a:lumMod val="75000"/>
                    <a:lumOff val="25000"/>
                  </a:schemeClr>
                </a:solidFill>
                <a:cs typeface="Arial" pitchFamily="34" charset="0"/>
              </a:rPr>
              <a:t>Although </a:t>
            </a:r>
            <a:r>
              <a:rPr lang="en-US" altLang="ko-KR" sz="1200" dirty="0">
                <a:solidFill>
                  <a:schemeClr val="tx1">
                    <a:lumMod val="75000"/>
                    <a:lumOff val="25000"/>
                  </a:schemeClr>
                </a:solidFill>
                <a:cs typeface="Arial" pitchFamily="34" charset="0"/>
              </a:rPr>
              <a:t>real-time rendering enables a virtual world to be “alive” </a:t>
            </a:r>
            <a:r>
              <a:rPr lang="en-US" altLang="ko-KR" sz="1200" dirty="0" smtClean="0">
                <a:solidFill>
                  <a:schemeClr val="tx1">
                    <a:lumMod val="75000"/>
                    <a:lumOff val="25000"/>
                  </a:schemeClr>
                </a:solidFill>
                <a:cs typeface="Arial" pitchFamily="34" charset="0"/>
              </a:rPr>
              <a:t>and respond </a:t>
            </a:r>
            <a:r>
              <a:rPr lang="en-US" altLang="ko-KR" sz="1200" dirty="0">
                <a:solidFill>
                  <a:schemeClr val="tx1">
                    <a:lumMod val="75000"/>
                    <a:lumOff val="25000"/>
                  </a:schemeClr>
                </a:solidFill>
                <a:cs typeface="Arial" pitchFamily="34" charset="0"/>
              </a:rPr>
              <a:t>to input from a user (or a group of users, for that matter), it </a:t>
            </a:r>
            <a:r>
              <a:rPr lang="en-US" altLang="ko-KR" sz="1200" dirty="0" smtClean="0">
                <a:solidFill>
                  <a:schemeClr val="tx1">
                    <a:lumMod val="75000"/>
                    <a:lumOff val="25000"/>
                  </a:schemeClr>
                </a:solidFill>
                <a:cs typeface="Arial" pitchFamily="34" charset="0"/>
              </a:rPr>
              <a:t>means that </a:t>
            </a:r>
            <a:r>
              <a:rPr lang="en-US" altLang="ko-KR" sz="1200" dirty="0">
                <a:solidFill>
                  <a:schemeClr val="tx1">
                    <a:lumMod val="75000"/>
                    <a:lumOff val="25000"/>
                  </a:schemeClr>
                </a:solidFill>
                <a:cs typeface="Arial" pitchFamily="34" charset="0"/>
              </a:rPr>
              <a:t>a minimum of 30, and ideally 120 frames, must be rendered each</a:t>
            </a:r>
          </a:p>
          <a:p>
            <a:pPr algn="just"/>
            <a:r>
              <a:rPr lang="en-US" altLang="ko-KR" sz="1200" dirty="0">
                <a:solidFill>
                  <a:schemeClr val="tx1">
                    <a:lumMod val="75000"/>
                    <a:lumOff val="25000"/>
                  </a:schemeClr>
                </a:solidFill>
                <a:cs typeface="Arial" pitchFamily="34" charset="0"/>
              </a:rPr>
              <a:t>second</a:t>
            </a:r>
            <a:r>
              <a:rPr lang="en-US" altLang="ko-KR" sz="1200" dirty="0" smtClean="0">
                <a:solidFill>
                  <a:schemeClr val="tx1">
                    <a:lumMod val="75000"/>
                    <a:lumOff val="25000"/>
                  </a:schemeClr>
                </a:solidFill>
                <a:cs typeface="Arial" pitchFamily="34" charset="0"/>
              </a:rPr>
              <a:t>.</a:t>
            </a:r>
          </a:p>
          <a:p>
            <a:pPr algn="just"/>
            <a:endParaRPr lang="en-US" altLang="ko-KR" sz="1200" dirty="0">
              <a:solidFill>
                <a:schemeClr val="tx1">
                  <a:lumMod val="75000"/>
                  <a:lumOff val="25000"/>
                </a:schemeClr>
              </a:solidFill>
              <a:cs typeface="Arial" pitchFamily="34" charset="0"/>
            </a:endParaRPr>
          </a:p>
          <a:p>
            <a:pPr algn="just"/>
            <a:r>
              <a:rPr lang="en-US" altLang="ko-KR" sz="1200" dirty="0">
                <a:solidFill>
                  <a:schemeClr val="tx1">
                    <a:lumMod val="75000"/>
                    <a:lumOff val="25000"/>
                  </a:schemeClr>
                </a:solidFill>
                <a:cs typeface="Arial" pitchFamily="34" charset="0"/>
              </a:rPr>
              <a:t>In other words, the cost of greater </a:t>
            </a:r>
            <a:r>
              <a:rPr lang="en-US" altLang="ko-KR" sz="1200" dirty="0" smtClean="0">
                <a:solidFill>
                  <a:schemeClr val="tx1">
                    <a:lumMod val="75000"/>
                    <a:lumOff val="25000"/>
                  </a:schemeClr>
                </a:solidFill>
                <a:cs typeface="Arial" pitchFamily="34" charset="0"/>
              </a:rPr>
              <a:t>visuals is </a:t>
            </a:r>
            <a:r>
              <a:rPr lang="en-US" altLang="ko-KR" sz="1200" dirty="0">
                <a:solidFill>
                  <a:schemeClr val="tx1">
                    <a:lumMod val="75000"/>
                    <a:lumOff val="25000"/>
                  </a:schemeClr>
                </a:solidFill>
                <a:cs typeface="Arial" pitchFamily="34" charset="0"/>
              </a:rPr>
              <a:t>less functionality and agency.</a:t>
            </a:r>
            <a:endParaRPr lang="en-US" altLang="ko-KR" sz="1200" dirty="0" smtClean="0">
              <a:solidFill>
                <a:schemeClr val="tx1">
                  <a:lumMod val="75000"/>
                  <a:lumOff val="25000"/>
                </a:schemeClr>
              </a:solidFill>
              <a:cs typeface="Arial" pitchFamily="34" charset="0"/>
            </a:endParaRPr>
          </a:p>
          <a:p>
            <a:pPr algn="just"/>
            <a:endParaRPr lang="en-US" altLang="ko-KR" sz="1200" dirty="0">
              <a:solidFill>
                <a:schemeClr val="tx1">
                  <a:lumMod val="75000"/>
                  <a:lumOff val="25000"/>
                </a:schemeClr>
              </a:solidFill>
              <a:cs typeface="Arial" pitchFamily="34" charset="0"/>
            </a:endParaRPr>
          </a:p>
          <a:p>
            <a:pPr algn="just"/>
            <a:endParaRPr lang="ko-KR" altLang="en-US" sz="1200"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id="{4A5D2F9B-6046-46ED-90DD-88E7656EA2D1}"/>
              </a:ext>
            </a:extLst>
          </p:cNvPr>
          <p:cNvSpPr txBox="1"/>
          <p:nvPr/>
        </p:nvSpPr>
        <p:spPr>
          <a:xfrm>
            <a:off x="9214435" y="2189795"/>
            <a:ext cx="2609094" cy="3970318"/>
          </a:xfrm>
          <a:prstGeom prst="rect">
            <a:avLst/>
          </a:prstGeom>
          <a:noFill/>
        </p:spPr>
        <p:txBody>
          <a:bodyPr wrap="square" rtlCol="0">
            <a:spAutoFit/>
          </a:bodyPr>
          <a:lstStyle/>
          <a:p>
            <a:pPr algn="just"/>
            <a:r>
              <a:rPr lang="en-US" altLang="ko-KR" sz="1200" dirty="0">
                <a:solidFill>
                  <a:schemeClr val="tx1">
                    <a:lumMod val="75000"/>
                    <a:lumOff val="25000"/>
                  </a:schemeClr>
                </a:solidFill>
                <a:cs typeface="Arial" pitchFamily="34" charset="0"/>
              </a:rPr>
              <a:t>T</a:t>
            </a:r>
            <a:r>
              <a:rPr lang="en-US" altLang="ko-KR" sz="1200" dirty="0" smtClean="0">
                <a:solidFill>
                  <a:schemeClr val="tx1">
                    <a:lumMod val="75000"/>
                    <a:lumOff val="25000"/>
                  </a:schemeClr>
                </a:solidFill>
                <a:cs typeface="Arial" pitchFamily="34" charset="0"/>
              </a:rPr>
              <a:t>he </a:t>
            </a:r>
            <a:r>
              <a:rPr lang="en-US" altLang="ko-KR" sz="1200" dirty="0">
                <a:solidFill>
                  <a:schemeClr val="tx1">
                    <a:lumMod val="75000"/>
                    <a:lumOff val="25000"/>
                  </a:schemeClr>
                </a:solidFill>
                <a:cs typeface="Arial" pitchFamily="34" charset="0"/>
              </a:rPr>
              <a:t>user’s ability to take </a:t>
            </a:r>
            <a:r>
              <a:rPr lang="en-US" altLang="ko-KR" sz="1200" dirty="0" smtClean="0">
                <a:solidFill>
                  <a:schemeClr val="tx1">
                    <a:lumMod val="75000"/>
                    <a:lumOff val="25000"/>
                  </a:schemeClr>
                </a:solidFill>
                <a:cs typeface="Arial" pitchFamily="34" charset="0"/>
              </a:rPr>
              <a:t>her virtual </a:t>
            </a:r>
            <a:r>
              <a:rPr lang="en-US" altLang="ko-KR" sz="1200" dirty="0">
                <a:solidFill>
                  <a:schemeClr val="tx1">
                    <a:lumMod val="75000"/>
                    <a:lumOff val="25000"/>
                  </a:schemeClr>
                </a:solidFill>
                <a:cs typeface="Arial" pitchFamily="34" charset="0"/>
              </a:rPr>
              <a:t>“content,” such as an avatar or a backpack, from one virtual world </a:t>
            </a:r>
            <a:r>
              <a:rPr lang="en-US" altLang="ko-KR" sz="1200" dirty="0" smtClean="0">
                <a:solidFill>
                  <a:schemeClr val="tx1">
                    <a:lumMod val="75000"/>
                    <a:lumOff val="25000"/>
                  </a:schemeClr>
                </a:solidFill>
                <a:cs typeface="Arial" pitchFamily="34" charset="0"/>
              </a:rPr>
              <a:t>to another</a:t>
            </a:r>
            <a:r>
              <a:rPr lang="en-US" altLang="ko-KR" sz="1200" dirty="0">
                <a:solidFill>
                  <a:schemeClr val="tx1">
                    <a:lumMod val="75000"/>
                    <a:lumOff val="25000"/>
                  </a:schemeClr>
                </a:solidFill>
                <a:cs typeface="Arial" pitchFamily="34" charset="0"/>
              </a:rPr>
              <a:t>, where it might also be changed, sold, or remixed with other goods</a:t>
            </a:r>
            <a:r>
              <a:rPr lang="en-US" altLang="ko-KR" sz="1200" dirty="0" smtClean="0">
                <a:solidFill>
                  <a:schemeClr val="tx1">
                    <a:lumMod val="75000"/>
                    <a:lumOff val="25000"/>
                  </a:schemeClr>
                </a:solidFill>
                <a:cs typeface="Arial" pitchFamily="34" charset="0"/>
              </a:rPr>
              <a:t>.</a:t>
            </a:r>
          </a:p>
          <a:p>
            <a:pPr algn="just"/>
            <a:endParaRPr lang="en-US" altLang="ko-KR" sz="1200" dirty="0">
              <a:solidFill>
                <a:schemeClr val="tx1">
                  <a:lumMod val="75000"/>
                  <a:lumOff val="25000"/>
                </a:schemeClr>
              </a:solidFill>
              <a:cs typeface="Arial" pitchFamily="34" charset="0"/>
            </a:endParaRPr>
          </a:p>
          <a:p>
            <a:pPr algn="just"/>
            <a:r>
              <a:rPr lang="en-US" altLang="ko-KR" sz="1200" dirty="0">
                <a:solidFill>
                  <a:schemeClr val="tx1">
                    <a:lumMod val="75000"/>
                    <a:lumOff val="25000"/>
                  </a:schemeClr>
                </a:solidFill>
                <a:cs typeface="Arial" pitchFamily="34" charset="0"/>
              </a:rPr>
              <a:t>T</a:t>
            </a:r>
            <a:r>
              <a:rPr lang="en-US" altLang="ko-KR" sz="1200" dirty="0" smtClean="0">
                <a:solidFill>
                  <a:schemeClr val="tx1">
                    <a:lumMod val="75000"/>
                    <a:lumOff val="25000"/>
                  </a:schemeClr>
                </a:solidFill>
                <a:cs typeface="Arial" pitchFamily="34" charset="0"/>
              </a:rPr>
              <a:t>he </a:t>
            </a:r>
            <a:r>
              <a:rPr lang="en-US" altLang="ko-KR" sz="1200" dirty="0" err="1">
                <a:solidFill>
                  <a:schemeClr val="tx1">
                    <a:lumMod val="75000"/>
                    <a:lumOff val="25000"/>
                  </a:schemeClr>
                </a:solidFill>
                <a:cs typeface="Arial" pitchFamily="34" charset="0"/>
              </a:rPr>
              <a:t>Metaverse</a:t>
            </a:r>
            <a:r>
              <a:rPr lang="en-US" altLang="ko-KR" sz="1200" dirty="0">
                <a:solidFill>
                  <a:schemeClr val="tx1">
                    <a:lumMod val="75000"/>
                    <a:lumOff val="25000"/>
                  </a:schemeClr>
                </a:solidFill>
                <a:cs typeface="Arial" pitchFamily="34" charset="0"/>
              </a:rPr>
              <a:t> should make it so that wherever a user </a:t>
            </a:r>
            <a:r>
              <a:rPr lang="en-US" altLang="ko-KR" sz="1200" dirty="0" smtClean="0">
                <a:solidFill>
                  <a:schemeClr val="tx1">
                    <a:lumMod val="75000"/>
                    <a:lumOff val="25000"/>
                  </a:schemeClr>
                </a:solidFill>
                <a:cs typeface="Arial" pitchFamily="34" charset="0"/>
              </a:rPr>
              <a:t>goes or </a:t>
            </a:r>
            <a:r>
              <a:rPr lang="en-US" altLang="ko-KR" sz="1200" dirty="0">
                <a:solidFill>
                  <a:schemeClr val="tx1">
                    <a:lumMod val="75000"/>
                    <a:lumOff val="25000"/>
                  </a:schemeClr>
                </a:solidFill>
                <a:cs typeface="Arial" pitchFamily="34" charset="0"/>
              </a:rPr>
              <a:t>whatever they choose to do, their achievements, history, and </a:t>
            </a:r>
            <a:r>
              <a:rPr lang="en-US" altLang="ko-KR" sz="1200" dirty="0" smtClean="0">
                <a:solidFill>
                  <a:schemeClr val="tx1">
                    <a:lumMod val="75000"/>
                    <a:lumOff val="25000"/>
                  </a:schemeClr>
                </a:solidFill>
                <a:cs typeface="Arial" pitchFamily="34" charset="0"/>
              </a:rPr>
              <a:t>even finances </a:t>
            </a:r>
            <a:r>
              <a:rPr lang="en-US" altLang="ko-KR" sz="1200" dirty="0">
                <a:solidFill>
                  <a:schemeClr val="tx1">
                    <a:lumMod val="75000"/>
                    <a:lumOff val="25000"/>
                  </a:schemeClr>
                </a:solidFill>
                <a:cs typeface="Arial" pitchFamily="34" charset="0"/>
              </a:rPr>
              <a:t>are recognized across multitudes of virtual worlds, as well as </a:t>
            </a:r>
            <a:r>
              <a:rPr lang="en-US" altLang="ko-KR" sz="1200" dirty="0" smtClean="0">
                <a:solidFill>
                  <a:schemeClr val="tx1">
                    <a:lumMod val="75000"/>
                    <a:lumOff val="25000"/>
                  </a:schemeClr>
                </a:solidFill>
                <a:cs typeface="Arial" pitchFamily="34" charset="0"/>
              </a:rPr>
              <a:t>the real </a:t>
            </a:r>
            <a:r>
              <a:rPr lang="en-US" altLang="ko-KR" sz="1200" dirty="0">
                <a:solidFill>
                  <a:schemeClr val="tx1">
                    <a:lumMod val="75000"/>
                    <a:lumOff val="25000"/>
                  </a:schemeClr>
                </a:solidFill>
                <a:cs typeface="Arial" pitchFamily="34" charset="0"/>
              </a:rPr>
              <a:t>one</a:t>
            </a:r>
            <a:r>
              <a:rPr lang="en-US" altLang="ko-KR" sz="1200" dirty="0" smtClean="0">
                <a:solidFill>
                  <a:schemeClr val="tx1">
                    <a:lumMod val="75000"/>
                    <a:lumOff val="25000"/>
                  </a:schemeClr>
                </a:solidFill>
                <a:cs typeface="Arial" pitchFamily="34" charset="0"/>
              </a:rPr>
              <a:t>.</a:t>
            </a:r>
          </a:p>
          <a:p>
            <a:pPr algn="just"/>
            <a:endParaRPr lang="en-US" altLang="ko-KR" sz="1200" dirty="0">
              <a:solidFill>
                <a:schemeClr val="tx1">
                  <a:lumMod val="75000"/>
                  <a:lumOff val="25000"/>
                </a:schemeClr>
              </a:solidFill>
              <a:cs typeface="Arial" pitchFamily="34" charset="0"/>
            </a:endParaRPr>
          </a:p>
          <a:p>
            <a:pPr algn="just"/>
            <a:r>
              <a:rPr lang="en-US" altLang="ko-KR" sz="1200" dirty="0">
                <a:solidFill>
                  <a:schemeClr val="tx1">
                    <a:lumMod val="75000"/>
                    <a:lumOff val="25000"/>
                  </a:schemeClr>
                </a:solidFill>
                <a:cs typeface="Arial" pitchFamily="34" charset="0"/>
              </a:rPr>
              <a:t>To realize this vision, virtual worlds must first be “interoperable,” a</a:t>
            </a:r>
          </a:p>
          <a:p>
            <a:pPr algn="just"/>
            <a:r>
              <a:rPr lang="en-US" altLang="ko-KR" sz="1200" dirty="0">
                <a:solidFill>
                  <a:schemeClr val="tx1">
                    <a:lumMod val="75000"/>
                    <a:lumOff val="25000"/>
                  </a:schemeClr>
                </a:solidFill>
                <a:cs typeface="Arial" pitchFamily="34" charset="0"/>
              </a:rPr>
              <a:t>term that refers to the ability for computer systems or software to </a:t>
            </a:r>
            <a:r>
              <a:rPr lang="en-US" altLang="ko-KR" sz="1200" dirty="0" smtClean="0">
                <a:solidFill>
                  <a:schemeClr val="tx1">
                    <a:lumMod val="75000"/>
                    <a:lumOff val="25000"/>
                  </a:schemeClr>
                </a:solidFill>
                <a:cs typeface="Arial" pitchFamily="34" charset="0"/>
              </a:rPr>
              <a:t>exchange and </a:t>
            </a:r>
            <a:r>
              <a:rPr lang="en-US" altLang="ko-KR" sz="1200" dirty="0">
                <a:solidFill>
                  <a:schemeClr val="tx1">
                    <a:lumMod val="75000"/>
                    <a:lumOff val="25000"/>
                  </a:schemeClr>
                </a:solidFill>
                <a:cs typeface="Arial" pitchFamily="34" charset="0"/>
              </a:rPr>
              <a:t>make use of information sent from one another.</a:t>
            </a:r>
            <a:endParaRPr lang="ko-KR" altLang="en-US" sz="1200" dirty="0">
              <a:solidFill>
                <a:schemeClr val="tx1">
                  <a:lumMod val="75000"/>
                  <a:lumOff val="25000"/>
                </a:schemeClr>
              </a:solidFill>
              <a:cs typeface="Arial" pitchFamily="34" charset="0"/>
            </a:endParaRPr>
          </a:p>
        </p:txBody>
      </p:sp>
      <p:sp>
        <p:nvSpPr>
          <p:cNvPr id="18" name="Chevron 2">
            <a:extLst>
              <a:ext uri="{FF2B5EF4-FFF2-40B4-BE49-F238E27FC236}">
                <a16:creationId xmlns:a16="http://schemas.microsoft.com/office/drawing/2014/main" id="{258E6B2B-F0A0-4EF5-B2E9-0759E8CE51DB}"/>
              </a:ext>
            </a:extLst>
          </p:cNvPr>
          <p:cNvSpPr/>
          <p:nvPr/>
        </p:nvSpPr>
        <p:spPr>
          <a:xfrm>
            <a:off x="576753" y="922109"/>
            <a:ext cx="2784779" cy="805182"/>
          </a:xfrm>
          <a:prstGeom prst="chevr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9" name="Chevron 3">
            <a:extLst>
              <a:ext uri="{FF2B5EF4-FFF2-40B4-BE49-F238E27FC236}">
                <a16:creationId xmlns:a16="http://schemas.microsoft.com/office/drawing/2014/main" id="{70539D89-1B7B-4666-B6E2-693F5F795FF2}"/>
              </a:ext>
            </a:extLst>
          </p:cNvPr>
          <p:cNvSpPr/>
          <p:nvPr/>
        </p:nvSpPr>
        <p:spPr>
          <a:xfrm>
            <a:off x="3479197" y="922109"/>
            <a:ext cx="2761984" cy="805182"/>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0" name="Chevron 4">
            <a:extLst>
              <a:ext uri="{FF2B5EF4-FFF2-40B4-BE49-F238E27FC236}">
                <a16:creationId xmlns:a16="http://schemas.microsoft.com/office/drawing/2014/main" id="{C3993F0F-92CD-4EA1-8057-6AD55DC675E3}"/>
              </a:ext>
            </a:extLst>
          </p:cNvPr>
          <p:cNvSpPr/>
          <p:nvPr/>
        </p:nvSpPr>
        <p:spPr>
          <a:xfrm>
            <a:off x="6356460" y="922109"/>
            <a:ext cx="2698458" cy="805182"/>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1" name="Chevron 5">
            <a:extLst>
              <a:ext uri="{FF2B5EF4-FFF2-40B4-BE49-F238E27FC236}">
                <a16:creationId xmlns:a16="http://schemas.microsoft.com/office/drawing/2014/main" id="{94F80DCB-2E77-400A-95B8-B64268F485E5}"/>
              </a:ext>
            </a:extLst>
          </p:cNvPr>
          <p:cNvSpPr/>
          <p:nvPr/>
        </p:nvSpPr>
        <p:spPr>
          <a:xfrm>
            <a:off x="8938740" y="956008"/>
            <a:ext cx="2825851" cy="805182"/>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8" name="TextBox 27">
            <a:extLst>
              <a:ext uri="{FF2B5EF4-FFF2-40B4-BE49-F238E27FC236}">
                <a16:creationId xmlns:a16="http://schemas.microsoft.com/office/drawing/2014/main" id="{29537D40-1D30-4CC9-A21C-1E257588E74F}"/>
              </a:ext>
            </a:extLst>
          </p:cNvPr>
          <p:cNvSpPr txBox="1"/>
          <p:nvPr/>
        </p:nvSpPr>
        <p:spPr>
          <a:xfrm>
            <a:off x="1230624" y="1204711"/>
            <a:ext cx="1814453" cy="307777"/>
          </a:xfrm>
          <a:prstGeom prst="rect">
            <a:avLst/>
          </a:prstGeom>
          <a:noFill/>
        </p:spPr>
        <p:txBody>
          <a:bodyPr wrap="square" rtlCol="0">
            <a:spAutoFit/>
          </a:bodyPr>
          <a:lstStyle/>
          <a:p>
            <a:pPr algn="ctr"/>
            <a:r>
              <a:rPr lang="en-US" altLang="ko-KR" sz="1400" b="1" dirty="0" smtClean="0">
                <a:solidFill>
                  <a:schemeClr val="bg1"/>
                </a:solidFill>
                <a:cs typeface="Arial" pitchFamily="34" charset="0"/>
              </a:rPr>
              <a:t>Virtual World</a:t>
            </a:r>
            <a:endParaRPr lang="ko-KR" altLang="en-US" sz="1400" b="1" dirty="0">
              <a:solidFill>
                <a:schemeClr val="bg1"/>
              </a:solidFill>
              <a:cs typeface="Arial" pitchFamily="34" charset="0"/>
            </a:endParaRPr>
          </a:p>
        </p:txBody>
      </p:sp>
      <p:sp>
        <p:nvSpPr>
          <p:cNvPr id="29" name="TextBox 28">
            <a:extLst>
              <a:ext uri="{FF2B5EF4-FFF2-40B4-BE49-F238E27FC236}">
                <a16:creationId xmlns:a16="http://schemas.microsoft.com/office/drawing/2014/main" id="{9EEDD2BE-08B6-45AC-9542-642DEA8AABAC}"/>
              </a:ext>
            </a:extLst>
          </p:cNvPr>
          <p:cNvSpPr txBox="1"/>
          <p:nvPr/>
        </p:nvSpPr>
        <p:spPr>
          <a:xfrm>
            <a:off x="3861896" y="1170811"/>
            <a:ext cx="1799601" cy="307777"/>
          </a:xfrm>
          <a:prstGeom prst="rect">
            <a:avLst/>
          </a:prstGeom>
          <a:noFill/>
        </p:spPr>
        <p:txBody>
          <a:bodyPr wrap="square" rtlCol="0">
            <a:spAutoFit/>
          </a:bodyPr>
          <a:lstStyle/>
          <a:p>
            <a:pPr algn="ctr"/>
            <a:r>
              <a:rPr lang="en-US" altLang="ko-KR" sz="1400" b="1" dirty="0" smtClean="0">
                <a:solidFill>
                  <a:schemeClr val="bg1"/>
                </a:solidFill>
                <a:cs typeface="Arial" pitchFamily="34" charset="0"/>
              </a:rPr>
              <a:t>3D</a:t>
            </a:r>
            <a:endParaRPr lang="ko-KR" altLang="en-US" sz="1400" b="1" dirty="0">
              <a:solidFill>
                <a:schemeClr val="bg1"/>
              </a:solidFill>
              <a:cs typeface="Arial" pitchFamily="34" charset="0"/>
            </a:endParaRPr>
          </a:p>
        </p:txBody>
      </p:sp>
      <p:sp>
        <p:nvSpPr>
          <p:cNvPr id="30" name="TextBox 29">
            <a:extLst>
              <a:ext uri="{FF2B5EF4-FFF2-40B4-BE49-F238E27FC236}">
                <a16:creationId xmlns:a16="http://schemas.microsoft.com/office/drawing/2014/main" id="{53DA7F0C-7396-4394-8700-6670651F2784}"/>
              </a:ext>
            </a:extLst>
          </p:cNvPr>
          <p:cNvSpPr txBox="1"/>
          <p:nvPr/>
        </p:nvSpPr>
        <p:spPr>
          <a:xfrm>
            <a:off x="6613495" y="1166027"/>
            <a:ext cx="2068210" cy="307777"/>
          </a:xfrm>
          <a:prstGeom prst="rect">
            <a:avLst/>
          </a:prstGeom>
          <a:noFill/>
        </p:spPr>
        <p:txBody>
          <a:bodyPr wrap="square" rtlCol="0">
            <a:spAutoFit/>
          </a:bodyPr>
          <a:lstStyle/>
          <a:p>
            <a:pPr algn="ctr"/>
            <a:r>
              <a:rPr lang="en-US" altLang="ko-KR" sz="1400" b="1" dirty="0" smtClean="0">
                <a:solidFill>
                  <a:schemeClr val="bg1"/>
                </a:solidFill>
                <a:cs typeface="Arial" pitchFamily="34" charset="0"/>
              </a:rPr>
              <a:t>Real time rendering</a:t>
            </a:r>
            <a:endParaRPr lang="ko-KR" altLang="en-US" sz="1400" b="1" dirty="0">
              <a:solidFill>
                <a:schemeClr val="bg1"/>
              </a:solidFill>
              <a:cs typeface="Arial" pitchFamily="34" charset="0"/>
            </a:endParaRPr>
          </a:p>
        </p:txBody>
      </p:sp>
      <p:sp>
        <p:nvSpPr>
          <p:cNvPr id="31" name="TextBox 30">
            <a:extLst>
              <a:ext uri="{FF2B5EF4-FFF2-40B4-BE49-F238E27FC236}">
                <a16:creationId xmlns:a16="http://schemas.microsoft.com/office/drawing/2014/main" id="{DC0A879B-0A2A-493B-B892-2EAB770D04E4}"/>
              </a:ext>
            </a:extLst>
          </p:cNvPr>
          <p:cNvSpPr txBox="1"/>
          <p:nvPr/>
        </p:nvSpPr>
        <p:spPr>
          <a:xfrm>
            <a:off x="9405999" y="1182385"/>
            <a:ext cx="2166530" cy="307777"/>
          </a:xfrm>
          <a:prstGeom prst="rect">
            <a:avLst/>
          </a:prstGeom>
          <a:noFill/>
        </p:spPr>
        <p:txBody>
          <a:bodyPr wrap="square" rtlCol="0">
            <a:spAutoFit/>
          </a:bodyPr>
          <a:lstStyle/>
          <a:p>
            <a:pPr algn="ctr"/>
            <a:r>
              <a:rPr lang="en-GB" altLang="ko-KR" sz="1400" b="1" dirty="0">
                <a:solidFill>
                  <a:schemeClr val="bg1"/>
                </a:solidFill>
                <a:cs typeface="Arial" pitchFamily="34" charset="0"/>
              </a:rPr>
              <a:t>Interoperable Network</a:t>
            </a:r>
            <a:endParaRPr lang="ko-KR" altLang="en-US" sz="1400" b="1" dirty="0">
              <a:solidFill>
                <a:schemeClr val="bg1"/>
              </a:solidFill>
              <a:cs typeface="Arial" pitchFamily="34" charset="0"/>
            </a:endParaRPr>
          </a:p>
        </p:txBody>
      </p:sp>
    </p:spTree>
    <p:extLst>
      <p:ext uri="{BB962C8B-B14F-4D97-AF65-F5344CB8AC3E}">
        <p14:creationId xmlns:p14="http://schemas.microsoft.com/office/powerpoint/2010/main" val="624695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17907" y="146827"/>
            <a:ext cx="11573197" cy="724247"/>
          </a:xfrm>
        </p:spPr>
        <p:txBody>
          <a:bodyPr/>
          <a:lstStyle/>
          <a:p>
            <a:r>
              <a:rPr lang="en-US" dirty="0" err="1" smtClean="0"/>
              <a:t>Metaverse</a:t>
            </a:r>
            <a:endParaRPr lang="en-US" dirty="0"/>
          </a:p>
        </p:txBody>
      </p:sp>
      <p:sp>
        <p:nvSpPr>
          <p:cNvPr id="3" name="Rectangle 2">
            <a:extLst>
              <a:ext uri="{FF2B5EF4-FFF2-40B4-BE49-F238E27FC236}">
                <a16:creationId xmlns:a16="http://schemas.microsoft.com/office/drawing/2014/main" id="{831CBC83-1CE8-4CE3-A7C2-6E84E20F8C81}"/>
              </a:ext>
            </a:extLst>
          </p:cNvPr>
          <p:cNvSpPr/>
          <p:nvPr/>
        </p:nvSpPr>
        <p:spPr>
          <a:xfrm>
            <a:off x="317907" y="2076537"/>
            <a:ext cx="2784546" cy="4136003"/>
          </a:xfrm>
          <a:prstGeom prst="rect">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 name="Rectangle 3">
            <a:extLst>
              <a:ext uri="{FF2B5EF4-FFF2-40B4-BE49-F238E27FC236}">
                <a16:creationId xmlns:a16="http://schemas.microsoft.com/office/drawing/2014/main" id="{44939DFA-B51B-46AA-A38F-CE06CA8FD300}"/>
              </a:ext>
            </a:extLst>
          </p:cNvPr>
          <p:cNvSpPr/>
          <p:nvPr/>
        </p:nvSpPr>
        <p:spPr>
          <a:xfrm>
            <a:off x="9032345" y="2076537"/>
            <a:ext cx="2921751" cy="4136002"/>
          </a:xfrm>
          <a:prstGeom prst="rect">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4">
            <a:extLst>
              <a:ext uri="{FF2B5EF4-FFF2-40B4-BE49-F238E27FC236}">
                <a16:creationId xmlns:a16="http://schemas.microsoft.com/office/drawing/2014/main" id="{27716D06-4655-469F-AC1E-F8B5F0231F79}"/>
              </a:ext>
            </a:extLst>
          </p:cNvPr>
          <p:cNvSpPr/>
          <p:nvPr/>
        </p:nvSpPr>
        <p:spPr>
          <a:xfrm>
            <a:off x="3247586" y="2076536"/>
            <a:ext cx="2691211" cy="4136004"/>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Rectangle 5">
            <a:extLst>
              <a:ext uri="{FF2B5EF4-FFF2-40B4-BE49-F238E27FC236}">
                <a16:creationId xmlns:a16="http://schemas.microsoft.com/office/drawing/2014/main" id="{DD0EF3A9-182C-45FD-91A6-589A608F4BE9}"/>
              </a:ext>
            </a:extLst>
          </p:cNvPr>
          <p:cNvSpPr/>
          <p:nvPr/>
        </p:nvSpPr>
        <p:spPr>
          <a:xfrm>
            <a:off x="6120887" y="2076536"/>
            <a:ext cx="2683823" cy="4136003"/>
          </a:xfrm>
          <a:prstGeom prst="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TextBox 7">
            <a:extLst>
              <a:ext uri="{FF2B5EF4-FFF2-40B4-BE49-F238E27FC236}">
                <a16:creationId xmlns:a16="http://schemas.microsoft.com/office/drawing/2014/main" id="{7E18EC50-CDDC-4F9E-8468-4E38EDA6F5F1}"/>
              </a:ext>
            </a:extLst>
          </p:cNvPr>
          <p:cNvSpPr txBox="1"/>
          <p:nvPr/>
        </p:nvSpPr>
        <p:spPr>
          <a:xfrm>
            <a:off x="380660" y="2252548"/>
            <a:ext cx="2596842" cy="1754326"/>
          </a:xfrm>
          <a:prstGeom prst="rect">
            <a:avLst/>
          </a:prstGeom>
          <a:noFill/>
        </p:spPr>
        <p:txBody>
          <a:bodyPr wrap="square" rtlCol="0">
            <a:spAutoFit/>
          </a:bodyPr>
          <a:lstStyle/>
          <a:p>
            <a:pPr algn="just"/>
            <a:r>
              <a:rPr lang="en-US" altLang="ko-KR" sz="1200" dirty="0">
                <a:solidFill>
                  <a:schemeClr val="tx1">
                    <a:lumMod val="75000"/>
                    <a:lumOff val="25000"/>
                  </a:schemeClr>
                </a:solidFill>
                <a:cs typeface="Arial" pitchFamily="34" charset="0"/>
              </a:rPr>
              <a:t>It must have a massively scaled number of </a:t>
            </a:r>
            <a:r>
              <a:rPr lang="en-US" altLang="ko-KR" sz="1200" dirty="0" smtClean="0">
                <a:solidFill>
                  <a:schemeClr val="tx1">
                    <a:lumMod val="75000"/>
                    <a:lumOff val="25000"/>
                  </a:schemeClr>
                </a:solidFill>
                <a:cs typeface="Arial" pitchFamily="34" charset="0"/>
              </a:rPr>
              <a:t>virtual worlds </a:t>
            </a:r>
            <a:r>
              <a:rPr lang="en-US" altLang="ko-KR" sz="1200" dirty="0">
                <a:solidFill>
                  <a:schemeClr val="tx1">
                    <a:lumMod val="75000"/>
                    <a:lumOff val="25000"/>
                  </a:schemeClr>
                </a:solidFill>
                <a:cs typeface="Arial" pitchFamily="34" charset="0"/>
              </a:rPr>
              <a:t>if it is to be “the </a:t>
            </a:r>
            <a:r>
              <a:rPr lang="en-US" altLang="ko-KR" sz="1200" dirty="0" err="1">
                <a:solidFill>
                  <a:schemeClr val="tx1">
                    <a:lumMod val="75000"/>
                    <a:lumOff val="25000"/>
                  </a:schemeClr>
                </a:solidFill>
                <a:cs typeface="Arial" pitchFamily="34" charset="0"/>
              </a:rPr>
              <a:t>Metaverse</a:t>
            </a:r>
            <a:r>
              <a:rPr lang="en-US" altLang="ko-KR" sz="1200" dirty="0" smtClean="0">
                <a:solidFill>
                  <a:schemeClr val="tx1">
                    <a:lumMod val="75000"/>
                    <a:lumOff val="25000"/>
                  </a:schemeClr>
                </a:solidFill>
                <a:cs typeface="Arial" pitchFamily="34" charset="0"/>
              </a:rPr>
              <a:t>.”</a:t>
            </a:r>
          </a:p>
          <a:p>
            <a:pPr algn="just"/>
            <a:endParaRPr lang="en-US" altLang="ko-KR" sz="1200" dirty="0">
              <a:solidFill>
                <a:schemeClr val="tx1">
                  <a:lumMod val="75000"/>
                  <a:lumOff val="25000"/>
                </a:schemeClr>
              </a:solidFill>
              <a:cs typeface="Arial" pitchFamily="34" charset="0"/>
            </a:endParaRPr>
          </a:p>
          <a:p>
            <a:pPr algn="just"/>
            <a:r>
              <a:rPr lang="en-US" altLang="ko-KR" sz="1200" dirty="0" smtClean="0">
                <a:solidFill>
                  <a:schemeClr val="tx1">
                    <a:lumMod val="75000"/>
                    <a:lumOff val="25000"/>
                  </a:schemeClr>
                </a:solidFill>
                <a:cs typeface="Arial" pitchFamily="34" charset="0"/>
              </a:rPr>
              <a:t>Within </a:t>
            </a:r>
            <a:r>
              <a:rPr lang="en-US" altLang="ko-KR" sz="1200" dirty="0">
                <a:solidFill>
                  <a:schemeClr val="tx1">
                    <a:lumMod val="75000"/>
                    <a:lumOff val="25000"/>
                  </a:schemeClr>
                </a:solidFill>
                <a:cs typeface="Arial" pitchFamily="34" charset="0"/>
              </a:rPr>
              <a:t>the </a:t>
            </a:r>
            <a:r>
              <a:rPr lang="en-US" altLang="ko-KR" sz="1200" dirty="0" err="1">
                <a:solidFill>
                  <a:schemeClr val="tx1">
                    <a:lumMod val="75000"/>
                    <a:lumOff val="25000"/>
                  </a:schemeClr>
                </a:solidFill>
                <a:cs typeface="Arial" pitchFamily="34" charset="0"/>
              </a:rPr>
              <a:t>Metaverse</a:t>
            </a:r>
            <a:r>
              <a:rPr lang="en-US" altLang="ko-KR" sz="1200" dirty="0">
                <a:solidFill>
                  <a:schemeClr val="tx1">
                    <a:lumMod val="75000"/>
                    <a:lumOff val="25000"/>
                  </a:schemeClr>
                </a:solidFill>
                <a:cs typeface="Arial" pitchFamily="34" charset="0"/>
              </a:rPr>
              <a:t>, there might be “</a:t>
            </a:r>
            <a:r>
              <a:rPr lang="en-US" altLang="ko-KR" sz="1200" dirty="0" err="1">
                <a:solidFill>
                  <a:schemeClr val="tx1">
                    <a:lumMod val="75000"/>
                    <a:lumOff val="25000"/>
                  </a:schemeClr>
                </a:solidFill>
                <a:cs typeface="Arial" pitchFamily="34" charset="0"/>
              </a:rPr>
              <a:t>metagalaxies</a:t>
            </a:r>
            <a:r>
              <a:rPr lang="en-US" altLang="ko-KR" sz="1200" dirty="0">
                <a:solidFill>
                  <a:schemeClr val="tx1">
                    <a:lumMod val="75000"/>
                    <a:lumOff val="25000"/>
                  </a:schemeClr>
                </a:solidFill>
                <a:cs typeface="Arial" pitchFamily="34" charset="0"/>
              </a:rPr>
              <a:t>,” </a:t>
            </a:r>
            <a:r>
              <a:rPr lang="en-US" altLang="ko-KR" sz="1200" dirty="0" smtClean="0">
                <a:solidFill>
                  <a:schemeClr val="tx1">
                    <a:lumMod val="75000"/>
                    <a:lumOff val="25000"/>
                  </a:schemeClr>
                </a:solidFill>
                <a:cs typeface="Arial" pitchFamily="34" charset="0"/>
              </a:rPr>
              <a:t>a collection </a:t>
            </a:r>
            <a:r>
              <a:rPr lang="en-US" altLang="ko-KR" sz="1200" dirty="0">
                <a:solidFill>
                  <a:schemeClr val="tx1">
                    <a:lumMod val="75000"/>
                    <a:lumOff val="25000"/>
                  </a:schemeClr>
                </a:solidFill>
                <a:cs typeface="Arial" pitchFamily="34" charset="0"/>
              </a:rPr>
              <a:t>of virtual worlds that all operate under a single authority and </a:t>
            </a:r>
            <a:r>
              <a:rPr lang="en-US" altLang="ko-KR" sz="1200" dirty="0" smtClean="0">
                <a:solidFill>
                  <a:schemeClr val="tx1">
                    <a:lumMod val="75000"/>
                    <a:lumOff val="25000"/>
                  </a:schemeClr>
                </a:solidFill>
                <a:cs typeface="Arial" pitchFamily="34" charset="0"/>
              </a:rPr>
              <a:t>that are </a:t>
            </a:r>
            <a:r>
              <a:rPr lang="en-US" altLang="ko-KR" sz="1200" dirty="0">
                <a:solidFill>
                  <a:schemeClr val="tx1">
                    <a:lumMod val="75000"/>
                    <a:lumOff val="25000"/>
                  </a:schemeClr>
                </a:solidFill>
                <a:cs typeface="Arial" pitchFamily="34" charset="0"/>
              </a:rPr>
              <a:t>clearly connected by a visual layer</a:t>
            </a:r>
            <a:endParaRPr lang="en-US" altLang="ko-KR" sz="1200" dirty="0" smtClean="0">
              <a:solidFill>
                <a:schemeClr val="tx1">
                  <a:lumMod val="75000"/>
                  <a:lumOff val="25000"/>
                </a:schemeClr>
              </a:solidFill>
              <a:cs typeface="Arial" pitchFamily="34" charset="0"/>
            </a:endParaRPr>
          </a:p>
        </p:txBody>
      </p:sp>
      <p:cxnSp>
        <p:nvCxnSpPr>
          <p:cNvPr id="9" name="Straight Arrow Connector 8">
            <a:extLst>
              <a:ext uri="{FF2B5EF4-FFF2-40B4-BE49-F238E27FC236}">
                <a16:creationId xmlns:a16="http://schemas.microsoft.com/office/drawing/2014/main" id="{DA22C4F6-5022-4ED4-9A36-EB5D411E0F79}"/>
              </a:ext>
            </a:extLst>
          </p:cNvPr>
          <p:cNvCxnSpPr>
            <a:stCxn id="18" idx="2"/>
            <a:endCxn id="3" idx="0"/>
          </p:cNvCxnSpPr>
          <p:nvPr/>
        </p:nvCxnSpPr>
        <p:spPr>
          <a:xfrm flipH="1">
            <a:off x="1710180" y="1727291"/>
            <a:ext cx="57667" cy="349246"/>
          </a:xfrm>
          <a:prstGeom prst="straightConnector1">
            <a:avLst/>
          </a:prstGeom>
          <a:ln w="25400">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9A05B29-AA8A-4157-AD4A-C60125EB7AFD}"/>
              </a:ext>
            </a:extLst>
          </p:cNvPr>
          <p:cNvCxnSpPr>
            <a:cxnSpLocks/>
            <a:stCxn id="19" idx="2"/>
            <a:endCxn id="5" idx="0"/>
          </p:cNvCxnSpPr>
          <p:nvPr/>
        </p:nvCxnSpPr>
        <p:spPr>
          <a:xfrm flipH="1">
            <a:off x="4593192" y="1727291"/>
            <a:ext cx="65702" cy="349245"/>
          </a:xfrm>
          <a:prstGeom prst="straightConnector1">
            <a:avLst/>
          </a:prstGeom>
          <a:ln w="25400">
            <a:solidFill>
              <a:schemeClr val="accent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A37C47F-4D69-4D60-9664-DD854AFF0376}"/>
              </a:ext>
            </a:extLst>
          </p:cNvPr>
          <p:cNvCxnSpPr>
            <a:cxnSpLocks/>
            <a:stCxn id="20" idx="2"/>
            <a:endCxn id="6" idx="0"/>
          </p:cNvCxnSpPr>
          <p:nvPr/>
        </p:nvCxnSpPr>
        <p:spPr>
          <a:xfrm flipH="1">
            <a:off x="7462799" y="1727291"/>
            <a:ext cx="41595" cy="349245"/>
          </a:xfrm>
          <a:prstGeom prst="straightConnector1">
            <a:avLst/>
          </a:prstGeom>
          <a:ln w="25400">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2953981-3777-4559-93C7-A2BC98CDF281}"/>
              </a:ext>
            </a:extLst>
          </p:cNvPr>
          <p:cNvCxnSpPr>
            <a:cxnSpLocks/>
            <a:stCxn id="21" idx="2"/>
            <a:endCxn id="4" idx="0"/>
          </p:cNvCxnSpPr>
          <p:nvPr/>
        </p:nvCxnSpPr>
        <p:spPr>
          <a:xfrm>
            <a:off x="10150370" y="1761190"/>
            <a:ext cx="342851" cy="315347"/>
          </a:xfrm>
          <a:prstGeom prst="straightConnector1">
            <a:avLst/>
          </a:prstGeom>
          <a:ln w="2540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2334FFD-330F-4C50-9CEC-85FF4ECE3DF8}"/>
              </a:ext>
            </a:extLst>
          </p:cNvPr>
          <p:cNvSpPr txBox="1"/>
          <p:nvPr/>
        </p:nvSpPr>
        <p:spPr>
          <a:xfrm>
            <a:off x="3437492" y="2189795"/>
            <a:ext cx="2423470" cy="3785652"/>
          </a:xfrm>
          <a:prstGeom prst="rect">
            <a:avLst/>
          </a:prstGeom>
          <a:noFill/>
        </p:spPr>
        <p:txBody>
          <a:bodyPr wrap="square" rtlCol="0">
            <a:spAutoFit/>
          </a:bodyPr>
          <a:lstStyle/>
          <a:p>
            <a:pPr algn="just"/>
            <a:r>
              <a:rPr lang="en-US" altLang="ko-KR" sz="1200" dirty="0" smtClean="0">
                <a:solidFill>
                  <a:schemeClr val="tx1">
                    <a:lumMod val="75000"/>
                    <a:lumOff val="25000"/>
                  </a:schemeClr>
                </a:solidFill>
                <a:cs typeface="Arial" pitchFamily="34" charset="0"/>
              </a:rPr>
              <a:t>The ability to run for infinite period of time while retaining the state without resetting it.</a:t>
            </a:r>
          </a:p>
          <a:p>
            <a:pPr algn="just"/>
            <a:endParaRPr lang="en-US" altLang="ko-KR" sz="1200" dirty="0">
              <a:solidFill>
                <a:schemeClr val="tx1">
                  <a:lumMod val="75000"/>
                  <a:lumOff val="25000"/>
                </a:schemeClr>
              </a:solidFill>
              <a:cs typeface="Arial" pitchFamily="34" charset="0"/>
            </a:endParaRPr>
          </a:p>
          <a:p>
            <a:pPr algn="just"/>
            <a:r>
              <a:rPr lang="en-US" altLang="ko-KR" sz="1200" dirty="0" smtClean="0">
                <a:solidFill>
                  <a:schemeClr val="tx1">
                    <a:lumMod val="75000"/>
                    <a:lumOff val="25000"/>
                  </a:schemeClr>
                </a:solidFill>
                <a:cs typeface="Arial" pitchFamily="34" charset="0"/>
              </a:rPr>
              <a:t>The </a:t>
            </a:r>
            <a:r>
              <a:rPr lang="en-US" altLang="ko-KR" sz="1200" dirty="0">
                <a:solidFill>
                  <a:schemeClr val="tx1">
                    <a:lumMod val="75000"/>
                    <a:lumOff val="25000"/>
                  </a:schemeClr>
                </a:solidFill>
                <a:cs typeface="Arial" pitchFamily="34" charset="0"/>
              </a:rPr>
              <a:t>challenge of persistence in virtual worlds can be a bit difficult </a:t>
            </a:r>
            <a:r>
              <a:rPr lang="en-US" altLang="ko-KR" sz="1200" dirty="0" smtClean="0">
                <a:solidFill>
                  <a:schemeClr val="tx1">
                    <a:lumMod val="75000"/>
                    <a:lumOff val="25000"/>
                  </a:schemeClr>
                </a:solidFill>
                <a:cs typeface="Arial" pitchFamily="34" charset="0"/>
              </a:rPr>
              <a:t>to grasp </a:t>
            </a:r>
            <a:r>
              <a:rPr lang="en-US" altLang="ko-KR" sz="1200" dirty="0">
                <a:solidFill>
                  <a:schemeClr val="tx1">
                    <a:lumMod val="75000"/>
                    <a:lumOff val="25000"/>
                  </a:schemeClr>
                </a:solidFill>
                <a:cs typeface="Arial" pitchFamily="34" charset="0"/>
              </a:rPr>
              <a:t>because we don’t encounter this problem in the real world</a:t>
            </a:r>
            <a:r>
              <a:rPr lang="en-US" altLang="ko-KR" sz="1200" dirty="0" smtClean="0">
                <a:solidFill>
                  <a:schemeClr val="tx1">
                    <a:lumMod val="75000"/>
                    <a:lumOff val="25000"/>
                  </a:schemeClr>
                </a:solidFill>
                <a:cs typeface="Arial" pitchFamily="34" charset="0"/>
              </a:rPr>
              <a:t>.</a:t>
            </a:r>
          </a:p>
          <a:p>
            <a:pPr algn="just"/>
            <a:endParaRPr lang="en-US" altLang="ko-KR" sz="1200" dirty="0">
              <a:solidFill>
                <a:schemeClr val="tx1">
                  <a:lumMod val="75000"/>
                  <a:lumOff val="25000"/>
                </a:schemeClr>
              </a:solidFill>
              <a:cs typeface="Arial" pitchFamily="34" charset="0"/>
            </a:endParaRPr>
          </a:p>
          <a:p>
            <a:pPr algn="just"/>
            <a:r>
              <a:rPr lang="en-US" altLang="ko-KR" sz="1200" dirty="0">
                <a:solidFill>
                  <a:schemeClr val="tx1">
                    <a:lumMod val="75000"/>
                    <a:lumOff val="25000"/>
                  </a:schemeClr>
                </a:solidFill>
                <a:cs typeface="Arial" pitchFamily="34" charset="0"/>
              </a:rPr>
              <a:t>The more information that persists, the greater </a:t>
            </a:r>
            <a:r>
              <a:rPr lang="en-US" altLang="ko-KR" sz="1200" dirty="0" smtClean="0">
                <a:solidFill>
                  <a:schemeClr val="tx1">
                    <a:lumMod val="75000"/>
                    <a:lumOff val="25000"/>
                  </a:schemeClr>
                </a:solidFill>
                <a:cs typeface="Arial" pitchFamily="34" charset="0"/>
              </a:rPr>
              <a:t>the computational </a:t>
            </a:r>
            <a:r>
              <a:rPr lang="en-US" altLang="ko-KR" sz="1200" dirty="0">
                <a:solidFill>
                  <a:schemeClr val="tx1">
                    <a:lumMod val="75000"/>
                    <a:lumOff val="25000"/>
                  </a:schemeClr>
                </a:solidFill>
                <a:cs typeface="Arial" pitchFamily="34" charset="0"/>
              </a:rPr>
              <a:t>needs and the less memory and power that is available </a:t>
            </a:r>
            <a:r>
              <a:rPr lang="en-US" altLang="ko-KR" sz="1200" dirty="0" smtClean="0">
                <a:solidFill>
                  <a:schemeClr val="tx1">
                    <a:lumMod val="75000"/>
                    <a:lumOff val="25000"/>
                  </a:schemeClr>
                </a:solidFill>
                <a:cs typeface="Arial" pitchFamily="34" charset="0"/>
              </a:rPr>
              <a:t>for other </a:t>
            </a:r>
            <a:r>
              <a:rPr lang="en-US" altLang="ko-KR" sz="1200" dirty="0">
                <a:solidFill>
                  <a:schemeClr val="tx1">
                    <a:lumMod val="75000"/>
                    <a:lumOff val="25000"/>
                  </a:schemeClr>
                </a:solidFill>
                <a:cs typeface="Arial" pitchFamily="34" charset="0"/>
              </a:rPr>
              <a:t>activities</a:t>
            </a:r>
            <a:r>
              <a:rPr lang="en-US" altLang="ko-KR" sz="1200" dirty="0" smtClean="0">
                <a:solidFill>
                  <a:schemeClr val="tx1">
                    <a:lumMod val="75000"/>
                    <a:lumOff val="25000"/>
                  </a:schemeClr>
                </a:solidFill>
                <a:cs typeface="Arial" pitchFamily="34" charset="0"/>
              </a:rPr>
              <a:t>.</a:t>
            </a:r>
          </a:p>
          <a:p>
            <a:pPr algn="just"/>
            <a:endParaRPr lang="en-US" altLang="ko-KR" sz="1200" dirty="0">
              <a:solidFill>
                <a:schemeClr val="tx1">
                  <a:lumMod val="75000"/>
                  <a:lumOff val="25000"/>
                </a:schemeClr>
              </a:solidFill>
              <a:cs typeface="Arial" pitchFamily="34" charset="0"/>
            </a:endParaRPr>
          </a:p>
          <a:p>
            <a:pPr algn="just"/>
            <a:r>
              <a:rPr lang="en-US" altLang="ko-KR" sz="1200" dirty="0">
                <a:solidFill>
                  <a:schemeClr val="tx1">
                    <a:lumMod val="75000"/>
                    <a:lumOff val="25000"/>
                  </a:schemeClr>
                </a:solidFill>
                <a:cs typeface="Arial" pitchFamily="34" charset="0"/>
              </a:rPr>
              <a:t>Increasing persistence within individual virtual worlds will </a:t>
            </a:r>
            <a:r>
              <a:rPr lang="en-US" altLang="ko-KR" sz="1200" dirty="0" smtClean="0">
                <a:solidFill>
                  <a:schemeClr val="tx1">
                    <a:lumMod val="75000"/>
                    <a:lumOff val="25000"/>
                  </a:schemeClr>
                </a:solidFill>
                <a:cs typeface="Arial" pitchFamily="34" charset="0"/>
              </a:rPr>
              <a:t>nevertheless be </a:t>
            </a:r>
            <a:r>
              <a:rPr lang="en-US" altLang="ko-KR" sz="1200" dirty="0">
                <a:solidFill>
                  <a:schemeClr val="tx1">
                    <a:lumMod val="75000"/>
                    <a:lumOff val="25000"/>
                  </a:schemeClr>
                </a:solidFill>
                <a:cs typeface="Arial" pitchFamily="34" charset="0"/>
              </a:rPr>
              <a:t>essential to the growth of the </a:t>
            </a:r>
            <a:r>
              <a:rPr lang="en-US" altLang="ko-KR" sz="1200" dirty="0" err="1">
                <a:solidFill>
                  <a:schemeClr val="tx1">
                    <a:lumMod val="75000"/>
                    <a:lumOff val="25000"/>
                  </a:schemeClr>
                </a:solidFill>
                <a:cs typeface="Arial" pitchFamily="34" charset="0"/>
              </a:rPr>
              <a:t>Metaverse</a:t>
            </a:r>
            <a:r>
              <a:rPr lang="en-US" altLang="ko-KR" sz="1200" dirty="0">
                <a:solidFill>
                  <a:schemeClr val="tx1">
                    <a:lumMod val="75000"/>
                    <a:lumOff val="25000"/>
                  </a:schemeClr>
                </a:solidFill>
                <a:cs typeface="Arial" pitchFamily="34" charset="0"/>
              </a:rPr>
              <a:t>.</a:t>
            </a:r>
            <a:endParaRPr lang="ko-KR" altLang="en-US" sz="1200" dirty="0">
              <a:solidFill>
                <a:schemeClr val="tx1">
                  <a:lumMod val="75000"/>
                  <a:lumOff val="25000"/>
                </a:schemeClr>
              </a:solidFill>
              <a:cs typeface="Arial" pitchFamily="34" charset="0"/>
            </a:endParaRPr>
          </a:p>
        </p:txBody>
      </p:sp>
      <p:sp>
        <p:nvSpPr>
          <p:cNvPr id="15" name="TextBox 14">
            <a:extLst>
              <a:ext uri="{FF2B5EF4-FFF2-40B4-BE49-F238E27FC236}">
                <a16:creationId xmlns:a16="http://schemas.microsoft.com/office/drawing/2014/main" id="{025CA8BB-7C85-4C00-8504-4E8FFA1C0311}"/>
              </a:ext>
            </a:extLst>
          </p:cNvPr>
          <p:cNvSpPr txBox="1"/>
          <p:nvPr/>
        </p:nvSpPr>
        <p:spPr>
          <a:xfrm>
            <a:off x="6288885" y="2252547"/>
            <a:ext cx="2378209" cy="3600986"/>
          </a:xfrm>
          <a:prstGeom prst="rect">
            <a:avLst/>
          </a:prstGeom>
          <a:noFill/>
        </p:spPr>
        <p:txBody>
          <a:bodyPr wrap="square" rtlCol="0">
            <a:spAutoFit/>
          </a:bodyPr>
          <a:lstStyle/>
          <a:p>
            <a:pPr algn="just"/>
            <a:r>
              <a:rPr lang="en-US" altLang="ko-KR" sz="1200" dirty="0" smtClean="0">
                <a:solidFill>
                  <a:schemeClr val="tx1">
                    <a:lumMod val="75000"/>
                    <a:lumOff val="25000"/>
                  </a:schemeClr>
                </a:solidFill>
                <a:cs typeface="Arial" pitchFamily="34" charset="0"/>
              </a:rPr>
              <a:t>A virtual </a:t>
            </a:r>
            <a:r>
              <a:rPr lang="en-US" altLang="ko-KR" sz="1200" dirty="0">
                <a:solidFill>
                  <a:schemeClr val="tx1">
                    <a:lumMod val="75000"/>
                    <a:lumOff val="25000"/>
                  </a:schemeClr>
                </a:solidFill>
                <a:cs typeface="Arial" pitchFamily="34" charset="0"/>
              </a:rPr>
              <a:t>world typically comprises many shared participants</a:t>
            </a:r>
            <a:r>
              <a:rPr lang="en-US" altLang="ko-KR" sz="1200" dirty="0" smtClean="0">
                <a:solidFill>
                  <a:schemeClr val="tx1">
                    <a:lumMod val="75000"/>
                    <a:lumOff val="25000"/>
                  </a:schemeClr>
                </a:solidFill>
                <a:cs typeface="Arial" pitchFamily="34" charset="0"/>
              </a:rPr>
              <a:t>. Every </a:t>
            </a:r>
            <a:r>
              <a:rPr lang="en-US" altLang="ko-KR" sz="1200" dirty="0">
                <a:solidFill>
                  <a:schemeClr val="tx1">
                    <a:lumMod val="75000"/>
                    <a:lumOff val="25000"/>
                  </a:schemeClr>
                </a:solidFill>
                <a:cs typeface="Arial" pitchFamily="34" charset="0"/>
              </a:rPr>
              <a:t>participant in a virtual world must have </a:t>
            </a:r>
            <a:r>
              <a:rPr lang="en-US" altLang="ko-KR" sz="1200" dirty="0" smtClean="0">
                <a:solidFill>
                  <a:schemeClr val="tx1">
                    <a:lumMod val="75000"/>
                    <a:lumOff val="25000"/>
                  </a:schemeClr>
                </a:solidFill>
                <a:cs typeface="Arial" pitchFamily="34" charset="0"/>
              </a:rPr>
              <a:t>an internet </a:t>
            </a:r>
            <a:r>
              <a:rPr lang="en-US" altLang="ko-KR" sz="1200" dirty="0">
                <a:solidFill>
                  <a:schemeClr val="tx1">
                    <a:lumMod val="75000"/>
                    <a:lumOff val="25000"/>
                  </a:schemeClr>
                </a:solidFill>
                <a:cs typeface="Arial" pitchFamily="34" charset="0"/>
              </a:rPr>
              <a:t>connection capable of transmitting large volumes of data in a </a:t>
            </a:r>
            <a:r>
              <a:rPr lang="en-US" altLang="ko-KR" sz="1200" dirty="0" smtClean="0">
                <a:solidFill>
                  <a:schemeClr val="tx1">
                    <a:lumMod val="75000"/>
                    <a:lumOff val="25000"/>
                  </a:schemeClr>
                </a:solidFill>
                <a:cs typeface="Arial" pitchFamily="34" charset="0"/>
              </a:rPr>
              <a:t>given continuous time </a:t>
            </a:r>
            <a:r>
              <a:rPr lang="en-US" altLang="ko-KR" sz="1200" dirty="0">
                <a:solidFill>
                  <a:schemeClr val="tx1">
                    <a:lumMod val="75000"/>
                    <a:lumOff val="25000"/>
                  </a:schemeClr>
                </a:solidFill>
                <a:cs typeface="Arial" pitchFamily="34" charset="0"/>
              </a:rPr>
              <a:t>(“high bandwidth”), as well as a low latency (“fast”) </a:t>
            </a:r>
            <a:r>
              <a:rPr lang="en-US" altLang="ko-KR" sz="1200" dirty="0" smtClean="0">
                <a:solidFill>
                  <a:schemeClr val="tx1">
                    <a:lumMod val="75000"/>
                    <a:lumOff val="25000"/>
                  </a:schemeClr>
                </a:solidFill>
                <a:cs typeface="Arial" pitchFamily="34" charset="0"/>
              </a:rPr>
              <a:t>and (</a:t>
            </a:r>
            <a:r>
              <a:rPr lang="en-US" altLang="ko-KR" sz="1200" dirty="0">
                <a:solidFill>
                  <a:schemeClr val="tx1">
                    <a:lumMod val="75000"/>
                    <a:lumOff val="25000"/>
                  </a:schemeClr>
                </a:solidFill>
                <a:cs typeface="Arial" pitchFamily="34" charset="0"/>
              </a:rPr>
              <a:t>sustained and uninterrupted) connection to a virtual world’s server (both to</a:t>
            </a:r>
          </a:p>
          <a:p>
            <a:pPr algn="just"/>
            <a:r>
              <a:rPr lang="en-US" altLang="ko-KR" sz="1200" dirty="0">
                <a:solidFill>
                  <a:schemeClr val="tx1">
                    <a:lumMod val="75000"/>
                    <a:lumOff val="25000"/>
                  </a:schemeClr>
                </a:solidFill>
                <a:cs typeface="Arial" pitchFamily="34" charset="0"/>
              </a:rPr>
              <a:t>and from</a:t>
            </a:r>
            <a:r>
              <a:rPr lang="en-US" altLang="ko-KR" sz="1200" dirty="0" smtClean="0">
                <a:solidFill>
                  <a:schemeClr val="tx1">
                    <a:lumMod val="75000"/>
                    <a:lumOff val="25000"/>
                  </a:schemeClr>
                </a:solidFill>
                <a:cs typeface="Arial" pitchFamily="34" charset="0"/>
              </a:rPr>
              <a:t>).</a:t>
            </a:r>
          </a:p>
          <a:p>
            <a:pPr algn="just"/>
            <a:endParaRPr lang="en-US" altLang="ko-KR" sz="1200" dirty="0">
              <a:solidFill>
                <a:schemeClr val="tx1">
                  <a:lumMod val="75000"/>
                  <a:lumOff val="25000"/>
                </a:schemeClr>
              </a:solidFill>
              <a:cs typeface="Arial" pitchFamily="34" charset="0"/>
            </a:endParaRPr>
          </a:p>
          <a:p>
            <a:pPr algn="just"/>
            <a:r>
              <a:rPr lang="en-US" altLang="ko-KR" sz="1200" dirty="0" smtClean="0">
                <a:solidFill>
                  <a:schemeClr val="tx1">
                    <a:lumMod val="75000"/>
                    <a:lumOff val="25000"/>
                  </a:schemeClr>
                </a:solidFill>
                <a:cs typeface="Arial" pitchFamily="34" charset="0"/>
              </a:rPr>
              <a:t>Synchronous </a:t>
            </a:r>
            <a:r>
              <a:rPr lang="en-US" altLang="ko-KR" sz="1200" dirty="0">
                <a:solidFill>
                  <a:schemeClr val="tx1">
                    <a:lumMod val="75000"/>
                    <a:lumOff val="25000"/>
                  </a:schemeClr>
                </a:solidFill>
                <a:cs typeface="Arial" pitchFamily="34" charset="0"/>
              </a:rPr>
              <a:t>online experiences are perhaps the </a:t>
            </a:r>
            <a:r>
              <a:rPr lang="en-US" altLang="ko-KR" sz="1200" dirty="0" smtClean="0">
                <a:solidFill>
                  <a:schemeClr val="tx1">
                    <a:lumMod val="75000"/>
                    <a:lumOff val="25000"/>
                  </a:schemeClr>
                </a:solidFill>
                <a:cs typeface="Arial" pitchFamily="34" charset="0"/>
              </a:rPr>
              <a:t>greatest constraint </a:t>
            </a:r>
            <a:r>
              <a:rPr lang="en-US" altLang="ko-KR" sz="1200" dirty="0">
                <a:solidFill>
                  <a:schemeClr val="tx1">
                    <a:lumMod val="75000"/>
                    <a:lumOff val="25000"/>
                  </a:schemeClr>
                </a:solidFill>
                <a:cs typeface="Arial" pitchFamily="34" charset="0"/>
              </a:rPr>
              <a:t>facing the </a:t>
            </a:r>
            <a:r>
              <a:rPr lang="en-US" altLang="ko-KR" sz="1200" dirty="0" err="1">
                <a:solidFill>
                  <a:schemeClr val="tx1">
                    <a:lumMod val="75000"/>
                    <a:lumOff val="25000"/>
                  </a:schemeClr>
                </a:solidFill>
                <a:cs typeface="Arial" pitchFamily="34" charset="0"/>
              </a:rPr>
              <a:t>Metaverse</a:t>
            </a:r>
            <a:r>
              <a:rPr lang="en-US" altLang="ko-KR" sz="1200" dirty="0">
                <a:solidFill>
                  <a:schemeClr val="tx1">
                    <a:lumMod val="75000"/>
                    <a:lumOff val="25000"/>
                  </a:schemeClr>
                </a:solidFill>
                <a:cs typeface="Arial" pitchFamily="34" charset="0"/>
              </a:rPr>
              <a:t> today—and the one that is hardest to solve.</a:t>
            </a:r>
            <a:endParaRPr lang="ko-KR" altLang="en-US" sz="1200"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id="{4A5D2F9B-6046-46ED-90DD-88E7656EA2D1}"/>
              </a:ext>
            </a:extLst>
          </p:cNvPr>
          <p:cNvSpPr txBox="1"/>
          <p:nvPr/>
        </p:nvSpPr>
        <p:spPr>
          <a:xfrm>
            <a:off x="9214435" y="2189795"/>
            <a:ext cx="2609094" cy="3231654"/>
          </a:xfrm>
          <a:prstGeom prst="rect">
            <a:avLst/>
          </a:prstGeom>
          <a:noFill/>
        </p:spPr>
        <p:txBody>
          <a:bodyPr wrap="square" rtlCol="0">
            <a:spAutoFit/>
          </a:bodyPr>
          <a:lstStyle/>
          <a:p>
            <a:pPr algn="just"/>
            <a:r>
              <a:rPr lang="en-US" altLang="ko-KR" sz="1200" dirty="0" smtClean="0">
                <a:solidFill>
                  <a:schemeClr val="tx1">
                    <a:lumMod val="75000"/>
                    <a:lumOff val="25000"/>
                  </a:schemeClr>
                </a:solidFill>
                <a:cs typeface="Arial" pitchFamily="34" charset="0"/>
              </a:rPr>
              <a:t>The </a:t>
            </a:r>
            <a:r>
              <a:rPr lang="en-US" altLang="ko-KR" sz="1200" dirty="0" err="1" smtClean="0">
                <a:solidFill>
                  <a:schemeClr val="tx1">
                    <a:lumMod val="75000"/>
                    <a:lumOff val="25000"/>
                  </a:schemeClr>
                </a:solidFill>
                <a:cs typeface="Arial" pitchFamily="34" charset="0"/>
              </a:rPr>
              <a:t>Metaverse</a:t>
            </a:r>
            <a:r>
              <a:rPr lang="en-US" altLang="ko-KR" sz="1200" dirty="0" smtClean="0">
                <a:solidFill>
                  <a:schemeClr val="tx1">
                    <a:lumMod val="75000"/>
                    <a:lumOff val="25000"/>
                  </a:schemeClr>
                </a:solidFill>
                <a:cs typeface="Arial" pitchFamily="34" charset="0"/>
              </a:rPr>
              <a:t> will only become “the </a:t>
            </a:r>
            <a:r>
              <a:rPr lang="en-US" altLang="ko-KR" sz="1200" dirty="0" err="1" smtClean="0">
                <a:solidFill>
                  <a:schemeClr val="tx1">
                    <a:lumMod val="75000"/>
                    <a:lumOff val="25000"/>
                  </a:schemeClr>
                </a:solidFill>
                <a:cs typeface="Arial" pitchFamily="34" charset="0"/>
              </a:rPr>
              <a:t>Metaverse</a:t>
            </a:r>
            <a:r>
              <a:rPr lang="en-US" altLang="ko-KR" sz="1200" dirty="0" smtClean="0">
                <a:solidFill>
                  <a:schemeClr val="tx1">
                    <a:lumMod val="75000"/>
                    <a:lumOff val="25000"/>
                  </a:schemeClr>
                </a:solidFill>
                <a:cs typeface="Arial" pitchFamily="34" charset="0"/>
              </a:rPr>
              <a:t>” if it can support a</a:t>
            </a:r>
          </a:p>
          <a:p>
            <a:pPr algn="just"/>
            <a:r>
              <a:rPr lang="en-US" altLang="ko-KR" sz="1200" dirty="0" smtClean="0">
                <a:solidFill>
                  <a:schemeClr val="tx1">
                    <a:lumMod val="75000"/>
                    <a:lumOff val="25000"/>
                  </a:schemeClr>
                </a:solidFill>
                <a:cs typeface="Arial" pitchFamily="34" charset="0"/>
              </a:rPr>
              <a:t>large number of users experiencing the same event, at the same time, and in the same place, without making substantial concessions in user functionality, world interactivity, persistence, rendering quality, and so on.</a:t>
            </a:r>
          </a:p>
          <a:p>
            <a:pPr algn="just"/>
            <a:endParaRPr lang="en-US" altLang="ko-KR" sz="1200" dirty="0" smtClean="0">
              <a:solidFill>
                <a:schemeClr val="tx1">
                  <a:lumMod val="75000"/>
                  <a:lumOff val="25000"/>
                </a:schemeClr>
              </a:solidFill>
              <a:cs typeface="Arial" pitchFamily="34" charset="0"/>
            </a:endParaRPr>
          </a:p>
          <a:p>
            <a:pPr algn="just"/>
            <a:r>
              <a:rPr lang="en-US" altLang="ko-KR" sz="1200" dirty="0">
                <a:solidFill>
                  <a:schemeClr val="tx1">
                    <a:lumMod val="75000"/>
                    <a:lumOff val="25000"/>
                  </a:schemeClr>
                </a:solidFill>
                <a:cs typeface="Arial" pitchFamily="34" charset="0"/>
              </a:rPr>
              <a:t>Concurrency is one of the foundational problems for the </a:t>
            </a:r>
            <a:r>
              <a:rPr lang="en-US" altLang="ko-KR" sz="1200" dirty="0" err="1">
                <a:solidFill>
                  <a:schemeClr val="tx1">
                    <a:lumMod val="75000"/>
                    <a:lumOff val="25000"/>
                  </a:schemeClr>
                </a:solidFill>
                <a:cs typeface="Arial" pitchFamily="34" charset="0"/>
              </a:rPr>
              <a:t>Metaverse</a:t>
            </a:r>
            <a:r>
              <a:rPr lang="en-US" altLang="ko-KR" sz="1200" dirty="0">
                <a:solidFill>
                  <a:schemeClr val="tx1">
                    <a:lumMod val="75000"/>
                    <a:lumOff val="25000"/>
                  </a:schemeClr>
                </a:solidFill>
                <a:cs typeface="Arial" pitchFamily="34" charset="0"/>
              </a:rPr>
              <a:t>, </a:t>
            </a:r>
            <a:r>
              <a:rPr lang="en-US" altLang="ko-KR" sz="1200" dirty="0" smtClean="0">
                <a:solidFill>
                  <a:schemeClr val="tx1">
                    <a:lumMod val="75000"/>
                    <a:lumOff val="25000"/>
                  </a:schemeClr>
                </a:solidFill>
                <a:cs typeface="Arial" pitchFamily="34" charset="0"/>
              </a:rPr>
              <a:t>and for </a:t>
            </a:r>
            <a:r>
              <a:rPr lang="en-US" altLang="ko-KR" sz="1200" dirty="0">
                <a:solidFill>
                  <a:schemeClr val="tx1">
                    <a:lumMod val="75000"/>
                    <a:lumOff val="25000"/>
                  </a:schemeClr>
                </a:solidFill>
                <a:cs typeface="Arial" pitchFamily="34" charset="0"/>
              </a:rPr>
              <a:t>a fundamental reason: it leads to exponential increases in how </a:t>
            </a:r>
            <a:r>
              <a:rPr lang="en-US" altLang="ko-KR" sz="1200" dirty="0" smtClean="0">
                <a:solidFill>
                  <a:schemeClr val="tx1">
                    <a:lumMod val="75000"/>
                    <a:lumOff val="25000"/>
                  </a:schemeClr>
                </a:solidFill>
                <a:cs typeface="Arial" pitchFamily="34" charset="0"/>
              </a:rPr>
              <a:t>much data </a:t>
            </a:r>
            <a:r>
              <a:rPr lang="en-US" altLang="ko-KR" sz="1200" dirty="0">
                <a:solidFill>
                  <a:schemeClr val="tx1">
                    <a:lumMod val="75000"/>
                    <a:lumOff val="25000"/>
                  </a:schemeClr>
                </a:solidFill>
                <a:cs typeface="Arial" pitchFamily="34" charset="0"/>
              </a:rPr>
              <a:t>must be processed, rendered, and synchronized per unit of time.</a:t>
            </a:r>
            <a:endParaRPr lang="ko-KR" altLang="en-US" sz="1200" dirty="0">
              <a:solidFill>
                <a:schemeClr val="tx1">
                  <a:lumMod val="75000"/>
                  <a:lumOff val="25000"/>
                </a:schemeClr>
              </a:solidFill>
              <a:cs typeface="Arial" pitchFamily="34" charset="0"/>
            </a:endParaRPr>
          </a:p>
        </p:txBody>
      </p:sp>
      <p:sp>
        <p:nvSpPr>
          <p:cNvPr id="18" name="Chevron 2">
            <a:extLst>
              <a:ext uri="{FF2B5EF4-FFF2-40B4-BE49-F238E27FC236}">
                <a16:creationId xmlns:a16="http://schemas.microsoft.com/office/drawing/2014/main" id="{258E6B2B-F0A0-4EF5-B2E9-0759E8CE51DB}"/>
              </a:ext>
            </a:extLst>
          </p:cNvPr>
          <p:cNvSpPr/>
          <p:nvPr/>
        </p:nvSpPr>
        <p:spPr>
          <a:xfrm>
            <a:off x="576753" y="922109"/>
            <a:ext cx="2784779" cy="805182"/>
          </a:xfrm>
          <a:prstGeom prst="chevr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9" name="Chevron 3">
            <a:extLst>
              <a:ext uri="{FF2B5EF4-FFF2-40B4-BE49-F238E27FC236}">
                <a16:creationId xmlns:a16="http://schemas.microsoft.com/office/drawing/2014/main" id="{70539D89-1B7B-4666-B6E2-693F5F795FF2}"/>
              </a:ext>
            </a:extLst>
          </p:cNvPr>
          <p:cNvSpPr/>
          <p:nvPr/>
        </p:nvSpPr>
        <p:spPr>
          <a:xfrm>
            <a:off x="3479197" y="922109"/>
            <a:ext cx="2761984" cy="805182"/>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0" name="Chevron 4">
            <a:extLst>
              <a:ext uri="{FF2B5EF4-FFF2-40B4-BE49-F238E27FC236}">
                <a16:creationId xmlns:a16="http://schemas.microsoft.com/office/drawing/2014/main" id="{C3993F0F-92CD-4EA1-8057-6AD55DC675E3}"/>
              </a:ext>
            </a:extLst>
          </p:cNvPr>
          <p:cNvSpPr/>
          <p:nvPr/>
        </p:nvSpPr>
        <p:spPr>
          <a:xfrm>
            <a:off x="6356460" y="922109"/>
            <a:ext cx="2698458" cy="805182"/>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1" name="Chevron 5">
            <a:extLst>
              <a:ext uri="{FF2B5EF4-FFF2-40B4-BE49-F238E27FC236}">
                <a16:creationId xmlns:a16="http://schemas.microsoft.com/office/drawing/2014/main" id="{94F80DCB-2E77-400A-95B8-B64268F485E5}"/>
              </a:ext>
            </a:extLst>
          </p:cNvPr>
          <p:cNvSpPr/>
          <p:nvPr/>
        </p:nvSpPr>
        <p:spPr>
          <a:xfrm>
            <a:off x="8938740" y="956008"/>
            <a:ext cx="2825851" cy="805182"/>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8" name="TextBox 27">
            <a:extLst>
              <a:ext uri="{FF2B5EF4-FFF2-40B4-BE49-F238E27FC236}">
                <a16:creationId xmlns:a16="http://schemas.microsoft.com/office/drawing/2014/main" id="{29537D40-1D30-4CC9-A21C-1E257588E74F}"/>
              </a:ext>
            </a:extLst>
          </p:cNvPr>
          <p:cNvSpPr txBox="1"/>
          <p:nvPr/>
        </p:nvSpPr>
        <p:spPr>
          <a:xfrm>
            <a:off x="1230624" y="1204711"/>
            <a:ext cx="1814453" cy="307777"/>
          </a:xfrm>
          <a:prstGeom prst="rect">
            <a:avLst/>
          </a:prstGeom>
          <a:noFill/>
        </p:spPr>
        <p:txBody>
          <a:bodyPr wrap="square" rtlCol="0">
            <a:spAutoFit/>
          </a:bodyPr>
          <a:lstStyle/>
          <a:p>
            <a:pPr algn="ctr"/>
            <a:r>
              <a:rPr lang="en-GB" altLang="ko-KR" sz="1400" b="1">
                <a:solidFill>
                  <a:schemeClr val="bg1"/>
                </a:solidFill>
                <a:cs typeface="Arial" pitchFamily="34" charset="0"/>
              </a:rPr>
              <a:t>Massively Scaled</a:t>
            </a:r>
            <a:endParaRPr lang="ko-KR" altLang="en-US" sz="1400" b="1" dirty="0">
              <a:solidFill>
                <a:schemeClr val="bg1"/>
              </a:solidFill>
              <a:cs typeface="Arial" pitchFamily="34" charset="0"/>
            </a:endParaRPr>
          </a:p>
        </p:txBody>
      </p:sp>
      <p:sp>
        <p:nvSpPr>
          <p:cNvPr id="29" name="TextBox 28">
            <a:extLst>
              <a:ext uri="{FF2B5EF4-FFF2-40B4-BE49-F238E27FC236}">
                <a16:creationId xmlns:a16="http://schemas.microsoft.com/office/drawing/2014/main" id="{9EEDD2BE-08B6-45AC-9542-642DEA8AABAC}"/>
              </a:ext>
            </a:extLst>
          </p:cNvPr>
          <p:cNvSpPr txBox="1"/>
          <p:nvPr/>
        </p:nvSpPr>
        <p:spPr>
          <a:xfrm>
            <a:off x="3861896" y="1170811"/>
            <a:ext cx="1799601"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Persistence</a:t>
            </a:r>
            <a:endParaRPr lang="ko-KR" altLang="en-US" sz="1400" b="1" dirty="0">
              <a:solidFill>
                <a:schemeClr val="bg1"/>
              </a:solidFill>
              <a:cs typeface="Arial" pitchFamily="34" charset="0"/>
            </a:endParaRPr>
          </a:p>
        </p:txBody>
      </p:sp>
      <p:sp>
        <p:nvSpPr>
          <p:cNvPr id="30" name="TextBox 29">
            <a:extLst>
              <a:ext uri="{FF2B5EF4-FFF2-40B4-BE49-F238E27FC236}">
                <a16:creationId xmlns:a16="http://schemas.microsoft.com/office/drawing/2014/main" id="{53DA7F0C-7396-4394-8700-6670651F2784}"/>
              </a:ext>
            </a:extLst>
          </p:cNvPr>
          <p:cNvSpPr txBox="1"/>
          <p:nvPr/>
        </p:nvSpPr>
        <p:spPr>
          <a:xfrm>
            <a:off x="6613495" y="1166027"/>
            <a:ext cx="2068210" cy="307777"/>
          </a:xfrm>
          <a:prstGeom prst="rect">
            <a:avLst/>
          </a:prstGeom>
          <a:noFill/>
        </p:spPr>
        <p:txBody>
          <a:bodyPr wrap="square" rtlCol="0">
            <a:spAutoFit/>
          </a:bodyPr>
          <a:lstStyle/>
          <a:p>
            <a:pPr algn="ctr"/>
            <a:r>
              <a:rPr lang="en-US" altLang="ko-KR" sz="1400" b="1" dirty="0" smtClean="0">
                <a:solidFill>
                  <a:schemeClr val="bg1"/>
                </a:solidFill>
                <a:cs typeface="Arial" pitchFamily="34" charset="0"/>
              </a:rPr>
              <a:t>Synchronous</a:t>
            </a:r>
            <a:endParaRPr lang="ko-KR" altLang="en-US" sz="1400" b="1" dirty="0">
              <a:solidFill>
                <a:schemeClr val="bg1"/>
              </a:solidFill>
              <a:cs typeface="Arial" pitchFamily="34" charset="0"/>
            </a:endParaRPr>
          </a:p>
        </p:txBody>
      </p:sp>
      <p:sp>
        <p:nvSpPr>
          <p:cNvPr id="31" name="TextBox 30">
            <a:extLst>
              <a:ext uri="{FF2B5EF4-FFF2-40B4-BE49-F238E27FC236}">
                <a16:creationId xmlns:a16="http://schemas.microsoft.com/office/drawing/2014/main" id="{DC0A879B-0A2A-493B-B892-2EAB770D04E4}"/>
              </a:ext>
            </a:extLst>
          </p:cNvPr>
          <p:cNvSpPr txBox="1"/>
          <p:nvPr/>
        </p:nvSpPr>
        <p:spPr>
          <a:xfrm>
            <a:off x="9405999" y="1080297"/>
            <a:ext cx="2166530" cy="523220"/>
          </a:xfrm>
          <a:prstGeom prst="rect">
            <a:avLst/>
          </a:prstGeom>
          <a:noFill/>
        </p:spPr>
        <p:txBody>
          <a:bodyPr wrap="square" rtlCol="0">
            <a:spAutoFit/>
          </a:bodyPr>
          <a:lstStyle/>
          <a:p>
            <a:pPr algn="ctr"/>
            <a:r>
              <a:rPr lang="en-US" altLang="ko-KR" sz="1400" b="1">
                <a:solidFill>
                  <a:schemeClr val="bg1"/>
                </a:solidFill>
                <a:cs typeface="Arial" pitchFamily="34" charset="0"/>
              </a:rPr>
              <a:t>Unlimited Users and Individual Presence</a:t>
            </a:r>
            <a:endParaRPr lang="ko-KR" altLang="en-US" sz="1400" b="1" dirty="0">
              <a:solidFill>
                <a:schemeClr val="bg1"/>
              </a:solidFill>
              <a:cs typeface="Arial" pitchFamily="34" charset="0"/>
            </a:endParaRPr>
          </a:p>
        </p:txBody>
      </p:sp>
    </p:spTree>
    <p:extLst>
      <p:ext uri="{BB962C8B-B14F-4D97-AF65-F5344CB8AC3E}">
        <p14:creationId xmlns:p14="http://schemas.microsoft.com/office/powerpoint/2010/main" val="470678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9" y="339509"/>
            <a:ext cx="11573197" cy="682467"/>
          </a:xfrm>
        </p:spPr>
        <p:txBody>
          <a:bodyPr/>
          <a:lstStyle/>
          <a:p>
            <a:r>
              <a:rPr lang="en-US" sz="4000" dirty="0"/>
              <a:t>How the </a:t>
            </a:r>
            <a:r>
              <a:rPr lang="en-US" sz="4000" dirty="0" err="1"/>
              <a:t>Metaverse</a:t>
            </a:r>
            <a:r>
              <a:rPr lang="en-US" sz="4000" dirty="0"/>
              <a:t> Will Revolutionize Everything?</a:t>
            </a:r>
            <a:endParaRPr lang="en-GB" sz="4000" dirty="0"/>
          </a:p>
        </p:txBody>
      </p:sp>
      <p:sp>
        <p:nvSpPr>
          <p:cNvPr id="3" name="Rectangle 2"/>
          <p:cNvSpPr/>
          <p:nvPr/>
        </p:nvSpPr>
        <p:spPr>
          <a:xfrm>
            <a:off x="824753" y="1338480"/>
            <a:ext cx="9735671" cy="4524315"/>
          </a:xfrm>
          <a:prstGeom prst="rect">
            <a:avLst/>
          </a:prstGeom>
        </p:spPr>
        <p:txBody>
          <a:bodyPr wrap="square">
            <a:spAutoFit/>
          </a:bodyPr>
          <a:lstStyle/>
          <a:p>
            <a:pPr algn="just"/>
            <a:r>
              <a:rPr lang="en-US" sz="3200" dirty="0" smtClean="0"/>
              <a:t>It will inspire </a:t>
            </a:r>
            <a:r>
              <a:rPr lang="en-US" sz="3200" dirty="0"/>
              <a:t>new creations, or leads to </a:t>
            </a:r>
            <a:r>
              <a:rPr lang="en-US" sz="3200" dirty="0" smtClean="0"/>
              <a:t>new user </a:t>
            </a:r>
            <a:r>
              <a:rPr lang="en-US" sz="3200" dirty="0"/>
              <a:t>behaviors, or manifests a new use case for that technology, leading </a:t>
            </a:r>
            <a:r>
              <a:rPr lang="en-US" sz="3200" dirty="0" smtClean="0"/>
              <a:t>to other </a:t>
            </a:r>
            <a:r>
              <a:rPr lang="en-US" sz="3200" dirty="0"/>
              <a:t>innovations, changes, and applications, and so on. However, there </a:t>
            </a:r>
            <a:r>
              <a:rPr lang="en-US" sz="3200" dirty="0" smtClean="0"/>
              <a:t>are a </a:t>
            </a:r>
            <a:r>
              <a:rPr lang="en-US" sz="3200" dirty="0"/>
              <a:t>few areas that will likely be transformed by the </a:t>
            </a:r>
            <a:r>
              <a:rPr lang="en-US" sz="3200" dirty="0" err="1"/>
              <a:t>Metaverse</a:t>
            </a:r>
            <a:r>
              <a:rPr lang="en-US" sz="3200" dirty="0"/>
              <a:t> in ways that </a:t>
            </a:r>
            <a:r>
              <a:rPr lang="en-US" sz="3200" dirty="0" smtClean="0"/>
              <a:t>in the </a:t>
            </a:r>
            <a:r>
              <a:rPr lang="en-US" sz="3200" dirty="0"/>
              <a:t>short term, at least, can be said to be predictable. Millions if not billions</a:t>
            </a:r>
          </a:p>
          <a:p>
            <a:pPr algn="just"/>
            <a:r>
              <a:rPr lang="en-US" sz="3200" dirty="0"/>
              <a:t>of users and dollars will be drawn to the new experiences that </a:t>
            </a:r>
            <a:r>
              <a:rPr lang="en-US" sz="3200" dirty="0" smtClean="0"/>
              <a:t>result.</a:t>
            </a:r>
            <a:endParaRPr lang="en-GB" sz="3200" dirty="0"/>
          </a:p>
        </p:txBody>
      </p:sp>
    </p:spTree>
    <p:extLst>
      <p:ext uri="{BB962C8B-B14F-4D97-AF65-F5344CB8AC3E}">
        <p14:creationId xmlns:p14="http://schemas.microsoft.com/office/powerpoint/2010/main" val="1182968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9" y="339509"/>
            <a:ext cx="11573197" cy="682467"/>
          </a:xfrm>
        </p:spPr>
        <p:txBody>
          <a:bodyPr/>
          <a:lstStyle/>
          <a:p>
            <a:r>
              <a:rPr lang="en-US" sz="4000" dirty="0"/>
              <a:t>What is Required to Build the </a:t>
            </a:r>
            <a:r>
              <a:rPr lang="en-US" sz="4000" dirty="0" err="1"/>
              <a:t>Metaverse</a:t>
            </a:r>
            <a:r>
              <a:rPr lang="en-US" sz="4000" dirty="0" smtClean="0"/>
              <a:t>?</a:t>
            </a:r>
            <a:endParaRPr lang="en-US" sz="4000" dirty="0"/>
          </a:p>
        </p:txBody>
      </p:sp>
      <p:sp>
        <p:nvSpPr>
          <p:cNvPr id="3" name="Rectangle 2"/>
          <p:cNvSpPr/>
          <p:nvPr/>
        </p:nvSpPr>
        <p:spPr>
          <a:xfrm>
            <a:off x="824753" y="1338480"/>
            <a:ext cx="9735671" cy="4031873"/>
          </a:xfrm>
          <a:prstGeom prst="rect">
            <a:avLst/>
          </a:prstGeom>
        </p:spPr>
        <p:txBody>
          <a:bodyPr wrap="square">
            <a:spAutoFit/>
          </a:bodyPr>
          <a:lstStyle/>
          <a:p>
            <a:pPr algn="just"/>
            <a:r>
              <a:rPr lang="en-US" sz="3200" dirty="0" smtClean="0"/>
              <a:t>A lot of things need to be changed in order to power </a:t>
            </a:r>
            <a:r>
              <a:rPr lang="en-US" sz="3200" dirty="0"/>
              <a:t>and build the </a:t>
            </a:r>
            <a:r>
              <a:rPr lang="en-US" sz="3200" dirty="0" err="1"/>
              <a:t>Metaverse</a:t>
            </a:r>
            <a:r>
              <a:rPr lang="en-US" sz="3200" dirty="0" smtClean="0"/>
              <a:t>, starting </a:t>
            </a:r>
            <a:r>
              <a:rPr lang="en-US" sz="3200" dirty="0"/>
              <a:t>with networking and computing capabilities, and then moving on </a:t>
            </a:r>
            <a:r>
              <a:rPr lang="en-US" sz="3200" dirty="0" smtClean="0"/>
              <a:t>to the </a:t>
            </a:r>
            <a:r>
              <a:rPr lang="en-US" sz="3200" dirty="0"/>
              <a:t>game engines and platforms that operate its many virtual worlds, </a:t>
            </a:r>
            <a:r>
              <a:rPr lang="en-US" sz="3200" dirty="0" smtClean="0"/>
              <a:t>the standards </a:t>
            </a:r>
            <a:r>
              <a:rPr lang="en-US" sz="3200" dirty="0"/>
              <a:t>which are needed to unite them, the devices through </a:t>
            </a:r>
            <a:r>
              <a:rPr lang="en-US" sz="3200" dirty="0" smtClean="0"/>
              <a:t>which they’re </a:t>
            </a:r>
            <a:r>
              <a:rPr lang="en-US" sz="3200" dirty="0"/>
              <a:t>accessed, and the payment rails that underpin their economies.</a:t>
            </a:r>
            <a:endParaRPr lang="en-GB" sz="3200" dirty="0"/>
          </a:p>
        </p:txBody>
      </p:sp>
    </p:spTree>
    <p:extLst>
      <p:ext uri="{BB962C8B-B14F-4D97-AF65-F5344CB8AC3E}">
        <p14:creationId xmlns:p14="http://schemas.microsoft.com/office/powerpoint/2010/main" val="4228656192"/>
      </p:ext>
    </p:extLst>
  </p:cSld>
  <p:clrMapOvr>
    <a:masterClrMapping/>
  </p:clrMapOvr>
</p:sld>
</file>

<file path=ppt/theme/theme1.xml><?xml version="1.0" encoding="utf-8"?>
<a:theme xmlns:a="http://schemas.openxmlformats.org/drawingml/2006/main" name="Cover and End Slide Master">
  <a:themeElements>
    <a:clrScheme name="ALLPPT-401">
      <a:dk1>
        <a:sysClr val="windowText" lastClr="000000"/>
      </a:dk1>
      <a:lt1>
        <a:sysClr val="window" lastClr="FFFFFF"/>
      </a:lt1>
      <a:dk2>
        <a:srgbClr val="44546A"/>
      </a:dk2>
      <a:lt2>
        <a:srgbClr val="E7E6E6"/>
      </a:lt2>
      <a:accent1>
        <a:srgbClr val="8E1F0B"/>
      </a:accent1>
      <a:accent2>
        <a:srgbClr val="DB6D25"/>
      </a:accent2>
      <a:accent3>
        <a:srgbClr val="FFB03B"/>
      </a:accent3>
      <a:accent4>
        <a:srgbClr val="FFCE4B"/>
      </a:accent4>
      <a:accent5>
        <a:srgbClr val="FCE68A"/>
      </a:accent5>
      <a:accent6>
        <a:srgbClr val="63070A"/>
      </a:accent6>
      <a:hlink>
        <a:srgbClr val="FFFFFF"/>
      </a:hlink>
      <a:folHlink>
        <a:srgbClr val="FFFF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401">
      <a:dk1>
        <a:sysClr val="windowText" lastClr="000000"/>
      </a:dk1>
      <a:lt1>
        <a:sysClr val="window" lastClr="FFFFFF"/>
      </a:lt1>
      <a:dk2>
        <a:srgbClr val="44546A"/>
      </a:dk2>
      <a:lt2>
        <a:srgbClr val="E7E6E6"/>
      </a:lt2>
      <a:accent1>
        <a:srgbClr val="8E1F0B"/>
      </a:accent1>
      <a:accent2>
        <a:srgbClr val="DB6D25"/>
      </a:accent2>
      <a:accent3>
        <a:srgbClr val="FFB03B"/>
      </a:accent3>
      <a:accent4>
        <a:srgbClr val="FFCE4B"/>
      </a:accent4>
      <a:accent5>
        <a:srgbClr val="FCE68A"/>
      </a:accent5>
      <a:accent6>
        <a:srgbClr val="6307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1">
      <a:dk1>
        <a:sysClr val="windowText" lastClr="000000"/>
      </a:dk1>
      <a:lt1>
        <a:sysClr val="window" lastClr="FFFFFF"/>
      </a:lt1>
      <a:dk2>
        <a:srgbClr val="44546A"/>
      </a:dk2>
      <a:lt2>
        <a:srgbClr val="E7E6E6"/>
      </a:lt2>
      <a:accent1>
        <a:srgbClr val="8E1F0B"/>
      </a:accent1>
      <a:accent2>
        <a:srgbClr val="DB6D25"/>
      </a:accent2>
      <a:accent3>
        <a:srgbClr val="FFB03B"/>
      </a:accent3>
      <a:accent4>
        <a:srgbClr val="FFCE4B"/>
      </a:accent4>
      <a:accent5>
        <a:srgbClr val="FCE68A"/>
      </a:accent5>
      <a:accent6>
        <a:srgbClr val="6307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2521</TotalTime>
  <Words>970</Words>
  <Application>Microsoft Office PowerPoint</Application>
  <PresentationFormat>Widescreen</PresentationFormat>
  <Paragraphs>79</Paragraphs>
  <Slides>7</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7</vt:i4>
      </vt:variant>
    </vt:vector>
  </HeadingPairs>
  <TitlesOfParts>
    <vt:vector size="15" baseType="lpstr">
      <vt:lpstr>Arial Unicode MS</vt:lpstr>
      <vt:lpstr>맑은 고딕</vt:lpstr>
      <vt:lpstr>Arial</vt:lpstr>
      <vt:lpstr>Calibri</vt:lpstr>
      <vt:lpstr>Calibri Light</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Raza Khan</cp:lastModifiedBy>
  <cp:revision>79</cp:revision>
  <dcterms:created xsi:type="dcterms:W3CDTF">2020-01-20T05:08:25Z</dcterms:created>
  <dcterms:modified xsi:type="dcterms:W3CDTF">2022-10-09T18:25:42Z</dcterms:modified>
</cp:coreProperties>
</file>