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87" r:id="rId3"/>
    <p:sldMasterId id="2147483726" r:id="rId4"/>
    <p:sldMasterId id="2147483830" r:id="rId5"/>
  </p:sldMasterIdLst>
  <p:sldIdLst>
    <p:sldId id="256" r:id="rId6"/>
    <p:sldId id="257" r:id="rId7"/>
    <p:sldId id="259" r:id="rId8"/>
    <p:sldId id="262" r:id="rId9"/>
    <p:sldId id="263" r:id="rId10"/>
    <p:sldId id="278" r:id="rId11"/>
    <p:sldId id="280" r:id="rId12"/>
    <p:sldId id="281" r:id="rId13"/>
    <p:sldId id="282" r:id="rId14"/>
    <p:sldId id="277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"/>
          <p:cNvGrpSpPr/>
          <p:nvPr/>
        </p:nvGrpSpPr>
        <p:grpSpPr>
          <a:xfrm>
            <a:off x="7362360" y="1723680"/>
            <a:ext cx="1781280" cy="3419280"/>
            <a:chOff x="7362360" y="1723680"/>
            <a:chExt cx="1781280" cy="3419280"/>
          </a:xfrm>
        </p:grpSpPr>
        <p:sp>
          <p:nvSpPr>
            <p:cNvPr id="43" name="CustomShape 2"/>
            <p:cNvSpPr/>
            <p:nvPr/>
          </p:nvSpPr>
          <p:spPr>
            <a:xfrm>
              <a:off x="7823880" y="1723680"/>
              <a:ext cx="1319760" cy="131760"/>
            </a:xfrm>
            <a:custGeom>
              <a:avLst/>
              <a:gdLst/>
              <a:ahLst/>
              <a:cxnLst/>
              <a:rect l="l" t="t" r="r" b="b"/>
              <a:pathLst>
                <a:path w="19277" h="193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7749720" y="1942920"/>
              <a:ext cx="865800" cy="131760"/>
            </a:xfrm>
            <a:custGeom>
              <a:avLst/>
              <a:gdLst/>
              <a:ahLst/>
              <a:cxnLst/>
              <a:rect l="l" t="t" r="r" b="b"/>
              <a:pathLst>
                <a:path w="12645" h="193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821080" y="1942920"/>
              <a:ext cx="322560" cy="131760"/>
            </a:xfrm>
            <a:custGeom>
              <a:avLst/>
              <a:gdLst/>
              <a:ahLst/>
              <a:cxnLst/>
              <a:rect l="l" t="t" r="r" b="b"/>
              <a:pathLst>
                <a:path w="4715" h="193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8411040" y="2161440"/>
              <a:ext cx="732600" cy="132480"/>
            </a:xfrm>
            <a:custGeom>
              <a:avLst/>
              <a:gdLst/>
              <a:ahLst/>
              <a:cxnLst/>
              <a:rect l="l" t="t" r="r" b="b"/>
              <a:pathLst>
                <a:path w="10704" h="1942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703720" y="2381040"/>
              <a:ext cx="439920" cy="132480"/>
            </a:xfrm>
            <a:custGeom>
              <a:avLst/>
              <a:gdLst/>
              <a:ahLst/>
              <a:cxnLst/>
              <a:rect l="l" t="t" r="r" b="b"/>
              <a:pathLst>
                <a:path w="6430" h="1941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7956000" y="2381040"/>
              <a:ext cx="597240" cy="132480"/>
            </a:xfrm>
            <a:custGeom>
              <a:avLst/>
              <a:gdLst/>
              <a:ahLst/>
              <a:cxnLst/>
              <a:rect l="l" t="t" r="r" b="b"/>
              <a:pathLst>
                <a:path w="8728" h="1941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648560" y="2600280"/>
              <a:ext cx="1495080" cy="131760"/>
            </a:xfrm>
            <a:custGeom>
              <a:avLst/>
              <a:gdLst/>
              <a:ahLst/>
              <a:cxnLst/>
              <a:rect l="l" t="t" r="r" b="b"/>
              <a:pathLst>
                <a:path w="21837" h="1929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8264160" y="2819520"/>
              <a:ext cx="879480" cy="131760"/>
            </a:xfrm>
            <a:custGeom>
              <a:avLst/>
              <a:gdLst/>
              <a:ahLst/>
              <a:cxnLst/>
              <a:rect l="l" t="t" r="r" b="b"/>
              <a:pathLst>
                <a:path w="12847" h="193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8821080" y="3038760"/>
              <a:ext cx="322560" cy="131760"/>
            </a:xfrm>
            <a:custGeom>
              <a:avLst/>
              <a:gdLst/>
              <a:ahLst/>
              <a:cxnLst/>
              <a:rect l="l" t="t" r="r" b="b"/>
              <a:pathLst>
                <a:path w="4715" h="193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7749720" y="2161440"/>
              <a:ext cx="498600" cy="132480"/>
            </a:xfrm>
            <a:custGeom>
              <a:avLst/>
              <a:gdLst/>
              <a:ahLst/>
              <a:cxnLst/>
              <a:rect l="l" t="t" r="r" b="b"/>
              <a:pathLst>
                <a:path w="7287" h="1942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985160" y="4134960"/>
              <a:ext cx="322560" cy="131760"/>
            </a:xfrm>
            <a:custGeom>
              <a:avLst/>
              <a:gdLst/>
              <a:ahLst/>
              <a:cxnLst/>
              <a:rect l="l" t="t" r="r" b="b"/>
              <a:pathLst>
                <a:path w="4716" h="193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7486920" y="4134960"/>
              <a:ext cx="321840" cy="131760"/>
            </a:xfrm>
            <a:custGeom>
              <a:avLst/>
              <a:gdLst/>
              <a:ahLst/>
              <a:cxnLst/>
              <a:rect l="l" t="t" r="r" b="b"/>
              <a:pathLst>
                <a:path w="4704" h="193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8117280" y="3257280"/>
              <a:ext cx="1026360" cy="132480"/>
            </a:xfrm>
            <a:custGeom>
              <a:avLst/>
              <a:gdLst/>
              <a:ahLst/>
              <a:cxnLst/>
              <a:rect l="l" t="t" r="r" b="b"/>
              <a:pathLst>
                <a:path w="14991" h="1942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7749720" y="3476880"/>
              <a:ext cx="807120" cy="132480"/>
            </a:xfrm>
            <a:custGeom>
              <a:avLst/>
              <a:gdLst/>
              <a:ahLst/>
              <a:cxnLst/>
              <a:rect l="l" t="t" r="r" b="b"/>
              <a:pathLst>
                <a:path w="11788" h="1941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8703720" y="3476880"/>
              <a:ext cx="439920" cy="132480"/>
            </a:xfrm>
            <a:custGeom>
              <a:avLst/>
              <a:gdLst/>
              <a:ahLst/>
              <a:cxnLst/>
              <a:rect l="l" t="t" r="r" b="b"/>
              <a:pathLst>
                <a:path w="6430" h="1941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7897320" y="3038760"/>
              <a:ext cx="732600" cy="131760"/>
            </a:xfrm>
            <a:custGeom>
              <a:avLst/>
              <a:gdLst/>
              <a:ahLst/>
              <a:cxnLst/>
              <a:rect l="l" t="t" r="r" b="b"/>
              <a:pathLst>
                <a:path w="10704" h="193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411040" y="3696120"/>
              <a:ext cx="732600" cy="131760"/>
            </a:xfrm>
            <a:custGeom>
              <a:avLst/>
              <a:gdLst/>
              <a:ahLst/>
              <a:cxnLst/>
              <a:rect l="l" t="t" r="r" b="b"/>
              <a:pathLst>
                <a:path w="10704" h="1929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8821080" y="3915360"/>
              <a:ext cx="322560" cy="131760"/>
            </a:xfrm>
            <a:custGeom>
              <a:avLst/>
              <a:gdLst/>
              <a:ahLst/>
              <a:cxnLst/>
              <a:rect l="l" t="t" r="r" b="b"/>
              <a:pathLst>
                <a:path w="4715" h="193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7956000" y="3696120"/>
              <a:ext cx="322560" cy="131760"/>
            </a:xfrm>
            <a:custGeom>
              <a:avLst/>
              <a:gdLst/>
              <a:ahLst/>
              <a:cxnLst/>
              <a:rect l="l" t="t" r="r" b="b"/>
              <a:pathLst>
                <a:path w="4716" h="1929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8411040" y="4134960"/>
              <a:ext cx="732600" cy="131760"/>
            </a:xfrm>
            <a:custGeom>
              <a:avLst/>
              <a:gdLst/>
              <a:ahLst/>
              <a:cxnLst/>
              <a:rect l="l" t="t" r="r" b="b"/>
              <a:pathLst>
                <a:path w="10704" h="193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7823880" y="3915360"/>
              <a:ext cx="862560" cy="131760"/>
            </a:xfrm>
            <a:custGeom>
              <a:avLst/>
              <a:gdLst/>
              <a:ahLst/>
              <a:cxnLst/>
              <a:rect l="l" t="t" r="r" b="b"/>
              <a:pathLst>
                <a:path w="12598" h="193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7648560" y="4354200"/>
              <a:ext cx="1495080" cy="131760"/>
            </a:xfrm>
            <a:custGeom>
              <a:avLst/>
              <a:gdLst/>
              <a:ahLst/>
              <a:cxnLst/>
              <a:rect l="l" t="t" r="r" b="b"/>
              <a:pathLst>
                <a:path w="21837" h="193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8732880" y="4572720"/>
              <a:ext cx="410760" cy="132480"/>
            </a:xfrm>
            <a:custGeom>
              <a:avLst/>
              <a:gdLst/>
              <a:ahLst/>
              <a:cxnLst/>
              <a:rect l="l" t="t" r="r" b="b"/>
              <a:pathLst>
                <a:path w="6001" h="194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7779600" y="4572720"/>
              <a:ext cx="773640" cy="132480"/>
            </a:xfrm>
            <a:custGeom>
              <a:avLst/>
              <a:gdLst/>
              <a:ahLst/>
              <a:cxnLst/>
              <a:rect l="l" t="t" r="r" b="b"/>
              <a:pathLst>
                <a:path w="11300" h="1941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7362360" y="4791960"/>
              <a:ext cx="833040" cy="132480"/>
            </a:xfrm>
            <a:custGeom>
              <a:avLst/>
              <a:gdLst/>
              <a:ahLst/>
              <a:cxnLst/>
              <a:rect l="l" t="t" r="r" b="b"/>
              <a:pathLst>
                <a:path w="12169" h="1942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CustomShape 27"/>
            <p:cNvSpPr/>
            <p:nvPr/>
          </p:nvSpPr>
          <p:spPr>
            <a:xfrm>
              <a:off x="8348040" y="4791960"/>
              <a:ext cx="795600" cy="132480"/>
            </a:xfrm>
            <a:custGeom>
              <a:avLst/>
              <a:gdLst/>
              <a:ahLst/>
              <a:cxnLst/>
              <a:rect l="l" t="t" r="r" b="b"/>
              <a:pathLst>
                <a:path w="11621" h="1942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CustomShape 28"/>
            <p:cNvSpPr/>
            <p:nvPr/>
          </p:nvSpPr>
          <p:spPr>
            <a:xfrm>
              <a:off x="8029440" y="5011200"/>
              <a:ext cx="1114200" cy="131760"/>
            </a:xfrm>
            <a:custGeom>
              <a:avLst/>
              <a:gdLst/>
              <a:ahLst/>
              <a:cxnLst/>
              <a:rect l="l" t="t" r="r" b="b"/>
              <a:pathLst>
                <a:path w="16276" h="193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8" name="CustomShape 29"/>
          <p:cNvSpPr/>
          <p:nvPr/>
        </p:nvSpPr>
        <p:spPr>
          <a:xfrm>
            <a:off x="1962360" y="0"/>
            <a:ext cx="2721600" cy="387000"/>
          </a:xfrm>
          <a:custGeom>
            <a:avLst/>
            <a:gdLst/>
            <a:ahLst/>
            <a:cxnLst/>
            <a:rect l="l" t="t" r="r" b="b"/>
            <a:pathLst>
              <a:path w="39744" h="5657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30"/>
          <p:cNvSpPr/>
          <p:nvPr/>
        </p:nvSpPr>
        <p:spPr>
          <a:xfrm>
            <a:off x="873720" y="0"/>
            <a:ext cx="664200" cy="387000"/>
          </a:xfrm>
          <a:custGeom>
            <a:avLst/>
            <a:gdLst/>
            <a:ahLst/>
            <a:cxnLst/>
            <a:rect l="l" t="t" r="r" b="b"/>
            <a:pathLst>
              <a:path w="9705" h="5657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CustomShape 31"/>
          <p:cNvSpPr/>
          <p:nvPr/>
        </p:nvSpPr>
        <p:spPr>
          <a:xfrm>
            <a:off x="1049040" y="938520"/>
            <a:ext cx="211680" cy="385560"/>
          </a:xfrm>
          <a:custGeom>
            <a:avLst/>
            <a:gdLst/>
            <a:ahLst/>
            <a:cxnLst/>
            <a:rect l="l" t="t" r="r" b="b"/>
            <a:pathLst>
              <a:path w="3097" h="5633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CustomShape 32"/>
          <p:cNvSpPr/>
          <p:nvPr/>
        </p:nvSpPr>
        <p:spPr>
          <a:xfrm>
            <a:off x="873720" y="1008720"/>
            <a:ext cx="167040" cy="245160"/>
          </a:xfrm>
          <a:custGeom>
            <a:avLst/>
            <a:gdLst/>
            <a:ahLst/>
            <a:cxnLst/>
            <a:rect l="l" t="t" r="r" b="b"/>
            <a:pathLst>
              <a:path w="2442" h="3585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CustomShape 33"/>
          <p:cNvSpPr/>
          <p:nvPr/>
        </p:nvSpPr>
        <p:spPr>
          <a:xfrm>
            <a:off x="1268640" y="1008720"/>
            <a:ext cx="167760" cy="245160"/>
          </a:xfrm>
          <a:custGeom>
            <a:avLst/>
            <a:gdLst/>
            <a:ahLst/>
            <a:cxnLst/>
            <a:rect l="l" t="t" r="r" b="b"/>
            <a:pathLst>
              <a:path w="2454" h="3585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CustomShape 34"/>
          <p:cNvSpPr/>
          <p:nvPr/>
        </p:nvSpPr>
        <p:spPr>
          <a:xfrm>
            <a:off x="3516120" y="4983480"/>
            <a:ext cx="1054080" cy="159480"/>
          </a:xfrm>
          <a:custGeom>
            <a:avLst/>
            <a:gdLst/>
            <a:ahLst/>
            <a:cxnLst/>
            <a:rect l="l" t="t" r="r" b="b"/>
            <a:pathLst>
              <a:path w="15396" h="2335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CustomShape 35"/>
          <p:cNvSpPr/>
          <p:nvPr/>
        </p:nvSpPr>
        <p:spPr>
          <a:xfrm>
            <a:off x="1160280" y="4983480"/>
            <a:ext cx="2152440" cy="159480"/>
          </a:xfrm>
          <a:custGeom>
            <a:avLst/>
            <a:gdLst/>
            <a:ahLst/>
            <a:cxnLst/>
            <a:rect l="l" t="t" r="r" b="b"/>
            <a:pathLst>
              <a:path w="31433" h="2335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CustomShape 36"/>
          <p:cNvSpPr/>
          <p:nvPr/>
        </p:nvSpPr>
        <p:spPr>
          <a:xfrm>
            <a:off x="1805400" y="4452120"/>
            <a:ext cx="3750480" cy="160200"/>
          </a:xfrm>
          <a:custGeom>
            <a:avLst/>
            <a:gdLst/>
            <a:ahLst/>
            <a:cxnLst/>
            <a:rect l="l" t="t" r="r" b="b"/>
            <a:pathLst>
              <a:path w="54770" h="2346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37"/>
          <p:cNvSpPr/>
          <p:nvPr/>
        </p:nvSpPr>
        <p:spPr>
          <a:xfrm>
            <a:off x="0" y="4452120"/>
            <a:ext cx="1490400" cy="160200"/>
          </a:xfrm>
          <a:custGeom>
            <a:avLst/>
            <a:gdLst/>
            <a:ahLst/>
            <a:cxnLst/>
            <a:rect l="l" t="t" r="r" b="b"/>
            <a:pathLst>
              <a:path w="21766" h="234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38"/>
          <p:cNvSpPr/>
          <p:nvPr/>
        </p:nvSpPr>
        <p:spPr>
          <a:xfrm>
            <a:off x="596160" y="4717800"/>
            <a:ext cx="3218040" cy="160200"/>
          </a:xfrm>
          <a:custGeom>
            <a:avLst/>
            <a:gdLst/>
            <a:ahLst/>
            <a:cxnLst/>
            <a:rect l="l" t="t" r="r" b="b"/>
            <a:pathLst>
              <a:path w="46995" h="2347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CustomShape 39"/>
          <p:cNvSpPr/>
          <p:nvPr/>
        </p:nvSpPr>
        <p:spPr>
          <a:xfrm>
            <a:off x="0" y="4717800"/>
            <a:ext cx="364320" cy="160200"/>
          </a:xfrm>
          <a:custGeom>
            <a:avLst/>
            <a:gdLst/>
            <a:ahLst/>
            <a:cxnLst/>
            <a:rect l="l" t="t" r="r" b="b"/>
            <a:pathLst>
              <a:path w="5323" h="2347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40"/>
          <p:cNvSpPr/>
          <p:nvPr/>
        </p:nvSpPr>
        <p:spPr>
          <a:xfrm>
            <a:off x="0" y="4983480"/>
            <a:ext cx="828000" cy="159480"/>
          </a:xfrm>
          <a:custGeom>
            <a:avLst/>
            <a:gdLst/>
            <a:ahLst/>
            <a:cxnLst/>
            <a:rect l="l" t="t" r="r" b="b"/>
            <a:pathLst>
              <a:path w="12098" h="2335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41"/>
          <p:cNvSpPr>
            <a:spLocks noGrp="1"/>
          </p:cNvSpPr>
          <p:nvPr>
            <p:ph type="title"/>
          </p:nvPr>
        </p:nvSpPr>
        <p:spPr>
          <a:xfrm>
            <a:off x="718560" y="1369080"/>
            <a:ext cx="8520120" cy="1910160"/>
          </a:xfrm>
          <a:prstGeom prst="rect">
            <a:avLst/>
          </a:prstGeom>
        </p:spPr>
        <p:txBody>
          <a:bodyPr tIns="91440" bIns="0" anchor="b">
            <a:noAutofit/>
          </a:bodyPr>
          <a:lstStyle/>
          <a:p>
            <a:r>
              <a:rPr lang="en-US" sz="7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4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1584720"/>
            <a:ext cx="4361400" cy="241200"/>
          </a:xfrm>
          <a:custGeom>
            <a:avLst/>
            <a:gdLst/>
            <a:ahLst/>
            <a:cxnLst/>
            <a:rect l="l" t="t" r="r" b="b"/>
            <a:pathLst>
              <a:path w="146079" h="585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6076440" y="1584720"/>
            <a:ext cx="1243440" cy="241200"/>
          </a:xfrm>
          <a:custGeom>
            <a:avLst/>
            <a:gdLst/>
            <a:ahLst/>
            <a:cxnLst/>
            <a:rect l="l" t="t" r="r" b="b"/>
            <a:pathLst>
              <a:path w="19503" h="5847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2171880" y="3002760"/>
            <a:ext cx="1243440" cy="240480"/>
          </a:xfrm>
          <a:custGeom>
            <a:avLst/>
            <a:gdLst/>
            <a:ahLst/>
            <a:cxnLst/>
            <a:rect l="l" t="t" r="r" b="b"/>
            <a:pathLst>
              <a:path w="30184" h="5847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4"/>
          <p:cNvSpPr/>
          <p:nvPr/>
        </p:nvSpPr>
        <p:spPr>
          <a:xfrm>
            <a:off x="4667400" y="3002760"/>
            <a:ext cx="4476600" cy="240480"/>
          </a:xfrm>
          <a:custGeom>
            <a:avLst/>
            <a:gdLst/>
            <a:ahLst/>
            <a:cxnLst/>
            <a:rect l="l" t="t" r="r" b="b"/>
            <a:pathLst>
              <a:path w="106491" h="5847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5"/>
          <p:cNvSpPr/>
          <p:nvPr/>
        </p:nvSpPr>
        <p:spPr>
          <a:xfrm>
            <a:off x="4552920" y="1584720"/>
            <a:ext cx="1342080" cy="241200"/>
          </a:xfrm>
          <a:custGeom>
            <a:avLst/>
            <a:gdLst/>
            <a:ahLst/>
            <a:cxnLst/>
            <a:rect l="l" t="t" r="r" b="b"/>
            <a:pathLst>
              <a:path w="146079" h="585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PlaceHolder 6"/>
          <p:cNvSpPr>
            <a:spLocks noGrp="1"/>
          </p:cNvSpPr>
          <p:nvPr>
            <p:ph type="title"/>
          </p:nvPr>
        </p:nvSpPr>
        <p:spPr>
          <a:xfrm>
            <a:off x="2190240" y="1848240"/>
            <a:ext cx="2163600" cy="240480"/>
          </a:xfrm>
          <a:prstGeom prst="rect">
            <a:avLst/>
          </a:prstGeom>
        </p:spPr>
        <p:txBody>
          <a:bodyPr tIns="0" bIns="0" anchor="b">
            <a:noAutofit/>
          </a:bodyPr>
          <a:lstStyle/>
          <a:p>
            <a:r>
              <a:rPr lang="en-US" sz="35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4" name="PlaceHolder 7"/>
          <p:cNvSpPr>
            <a:spLocks noGrp="1"/>
          </p:cNvSpPr>
          <p:nvPr>
            <p:ph type="title"/>
          </p:nvPr>
        </p:nvSpPr>
        <p:spPr>
          <a:xfrm>
            <a:off x="4812120" y="1848240"/>
            <a:ext cx="2163600" cy="240480"/>
          </a:xfrm>
          <a:prstGeom prst="rect">
            <a:avLst/>
          </a:prstGeom>
        </p:spPr>
        <p:txBody>
          <a:bodyPr tIns="0" bIns="0" anchor="b">
            <a:noAutofit/>
          </a:bodyPr>
          <a:lstStyle/>
          <a:p>
            <a:r>
              <a:rPr lang="en-US" sz="35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5" name="PlaceHolder 8"/>
          <p:cNvSpPr>
            <a:spLocks noGrp="1"/>
          </p:cNvSpPr>
          <p:nvPr>
            <p:ph type="title"/>
          </p:nvPr>
        </p:nvSpPr>
        <p:spPr>
          <a:xfrm>
            <a:off x="2190240" y="3103560"/>
            <a:ext cx="2163600" cy="57744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6" name="PlaceHolder 9"/>
          <p:cNvSpPr>
            <a:spLocks noGrp="1"/>
          </p:cNvSpPr>
          <p:nvPr>
            <p:ph type="title"/>
          </p:nvPr>
        </p:nvSpPr>
        <p:spPr>
          <a:xfrm>
            <a:off x="1278000" y="342000"/>
            <a:ext cx="6587640" cy="6685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7" name="PlaceHolder 10"/>
          <p:cNvSpPr>
            <a:spLocks noGrp="1"/>
          </p:cNvSpPr>
          <p:nvPr>
            <p:ph type="title"/>
          </p:nvPr>
        </p:nvSpPr>
        <p:spPr>
          <a:xfrm>
            <a:off x="2190240" y="3258360"/>
            <a:ext cx="2163600" cy="240480"/>
          </a:xfrm>
          <a:prstGeom prst="rect">
            <a:avLst/>
          </a:prstGeom>
        </p:spPr>
        <p:txBody>
          <a:bodyPr tIns="0" bIns="0" anchor="b">
            <a:noAutofit/>
          </a:bodyPr>
          <a:lstStyle/>
          <a:p>
            <a:r>
              <a:rPr lang="en-US" sz="35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8" name="PlaceHolder 11"/>
          <p:cNvSpPr>
            <a:spLocks noGrp="1"/>
          </p:cNvSpPr>
          <p:nvPr>
            <p:ph type="title"/>
          </p:nvPr>
        </p:nvSpPr>
        <p:spPr>
          <a:xfrm>
            <a:off x="4812120" y="3258360"/>
            <a:ext cx="2163600" cy="240480"/>
          </a:xfrm>
          <a:prstGeom prst="rect">
            <a:avLst/>
          </a:prstGeom>
        </p:spPr>
        <p:txBody>
          <a:bodyPr tIns="0" bIns="0" anchor="b">
            <a:noAutofit/>
          </a:bodyPr>
          <a:lstStyle/>
          <a:p>
            <a:r>
              <a:rPr lang="en-US" sz="35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9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0" y="1515960"/>
            <a:ext cx="2942640" cy="241200"/>
          </a:xfrm>
          <a:custGeom>
            <a:avLst/>
            <a:gdLst/>
            <a:ahLst/>
            <a:cxnLst/>
            <a:rect l="l" t="t" r="r" b="b"/>
            <a:pathLst>
              <a:path w="146079" h="585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973160"/>
            <a:ext cx="3512520" cy="213048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74" name="PlaceHolder 3"/>
          <p:cNvSpPr>
            <a:spLocks noGrp="1"/>
          </p:cNvSpPr>
          <p:nvPr>
            <p:ph type="title"/>
          </p:nvPr>
        </p:nvSpPr>
        <p:spPr>
          <a:xfrm>
            <a:off x="560880" y="1168200"/>
            <a:ext cx="3561120" cy="6685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0" y="3268800"/>
            <a:ext cx="667440" cy="354960"/>
          </a:xfrm>
          <a:custGeom>
            <a:avLst/>
            <a:gdLst/>
            <a:ahLst/>
            <a:cxnLst/>
            <a:rect l="l" t="t" r="r" b="b"/>
            <a:pathLst>
              <a:path w="2882" h="2764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2"/>
          <p:cNvSpPr/>
          <p:nvPr/>
        </p:nvSpPr>
        <p:spPr>
          <a:xfrm>
            <a:off x="7959960" y="322920"/>
            <a:ext cx="1183320" cy="354960"/>
          </a:xfrm>
          <a:custGeom>
            <a:avLst/>
            <a:gdLst/>
            <a:ahLst/>
            <a:cxnLst/>
            <a:rect l="l" t="t" r="r" b="b"/>
            <a:pathLst>
              <a:path w="9205" h="2763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CustomShape 3"/>
          <p:cNvSpPr/>
          <p:nvPr/>
        </p:nvSpPr>
        <p:spPr>
          <a:xfrm>
            <a:off x="7173000" y="912600"/>
            <a:ext cx="1970280" cy="354960"/>
          </a:xfrm>
          <a:custGeom>
            <a:avLst/>
            <a:gdLst/>
            <a:ahLst/>
            <a:cxnLst/>
            <a:rect l="l" t="t" r="r" b="b"/>
            <a:pathLst>
              <a:path w="15325" h="2763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4"/>
          <p:cNvSpPr/>
          <p:nvPr/>
        </p:nvSpPr>
        <p:spPr>
          <a:xfrm>
            <a:off x="7173000" y="2089800"/>
            <a:ext cx="1970280" cy="356400"/>
          </a:xfrm>
          <a:custGeom>
            <a:avLst/>
            <a:gdLst/>
            <a:ahLst/>
            <a:cxnLst/>
            <a:rect l="l" t="t" r="r" b="b"/>
            <a:pathLst>
              <a:path w="15325" h="277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3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CustomShape 5"/>
          <p:cNvSpPr/>
          <p:nvPr/>
        </p:nvSpPr>
        <p:spPr>
          <a:xfrm>
            <a:off x="0" y="2089800"/>
            <a:ext cx="552600" cy="356400"/>
          </a:xfrm>
          <a:custGeom>
            <a:avLst/>
            <a:gdLst/>
            <a:ahLst/>
            <a:cxnLst/>
            <a:rect l="l" t="t" r="r" b="b"/>
            <a:pathLst>
              <a:path w="4300" h="2775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6"/>
          <p:cNvSpPr/>
          <p:nvPr/>
        </p:nvSpPr>
        <p:spPr>
          <a:xfrm>
            <a:off x="8773200" y="1500480"/>
            <a:ext cx="370080" cy="356400"/>
          </a:xfrm>
          <a:custGeom>
            <a:avLst/>
            <a:gdLst/>
            <a:ahLst/>
            <a:cxnLst/>
            <a:rect l="l" t="t" r="r" b="b"/>
            <a:pathLst>
              <a:path w="2882" h="2775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CustomShape 7"/>
          <p:cNvSpPr/>
          <p:nvPr/>
        </p:nvSpPr>
        <p:spPr>
          <a:xfrm>
            <a:off x="8039880" y="3268800"/>
            <a:ext cx="1103760" cy="354960"/>
          </a:xfrm>
          <a:custGeom>
            <a:avLst/>
            <a:gdLst/>
            <a:ahLst/>
            <a:cxnLst/>
            <a:rect l="l" t="t" r="r" b="b"/>
            <a:pathLst>
              <a:path w="8586" h="2764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CustomShape 8"/>
          <p:cNvSpPr/>
          <p:nvPr/>
        </p:nvSpPr>
        <p:spPr>
          <a:xfrm>
            <a:off x="7556040" y="3858120"/>
            <a:ext cx="1587600" cy="354960"/>
          </a:xfrm>
          <a:custGeom>
            <a:avLst/>
            <a:gdLst/>
            <a:ahLst/>
            <a:cxnLst/>
            <a:rect l="l" t="t" r="r" b="b"/>
            <a:pathLst>
              <a:path w="12348" h="2763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CustomShape 9"/>
          <p:cNvSpPr/>
          <p:nvPr/>
        </p:nvSpPr>
        <p:spPr>
          <a:xfrm>
            <a:off x="0" y="4446360"/>
            <a:ext cx="1183320" cy="356400"/>
          </a:xfrm>
          <a:custGeom>
            <a:avLst/>
            <a:gdLst/>
            <a:ahLst/>
            <a:cxnLst/>
            <a:rect l="l" t="t" r="r" b="b"/>
            <a:pathLst>
              <a:path w="9205" h="277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CustomShape 10"/>
          <p:cNvSpPr/>
          <p:nvPr/>
        </p:nvSpPr>
        <p:spPr>
          <a:xfrm>
            <a:off x="0" y="3858120"/>
            <a:ext cx="1970280" cy="354960"/>
          </a:xfrm>
          <a:custGeom>
            <a:avLst/>
            <a:gdLst/>
            <a:ahLst/>
            <a:cxnLst/>
            <a:rect l="l" t="t" r="r" b="b"/>
            <a:pathLst>
              <a:path w="15325" h="2763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CustomShape 11"/>
          <p:cNvSpPr/>
          <p:nvPr/>
        </p:nvSpPr>
        <p:spPr>
          <a:xfrm>
            <a:off x="2325600" y="3858120"/>
            <a:ext cx="866520" cy="354960"/>
          </a:xfrm>
          <a:custGeom>
            <a:avLst/>
            <a:gdLst/>
            <a:ahLst/>
            <a:cxnLst/>
            <a:rect l="l" t="t" r="r" b="b"/>
            <a:pathLst>
              <a:path w="6740" h="2763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CustomShape 12"/>
          <p:cNvSpPr/>
          <p:nvPr/>
        </p:nvSpPr>
        <p:spPr>
          <a:xfrm>
            <a:off x="0" y="2679480"/>
            <a:ext cx="1485720" cy="354960"/>
          </a:xfrm>
          <a:custGeom>
            <a:avLst/>
            <a:gdLst/>
            <a:ahLst/>
            <a:cxnLst/>
            <a:rect l="l" t="t" r="r" b="b"/>
            <a:pathLst>
              <a:path w="15325" h="2764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3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CustomShape 13"/>
          <p:cNvSpPr/>
          <p:nvPr/>
        </p:nvSpPr>
        <p:spPr>
          <a:xfrm>
            <a:off x="896400" y="3268800"/>
            <a:ext cx="370080" cy="354960"/>
          </a:xfrm>
          <a:custGeom>
            <a:avLst/>
            <a:gdLst/>
            <a:ahLst/>
            <a:cxnLst/>
            <a:rect l="l" t="t" r="r" b="b"/>
            <a:pathLst>
              <a:path w="2882" h="2764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CustomShape 14"/>
          <p:cNvSpPr/>
          <p:nvPr/>
        </p:nvSpPr>
        <p:spPr>
          <a:xfrm>
            <a:off x="0" y="1500480"/>
            <a:ext cx="1103760" cy="356400"/>
          </a:xfrm>
          <a:custGeom>
            <a:avLst/>
            <a:gdLst/>
            <a:ahLst/>
            <a:cxnLst/>
            <a:rect l="l" t="t" r="r" b="b"/>
            <a:pathLst>
              <a:path w="8586" h="2775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CustomShape 15"/>
          <p:cNvSpPr/>
          <p:nvPr/>
        </p:nvSpPr>
        <p:spPr>
          <a:xfrm>
            <a:off x="359280" y="912600"/>
            <a:ext cx="1228320" cy="354960"/>
          </a:xfrm>
          <a:custGeom>
            <a:avLst/>
            <a:gdLst/>
            <a:ahLst/>
            <a:cxnLst/>
            <a:rect l="l" t="t" r="r" b="b"/>
            <a:pathLst>
              <a:path w="12348" h="2763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16"/>
          <p:cNvSpPr/>
          <p:nvPr/>
        </p:nvSpPr>
        <p:spPr>
          <a:xfrm>
            <a:off x="5395680" y="322920"/>
            <a:ext cx="2170800" cy="354960"/>
          </a:xfrm>
          <a:custGeom>
            <a:avLst/>
            <a:gdLst/>
            <a:ahLst/>
            <a:cxnLst/>
            <a:rect l="l" t="t" r="r" b="b"/>
            <a:pathLst>
              <a:path w="16884" h="2763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17"/>
          <p:cNvSpPr/>
          <p:nvPr/>
        </p:nvSpPr>
        <p:spPr>
          <a:xfrm>
            <a:off x="5729400" y="3858120"/>
            <a:ext cx="1599840" cy="354960"/>
          </a:xfrm>
          <a:custGeom>
            <a:avLst/>
            <a:gdLst/>
            <a:ahLst/>
            <a:cxnLst/>
            <a:rect l="l" t="t" r="r" b="b"/>
            <a:pathLst>
              <a:path w="12443" h="276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18"/>
          <p:cNvSpPr/>
          <p:nvPr/>
        </p:nvSpPr>
        <p:spPr>
          <a:xfrm>
            <a:off x="1577160" y="4446360"/>
            <a:ext cx="3118320" cy="356400"/>
          </a:xfrm>
          <a:custGeom>
            <a:avLst/>
            <a:gdLst/>
            <a:ahLst/>
            <a:cxnLst/>
            <a:rect l="l" t="t" r="r" b="b"/>
            <a:pathLst>
              <a:path w="16884" h="2775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PlaceHolder 19"/>
          <p:cNvSpPr>
            <a:spLocks noGrp="1"/>
          </p:cNvSpPr>
          <p:nvPr>
            <p:ph type="title"/>
          </p:nvPr>
        </p:nvSpPr>
        <p:spPr>
          <a:xfrm>
            <a:off x="454680" y="2714760"/>
            <a:ext cx="8424720" cy="447480"/>
          </a:xfrm>
          <a:prstGeom prst="rect">
            <a:avLst/>
          </a:prstGeom>
        </p:spPr>
        <p:txBody>
          <a:bodyPr tIns="0" bIns="0" anchor="ctr">
            <a:noAutofit/>
          </a:bodyPr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42" name="PlaceHolder 20"/>
          <p:cNvSpPr>
            <a:spLocks noGrp="1"/>
          </p:cNvSpPr>
          <p:nvPr>
            <p:ph type="title"/>
          </p:nvPr>
        </p:nvSpPr>
        <p:spPr>
          <a:xfrm>
            <a:off x="454680" y="2151000"/>
            <a:ext cx="8424720" cy="489240"/>
          </a:xfrm>
          <a:prstGeom prst="rect">
            <a:avLst/>
          </a:prstGeom>
        </p:spPr>
        <p:txBody>
          <a:bodyPr t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b="1" strike="noStrike" spc="-1">
                <a:solidFill>
                  <a:srgbClr val="00FFC5"/>
                </a:solidFill>
                <a:latin typeface="Overpass Mono"/>
                <a:ea typeface="Overpass Mono"/>
              </a:rPr>
              <a:t>xx%</a:t>
            </a:r>
            <a:endParaRPr lang="en-US" sz="8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TextShape 1"/>
          <p:cNvSpPr txBox="1"/>
          <p:nvPr/>
        </p:nvSpPr>
        <p:spPr>
          <a:xfrm>
            <a:off x="718560" y="1369080"/>
            <a:ext cx="8520120" cy="1910160"/>
          </a:xfrm>
          <a:prstGeom prst="rect">
            <a:avLst/>
          </a:prstGeom>
          <a:noFill/>
          <a:ln>
            <a:noFill/>
          </a:ln>
        </p:spPr>
        <p:txBody>
          <a:bodyPr tIns="91440" bIns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7400" b="1" strike="noStrike" spc="-1" dirty="0" smtClean="0">
                <a:solidFill>
                  <a:srgbClr val="FFFFFF"/>
                </a:solidFill>
                <a:latin typeface="Overpass Mono"/>
                <a:ea typeface="Overpass Mono"/>
              </a:rPr>
              <a:t>Task Management</a:t>
            </a:r>
            <a:endParaRPr lang="en-US" sz="7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2" name="TextShape 2"/>
          <p:cNvSpPr txBox="1"/>
          <p:nvPr/>
        </p:nvSpPr>
        <p:spPr>
          <a:xfrm>
            <a:off x="768960" y="339624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1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TextShape 1"/>
          <p:cNvSpPr txBox="1"/>
          <p:nvPr/>
        </p:nvSpPr>
        <p:spPr>
          <a:xfrm>
            <a:off x="1278000" y="342000"/>
            <a:ext cx="6587640" cy="668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3000" b="1" strike="noStrike" spc="-1">
                <a:solidFill>
                  <a:srgbClr val="00FFC5"/>
                </a:solidFill>
                <a:latin typeface="Overpass Mono"/>
                <a:ea typeface="Overpass Mono"/>
              </a:rPr>
              <a:t>TABLE OF CONTENTS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4" name="TextShape 2"/>
          <p:cNvSpPr txBox="1"/>
          <p:nvPr/>
        </p:nvSpPr>
        <p:spPr>
          <a:xfrm>
            <a:off x="2190240" y="1764720"/>
            <a:ext cx="2163600" cy="240480"/>
          </a:xfrm>
          <a:prstGeom prst="rect">
            <a:avLst/>
          </a:prstGeom>
          <a:noFill/>
          <a:ln>
            <a:noFill/>
          </a:ln>
        </p:spPr>
        <p:txBody>
          <a:bodyPr t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500" b="1" strike="noStrike" spc="-1" dirty="0">
                <a:solidFill>
                  <a:srgbClr val="FFFFFF"/>
                </a:solidFill>
                <a:latin typeface="Overpass Mono"/>
                <a:ea typeface="Overpass Mono"/>
              </a:rPr>
              <a:t>01</a:t>
            </a:r>
            <a:endParaRPr lang="en-US" sz="3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5" name="TextShape 3"/>
          <p:cNvSpPr txBox="1"/>
          <p:nvPr/>
        </p:nvSpPr>
        <p:spPr>
          <a:xfrm>
            <a:off x="2203951" y="2091310"/>
            <a:ext cx="2163600" cy="426240"/>
          </a:xfrm>
          <a:prstGeom prst="rect">
            <a:avLst/>
          </a:prstGeom>
          <a:noFill/>
          <a:ln>
            <a:noFill/>
          </a:ln>
        </p:spPr>
        <p:txBody>
          <a:bodyPr t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1" strike="noStrike" spc="-1" dirty="0" smtClean="0">
                <a:solidFill>
                  <a:srgbClr val="FFFFFF"/>
                </a:solidFill>
                <a:latin typeface="Overpass Mono"/>
                <a:ea typeface="Overpass Mono"/>
              </a:rPr>
              <a:t>Overview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826" name="TextShape 4"/>
          <p:cNvSpPr txBox="1"/>
          <p:nvPr/>
        </p:nvSpPr>
        <p:spPr>
          <a:xfrm>
            <a:off x="4812120" y="1746215"/>
            <a:ext cx="2163600" cy="245743"/>
          </a:xfrm>
          <a:prstGeom prst="rect">
            <a:avLst/>
          </a:prstGeom>
          <a:noFill/>
          <a:ln>
            <a:noFill/>
          </a:ln>
        </p:spPr>
        <p:txBody>
          <a:bodyPr t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3500" b="1" strike="noStrike" spc="-1" dirty="0" smtClean="0">
                <a:solidFill>
                  <a:srgbClr val="FFFFFF"/>
                </a:solidFill>
                <a:latin typeface="Overpass Mono"/>
                <a:ea typeface="Overpass Mono"/>
              </a:rPr>
              <a:t>04</a:t>
            </a:r>
            <a:endParaRPr lang="en-US" sz="3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TextShape 5"/>
          <p:cNvSpPr txBox="1"/>
          <p:nvPr/>
        </p:nvSpPr>
        <p:spPr>
          <a:xfrm>
            <a:off x="4812120" y="2091310"/>
            <a:ext cx="3481200" cy="426240"/>
          </a:xfrm>
          <a:prstGeom prst="rect">
            <a:avLst/>
          </a:prstGeom>
          <a:noFill/>
          <a:ln>
            <a:noFill/>
          </a:ln>
        </p:spPr>
        <p:txBody>
          <a:bodyPr tIns="0" bIns="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2200" b="1" spc="-1" dirty="0" smtClean="0">
                <a:solidFill>
                  <a:srgbClr val="FFFFFF"/>
                </a:solidFill>
                <a:latin typeface="Overpass Mono"/>
              </a:rPr>
              <a:t>Admin App Demo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828" name="TextShape 6"/>
          <p:cNvSpPr txBox="1"/>
          <p:nvPr/>
        </p:nvSpPr>
        <p:spPr>
          <a:xfrm>
            <a:off x="2203951" y="3138120"/>
            <a:ext cx="2163600" cy="240480"/>
          </a:xfrm>
          <a:prstGeom prst="rect">
            <a:avLst/>
          </a:prstGeom>
          <a:noFill/>
          <a:ln>
            <a:noFill/>
          </a:ln>
        </p:spPr>
        <p:txBody>
          <a:bodyPr t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500" b="1" strike="noStrike" spc="-1" dirty="0">
                <a:solidFill>
                  <a:srgbClr val="FFFFFF"/>
                </a:solidFill>
                <a:latin typeface="Overpass Mono"/>
                <a:ea typeface="Overpass Mono"/>
              </a:rPr>
              <a:t>02</a:t>
            </a:r>
            <a:endParaRPr lang="en-US" sz="3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9" name="TextShape 7"/>
          <p:cNvSpPr txBox="1"/>
          <p:nvPr/>
        </p:nvSpPr>
        <p:spPr>
          <a:xfrm>
            <a:off x="2203951" y="3378600"/>
            <a:ext cx="2163600" cy="426240"/>
          </a:xfrm>
          <a:prstGeom prst="rect">
            <a:avLst/>
          </a:prstGeom>
          <a:noFill/>
          <a:ln>
            <a:noFill/>
          </a:ln>
        </p:spPr>
        <p:txBody>
          <a:bodyPr tIns="0" bIns="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2200" b="1" strike="noStrike" spc="-1" dirty="0" smtClean="0">
                <a:solidFill>
                  <a:srgbClr val="FFFFFF"/>
                </a:solidFill>
                <a:latin typeface="Overpass Mono"/>
                <a:ea typeface="Overpass Mono"/>
              </a:rPr>
              <a:t>Methodology 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830" name="TextShape 8"/>
          <p:cNvSpPr txBox="1"/>
          <p:nvPr/>
        </p:nvSpPr>
        <p:spPr>
          <a:xfrm>
            <a:off x="4812120" y="3145038"/>
            <a:ext cx="2163600" cy="240480"/>
          </a:xfrm>
          <a:prstGeom prst="rect">
            <a:avLst/>
          </a:prstGeom>
          <a:noFill/>
          <a:ln>
            <a:noFill/>
          </a:ln>
        </p:spPr>
        <p:txBody>
          <a:bodyPr tIns="0" bIns="0" anchor="b">
            <a:noAutofit/>
          </a:bodyPr>
          <a:lstStyle/>
          <a:p>
            <a:pPr lvl="0" algn="r">
              <a:tabLst>
                <a:tab pos="0" algn="l"/>
              </a:tabLst>
            </a:pPr>
            <a:r>
              <a:rPr lang="en" sz="3500" b="1" spc="-1" dirty="0" smtClean="0">
                <a:solidFill>
                  <a:srgbClr val="FFFFFF"/>
                </a:solidFill>
                <a:latin typeface="Overpass Mono"/>
                <a:ea typeface="Overpass Mono"/>
              </a:rPr>
              <a:t>05</a:t>
            </a:r>
            <a:endParaRPr lang="en-US" sz="3500" spc="-1" dirty="0">
              <a:solidFill>
                <a:srgbClr val="000000"/>
              </a:solidFill>
            </a:endParaRPr>
          </a:p>
        </p:txBody>
      </p:sp>
      <p:sp>
        <p:nvSpPr>
          <p:cNvPr id="831" name="TextShape 9"/>
          <p:cNvSpPr txBox="1"/>
          <p:nvPr/>
        </p:nvSpPr>
        <p:spPr>
          <a:xfrm>
            <a:off x="5209952" y="3385518"/>
            <a:ext cx="3763927" cy="426240"/>
          </a:xfrm>
          <a:prstGeom prst="rect">
            <a:avLst/>
          </a:prstGeom>
          <a:noFill/>
          <a:ln>
            <a:noFill/>
          </a:ln>
        </p:spPr>
        <p:txBody>
          <a:bodyPr tIns="0" bIns="0">
            <a:noAutofit/>
          </a:bodyPr>
          <a:lstStyle/>
          <a:p>
            <a:pPr lvl="0" algn="r">
              <a:tabLst>
                <a:tab pos="0" algn="l"/>
              </a:tabLst>
            </a:pPr>
            <a:r>
              <a:rPr lang="en-US" sz="2200" b="1" spc="-1" dirty="0" smtClean="0">
                <a:solidFill>
                  <a:srgbClr val="FFFFFF"/>
                </a:solidFill>
                <a:latin typeface="Overpass Mono"/>
              </a:rPr>
              <a:t>Task Manager App Demo</a:t>
            </a:r>
            <a:endParaRPr lang="en-US" sz="2200" spc="-1" dirty="0">
              <a:solidFill>
                <a:prstClr val="black"/>
              </a:solidFill>
            </a:endParaRPr>
          </a:p>
        </p:txBody>
      </p:sp>
      <p:sp>
        <p:nvSpPr>
          <p:cNvPr id="11" name="TextShape 11"/>
          <p:cNvSpPr txBox="1"/>
          <p:nvPr/>
        </p:nvSpPr>
        <p:spPr>
          <a:xfrm>
            <a:off x="5858249" y="4075863"/>
            <a:ext cx="3285751" cy="219312"/>
          </a:xfrm>
          <a:prstGeom prst="rect">
            <a:avLst/>
          </a:prstGeom>
          <a:solidFill>
            <a:srgbClr val="EC008C"/>
          </a:solidFill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TextShape 11"/>
          <p:cNvSpPr txBox="1"/>
          <p:nvPr/>
        </p:nvSpPr>
        <p:spPr>
          <a:xfrm>
            <a:off x="-13711" y="4075863"/>
            <a:ext cx="3285751" cy="219312"/>
          </a:xfrm>
          <a:prstGeom prst="rect">
            <a:avLst/>
          </a:prstGeom>
          <a:solidFill>
            <a:srgbClr val="EC008C"/>
          </a:solidFill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extShape 8"/>
          <p:cNvSpPr txBox="1"/>
          <p:nvPr/>
        </p:nvSpPr>
        <p:spPr>
          <a:xfrm>
            <a:off x="807080" y="4299905"/>
            <a:ext cx="2163600" cy="240480"/>
          </a:xfrm>
          <a:prstGeom prst="rect">
            <a:avLst/>
          </a:prstGeom>
          <a:noFill/>
          <a:ln>
            <a:noFill/>
          </a:ln>
        </p:spPr>
        <p:txBody>
          <a:bodyPr tIns="0" bIns="0" anchor="b">
            <a:noAutofit/>
          </a:bodyPr>
          <a:lstStyle/>
          <a:p>
            <a:pPr lvl="0" algn="r">
              <a:tabLst>
                <a:tab pos="0" algn="l"/>
              </a:tabLst>
            </a:pPr>
            <a:r>
              <a:rPr lang="en" sz="3500" b="1" spc="-1" dirty="0" smtClean="0">
                <a:solidFill>
                  <a:srgbClr val="FFFFFF"/>
                </a:solidFill>
                <a:latin typeface="Overpass Mono"/>
                <a:ea typeface="Overpass Mono"/>
              </a:rPr>
              <a:t>03</a:t>
            </a:r>
            <a:endParaRPr lang="en-US" sz="3500" spc="-1" dirty="0">
              <a:solidFill>
                <a:srgbClr val="000000"/>
              </a:solidFill>
            </a:endParaRPr>
          </a:p>
        </p:txBody>
      </p:sp>
      <p:sp>
        <p:nvSpPr>
          <p:cNvPr id="14" name="TextShape 8"/>
          <p:cNvSpPr txBox="1"/>
          <p:nvPr/>
        </p:nvSpPr>
        <p:spPr>
          <a:xfrm>
            <a:off x="4812120" y="4248882"/>
            <a:ext cx="2163600" cy="240480"/>
          </a:xfrm>
          <a:prstGeom prst="rect">
            <a:avLst/>
          </a:prstGeom>
          <a:noFill/>
          <a:ln>
            <a:noFill/>
          </a:ln>
        </p:spPr>
        <p:txBody>
          <a:bodyPr tIns="0" bIns="0" anchor="b">
            <a:noAutofit/>
          </a:bodyPr>
          <a:lstStyle/>
          <a:p>
            <a:pPr lvl="0" algn="r">
              <a:tabLst>
                <a:tab pos="0" algn="l"/>
              </a:tabLst>
            </a:pPr>
            <a:r>
              <a:rPr lang="en" sz="3500" b="1" spc="-1" dirty="0" smtClean="0">
                <a:solidFill>
                  <a:srgbClr val="FFFFFF"/>
                </a:solidFill>
                <a:latin typeface="Overpass Mono"/>
                <a:ea typeface="Overpass Mono"/>
              </a:rPr>
              <a:t>06</a:t>
            </a:r>
            <a:endParaRPr lang="en-US" sz="3500" spc="-1" dirty="0">
              <a:solidFill>
                <a:srgbClr val="000000"/>
              </a:solidFill>
            </a:endParaRPr>
          </a:p>
        </p:txBody>
      </p:sp>
      <p:sp>
        <p:nvSpPr>
          <p:cNvPr id="15" name="TextShape 7"/>
          <p:cNvSpPr txBox="1"/>
          <p:nvPr/>
        </p:nvSpPr>
        <p:spPr>
          <a:xfrm>
            <a:off x="2215468" y="4445499"/>
            <a:ext cx="2163600" cy="426240"/>
          </a:xfrm>
          <a:prstGeom prst="rect">
            <a:avLst/>
          </a:prstGeom>
          <a:noFill/>
          <a:ln>
            <a:noFill/>
          </a:ln>
        </p:spPr>
        <p:txBody>
          <a:bodyPr tIns="0" bIns="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2200" b="1" strike="noStrike" spc="-1" dirty="0" err="1" smtClean="0">
                <a:solidFill>
                  <a:srgbClr val="FFFFFF"/>
                </a:solidFill>
                <a:latin typeface="Overpass Mono"/>
                <a:ea typeface="Overpass Mono"/>
              </a:rPr>
              <a:t>RESTfull</a:t>
            </a:r>
            <a:r>
              <a:rPr lang="en-US" sz="2200" b="1" strike="noStrike" spc="-1" dirty="0" smtClean="0">
                <a:solidFill>
                  <a:srgbClr val="FFFFFF"/>
                </a:solidFill>
                <a:latin typeface="Overpass Mono"/>
                <a:ea typeface="Overpass Mono"/>
              </a:rPr>
              <a:t> API</a:t>
            </a:r>
            <a:endParaRPr lang="en-US" sz="2200" spc="-1" dirty="0"/>
          </a:p>
        </p:txBody>
      </p:sp>
      <p:sp>
        <p:nvSpPr>
          <p:cNvPr id="17" name="TextShape 9"/>
          <p:cNvSpPr txBox="1"/>
          <p:nvPr/>
        </p:nvSpPr>
        <p:spPr>
          <a:xfrm>
            <a:off x="6245194" y="4489362"/>
            <a:ext cx="2163600" cy="426240"/>
          </a:xfrm>
          <a:prstGeom prst="rect">
            <a:avLst/>
          </a:prstGeom>
          <a:noFill/>
          <a:ln>
            <a:noFill/>
          </a:ln>
        </p:spPr>
        <p:txBody>
          <a:bodyPr tIns="0" bIns="0">
            <a:noAutofit/>
          </a:bodyPr>
          <a:lstStyle/>
          <a:p>
            <a:pPr lvl="0" algn="r">
              <a:tabLst>
                <a:tab pos="0" algn="l"/>
              </a:tabLst>
            </a:pPr>
            <a:r>
              <a:rPr lang="en-US" sz="2200" b="1" spc="-1" dirty="0" err="1" smtClean="0">
                <a:solidFill>
                  <a:srgbClr val="FFFFFF"/>
                </a:solidFill>
                <a:latin typeface="Overpass Mono"/>
                <a:ea typeface="Overpass Mono"/>
              </a:rPr>
              <a:t>Challenages</a:t>
            </a:r>
            <a:endParaRPr lang="en-US" sz="2200" spc="-1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TextShape 1"/>
          <p:cNvSpPr txBox="1"/>
          <p:nvPr/>
        </p:nvSpPr>
        <p:spPr>
          <a:xfrm>
            <a:off x="992160" y="2015640"/>
            <a:ext cx="3512520" cy="21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7" name="TextShape 2"/>
          <p:cNvSpPr txBox="1"/>
          <p:nvPr/>
        </p:nvSpPr>
        <p:spPr>
          <a:xfrm>
            <a:off x="397800" y="941400"/>
            <a:ext cx="5244120" cy="668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00FFC5"/>
                </a:solidFill>
                <a:latin typeface="MV Boli"/>
                <a:ea typeface="Overpass Mono"/>
              </a:rPr>
              <a:t>Overview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8" name="CustomShape 3"/>
          <p:cNvSpPr/>
          <p:nvPr/>
        </p:nvSpPr>
        <p:spPr>
          <a:xfrm>
            <a:off x="7524720" y="3887640"/>
            <a:ext cx="1618920" cy="241200"/>
          </a:xfrm>
          <a:custGeom>
            <a:avLst/>
            <a:gdLst/>
            <a:ahLst/>
            <a:cxnLst/>
            <a:rect l="l" t="t" r="r" b="b"/>
            <a:pathLst>
              <a:path w="146079" h="585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TextShape 1"/>
          <p:cNvSpPr txBox="1"/>
          <p:nvPr/>
        </p:nvSpPr>
        <p:spPr>
          <a:xfrm>
            <a:off x="454680" y="2714760"/>
            <a:ext cx="8424720" cy="447480"/>
          </a:xfrm>
          <a:prstGeom prst="rect">
            <a:avLst/>
          </a:prstGeom>
          <a:noFill/>
          <a:ln>
            <a:noFill/>
          </a:ln>
        </p:spPr>
        <p:txBody>
          <a:bodyPr t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600" b="1" strike="noStrike" spc="-1" dirty="0" smtClean="0">
                <a:solidFill>
                  <a:srgbClr val="FFFFFF"/>
                </a:solidFill>
                <a:latin typeface="Overpass Mono"/>
                <a:ea typeface="Overpass Mono"/>
              </a:rPr>
              <a:t>Methodology </a:t>
            </a:r>
            <a:endParaRPr lang="en-US" sz="3600" spc="-1" dirty="0"/>
          </a:p>
        </p:txBody>
      </p:sp>
      <p:sp>
        <p:nvSpPr>
          <p:cNvPr id="858" name="TextShape 2"/>
          <p:cNvSpPr txBox="1"/>
          <p:nvPr/>
        </p:nvSpPr>
        <p:spPr>
          <a:xfrm>
            <a:off x="454680" y="2151000"/>
            <a:ext cx="8424720" cy="489240"/>
          </a:xfrm>
          <a:prstGeom prst="rect">
            <a:avLst/>
          </a:prstGeom>
          <a:noFill/>
          <a:ln>
            <a:noFill/>
          </a:ln>
        </p:spPr>
        <p:txBody>
          <a:bodyPr tIns="0" bIns="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8000" b="1" strike="noStrike" spc="-1" dirty="0" smtClean="0">
                <a:solidFill>
                  <a:srgbClr val="00FFC5"/>
                </a:solidFill>
                <a:latin typeface="Overpass Mono"/>
                <a:ea typeface="Overpass Mono"/>
              </a:rPr>
              <a:t>02</a:t>
            </a:r>
            <a:endParaRPr lang="en-US" sz="8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TextShape 1"/>
          <p:cNvSpPr txBox="1"/>
          <p:nvPr/>
        </p:nvSpPr>
        <p:spPr>
          <a:xfrm>
            <a:off x="4295880" y="2267640"/>
            <a:ext cx="3932280" cy="21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0" name="TextShape 2"/>
          <p:cNvSpPr txBox="1"/>
          <p:nvPr/>
        </p:nvSpPr>
        <p:spPr>
          <a:xfrm>
            <a:off x="715926" y="1282995"/>
            <a:ext cx="8428074" cy="3324447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3000" spc="-1" dirty="0" err="1" smtClean="0">
                <a:solidFill>
                  <a:schemeClr val="bg1"/>
                </a:solidFill>
                <a:latin typeface="Arial"/>
              </a:rPr>
              <a:t>GoDaddy</a:t>
            </a:r>
            <a:r>
              <a:rPr lang="en-US" sz="3000" spc="-1" dirty="0" smtClean="0">
                <a:solidFill>
                  <a:schemeClr val="bg1"/>
                </a:solidFill>
                <a:latin typeface="Arial"/>
              </a:rPr>
              <a:t> Server(</a:t>
            </a:r>
            <a:r>
              <a:rPr lang="en-US" sz="3000" spc="-1" dirty="0" err="1" smtClean="0">
                <a:solidFill>
                  <a:schemeClr val="bg1"/>
                </a:solidFill>
                <a:latin typeface="Arial"/>
              </a:rPr>
              <a:t>CPanel</a:t>
            </a:r>
            <a:r>
              <a:rPr lang="en-US" sz="3000" spc="-1" dirty="0" smtClean="0">
                <a:solidFill>
                  <a:schemeClr val="bg1"/>
                </a:solidFill>
                <a:latin typeface="Arial"/>
              </a:rPr>
              <a:t> Hosting)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3000" spc="-1" dirty="0" smtClean="0">
                <a:solidFill>
                  <a:schemeClr val="bg1"/>
                </a:solidFill>
                <a:latin typeface="Arial"/>
              </a:rPr>
              <a:t>For Database and Backend, using </a:t>
            </a:r>
            <a:r>
              <a:rPr lang="en-US" sz="3000" spc="-1" dirty="0" err="1" smtClean="0">
                <a:solidFill>
                  <a:schemeClr val="bg1"/>
                </a:solidFill>
                <a:latin typeface="Arial"/>
              </a:rPr>
              <a:t>Laravel</a:t>
            </a:r>
            <a:r>
              <a:rPr lang="en-US" sz="3000" spc="-1" dirty="0" smtClean="0">
                <a:solidFill>
                  <a:schemeClr val="bg1"/>
                </a:solidFill>
                <a:latin typeface="Arial"/>
              </a:rPr>
              <a:t> framework (PHP)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3000" spc="-1" dirty="0" smtClean="0">
                <a:solidFill>
                  <a:schemeClr val="bg1"/>
                </a:solidFill>
                <a:latin typeface="Arial"/>
              </a:rPr>
              <a:t>For Frontend: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sz="3000" spc="-1" dirty="0">
                <a:solidFill>
                  <a:schemeClr val="bg1"/>
                </a:solidFill>
                <a:latin typeface="Arial"/>
              </a:rPr>
              <a:t>U</a:t>
            </a:r>
            <a:r>
              <a:rPr lang="en-US" sz="3000" spc="-1" dirty="0" smtClean="0">
                <a:solidFill>
                  <a:schemeClr val="bg1"/>
                </a:solidFill>
                <a:latin typeface="Arial"/>
              </a:rPr>
              <a:t>sing </a:t>
            </a:r>
            <a:r>
              <a:rPr lang="en-US" sz="3000" spc="-1" dirty="0" err="1" smtClean="0">
                <a:solidFill>
                  <a:schemeClr val="bg1"/>
                </a:solidFill>
                <a:latin typeface="Arial"/>
              </a:rPr>
              <a:t>Nodejs</a:t>
            </a:r>
            <a:r>
              <a:rPr lang="en-US" sz="3000" spc="-1" dirty="0" smtClean="0">
                <a:solidFill>
                  <a:schemeClr val="bg1"/>
                </a:solidFill>
                <a:latin typeface="Arial"/>
              </a:rPr>
              <a:t> for admin application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sz="3000" spc="-1" dirty="0" smtClean="0">
                <a:solidFill>
                  <a:schemeClr val="bg1"/>
                </a:solidFill>
                <a:latin typeface="Arial"/>
              </a:rPr>
              <a:t>Using Flutter for team member application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3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4381" y="421341"/>
            <a:ext cx="56990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spc="-1" dirty="0" smtClean="0">
                <a:solidFill>
                  <a:srgbClr val="00FFC5"/>
                </a:solidFill>
              </a:rPr>
              <a:t>Task Management </a:t>
            </a:r>
            <a:endParaRPr lang="en-US" sz="4400" dirty="0">
              <a:solidFill>
                <a:srgbClr val="00FFC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TextShape 1"/>
          <p:cNvSpPr txBox="1"/>
          <p:nvPr/>
        </p:nvSpPr>
        <p:spPr>
          <a:xfrm>
            <a:off x="454680" y="2714760"/>
            <a:ext cx="8424720" cy="447480"/>
          </a:xfrm>
          <a:prstGeom prst="rect">
            <a:avLst/>
          </a:prstGeom>
          <a:noFill/>
          <a:ln>
            <a:noFill/>
          </a:ln>
        </p:spPr>
        <p:txBody>
          <a:bodyPr t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FFFFFF"/>
                </a:solidFill>
                <a:latin typeface="Overpass Mono"/>
                <a:ea typeface="Overpass Mono"/>
              </a:rPr>
              <a:t>RESTfull</a:t>
            </a:r>
            <a:r>
              <a:rPr lang="en-US" sz="3600" b="1" strike="noStrike" spc="-1" dirty="0" smtClean="0">
                <a:solidFill>
                  <a:srgbClr val="FFFFFF"/>
                </a:solidFill>
                <a:latin typeface="Overpass Mono"/>
                <a:ea typeface="Overpass Mono"/>
              </a:rPr>
              <a:t> API</a:t>
            </a:r>
            <a:endParaRPr lang="en-US" sz="3600" spc="-1" dirty="0"/>
          </a:p>
        </p:txBody>
      </p:sp>
      <p:sp>
        <p:nvSpPr>
          <p:cNvPr id="858" name="TextShape 2"/>
          <p:cNvSpPr txBox="1"/>
          <p:nvPr/>
        </p:nvSpPr>
        <p:spPr>
          <a:xfrm>
            <a:off x="454680" y="2151000"/>
            <a:ext cx="8424720" cy="489240"/>
          </a:xfrm>
          <a:prstGeom prst="rect">
            <a:avLst/>
          </a:prstGeom>
          <a:noFill/>
          <a:ln>
            <a:noFill/>
          </a:ln>
        </p:spPr>
        <p:txBody>
          <a:bodyPr tIns="0" bIns="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8000" b="1" strike="noStrike" spc="-1" dirty="0" smtClean="0">
                <a:solidFill>
                  <a:srgbClr val="00FFC5"/>
                </a:solidFill>
                <a:latin typeface="Overpass Mono"/>
                <a:ea typeface="Overpass Mono"/>
              </a:rPr>
              <a:t>03</a:t>
            </a:r>
            <a:endParaRPr lang="en-US" sz="8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243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4880"/>
            <a:ext cx="8229240" cy="8586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C5"/>
                </a:solidFill>
              </a:rPr>
              <a:t>RESTful APIs work</a:t>
            </a:r>
          </a:p>
        </p:txBody>
      </p:sp>
      <p:sp>
        <p:nvSpPr>
          <p:cNvPr id="4" name="Rectangle 3"/>
          <p:cNvSpPr/>
          <p:nvPr/>
        </p:nvSpPr>
        <p:spPr>
          <a:xfrm>
            <a:off x="269359" y="1495560"/>
            <a:ext cx="86974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 user sends a request to the server.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 server authenticates the user and confirms that has the right to make that request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 server receives the request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 server returns a response to the user with the requested information if the request is successful</a:t>
            </a:r>
          </a:p>
        </p:txBody>
      </p:sp>
    </p:spTree>
    <p:extLst>
      <p:ext uri="{BB962C8B-B14F-4D97-AF65-F5344CB8AC3E}">
        <p14:creationId xmlns:p14="http://schemas.microsoft.com/office/powerpoint/2010/main" val="30881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4880"/>
            <a:ext cx="8229240" cy="8586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C5"/>
                </a:solidFill>
              </a:rPr>
              <a:t>RESTful API </a:t>
            </a:r>
            <a:r>
              <a:rPr lang="en-US" dirty="0" smtClean="0">
                <a:solidFill>
                  <a:srgbClr val="00FFC5"/>
                </a:solidFill>
              </a:rPr>
              <a:t>request</a:t>
            </a:r>
            <a:endParaRPr lang="en-US" dirty="0">
              <a:solidFill>
                <a:srgbClr val="00FFC5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795" y="1097000"/>
            <a:ext cx="908020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Method: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i="1" dirty="0" smtClean="0">
                <a:solidFill>
                  <a:schemeClr val="bg1">
                    <a:lumMod val="95000"/>
                  </a:schemeClr>
                </a:solidFill>
              </a:rPr>
              <a:t>GET|POST|PUT|DELETE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HTTP headers: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Data: </a:t>
            </a:r>
            <a:r>
              <a:rPr lang="en-US" sz="2400" i="1" dirty="0" smtClean="0">
                <a:solidFill>
                  <a:schemeClr val="bg1">
                    <a:lumMod val="95000"/>
                  </a:schemeClr>
                </a:solidFill>
              </a:rPr>
              <a:t>POST|PUT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Parameters: </a:t>
            </a:r>
            <a:r>
              <a:rPr lang="en-US" sz="2400" i="1" dirty="0" smtClean="0">
                <a:solidFill>
                  <a:schemeClr val="bg1">
                    <a:lumMod val="95000"/>
                  </a:schemeClr>
                </a:solidFill>
              </a:rPr>
              <a:t>URL|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Authentication Methods</a:t>
            </a:r>
            <a:r>
              <a:rPr lang="en-US" sz="3000" i="1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i="1" dirty="0" smtClean="0">
                <a:solidFill>
                  <a:schemeClr val="bg1">
                    <a:lumMod val="95000"/>
                  </a:schemeClr>
                </a:solidFill>
              </a:rPr>
              <a:t>Basic authentication: login/register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i="1" dirty="0" smtClean="0">
                <a:solidFill>
                  <a:schemeClr val="bg1">
                    <a:lumMod val="95000"/>
                  </a:schemeClr>
                </a:solidFill>
              </a:rPr>
              <a:t>Bearer authentication: any other API such as get projects</a:t>
            </a:r>
          </a:p>
          <a:p>
            <a:endParaRPr lang="en-US" sz="3000" i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03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259" y="344880"/>
            <a:ext cx="7740503" cy="858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FFC5"/>
                </a:solidFill>
              </a:rPr>
              <a:t>RESTful API server response</a:t>
            </a:r>
            <a:endParaRPr lang="en-US" dirty="0">
              <a:solidFill>
                <a:srgbClr val="00FF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82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1228</TotalTime>
  <Words>146</Words>
  <Application>Microsoft Office PowerPoint</Application>
  <PresentationFormat>On-screen Show (16:9)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DejaVu Sans</vt:lpstr>
      <vt:lpstr>MV Boli</vt:lpstr>
      <vt:lpstr>Overpass Mono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RESTful APIs work</vt:lpstr>
      <vt:lpstr>RESTful API request</vt:lpstr>
      <vt:lpstr>RESTful API server response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Groups</dc:title>
  <dc:subject/>
  <dc:creator>Asus</dc:creator>
  <dc:description/>
  <cp:lastModifiedBy>Maher</cp:lastModifiedBy>
  <cp:revision>120</cp:revision>
  <dcterms:modified xsi:type="dcterms:W3CDTF">2023-06-10T16:38:53Z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20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