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26" r:id="rId4"/>
    <p:sldMasterId id="2147483830" r:id="rId5"/>
  </p:sldMasterIdLst>
  <p:sldIdLst>
    <p:sldId id="256" r:id="rId6"/>
    <p:sldId id="257" r:id="rId7"/>
    <p:sldId id="259" r:id="rId8"/>
    <p:sldId id="262" r:id="rId9"/>
    <p:sldId id="263" r:id="rId10"/>
    <p:sldId id="278" r:id="rId11"/>
    <p:sldId id="280" r:id="rId12"/>
    <p:sldId id="281" r:id="rId13"/>
    <p:sldId id="282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43" name="CustomShape 2"/>
            <p:cNvSpPr/>
            <p:nvPr/>
          </p:nvSpPr>
          <p:spPr>
            <a:xfrm>
              <a:off x="7823880" y="1723680"/>
              <a:ext cx="1319760" cy="131760"/>
            </a:xfrm>
            <a:custGeom>
              <a:avLst/>
              <a:gdLst/>
              <a:ahLst/>
              <a:cxn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7749720" y="1942920"/>
              <a:ext cx="865800" cy="131760"/>
            </a:xfrm>
            <a:custGeom>
              <a:avLst/>
              <a:gdLst/>
              <a:ahLst/>
              <a:cxn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821080" y="194292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11040" y="2161440"/>
              <a:ext cx="732600" cy="132480"/>
            </a:xfrm>
            <a:custGeom>
              <a:avLst/>
              <a:gdLst/>
              <a:ahLst/>
              <a:cxn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703720" y="2381040"/>
              <a:ext cx="439920" cy="13248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56000" y="2381040"/>
              <a:ext cx="597240" cy="132480"/>
            </a:xfrm>
            <a:custGeom>
              <a:avLst/>
              <a:gdLst/>
              <a:ahLst/>
              <a:cxn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648560" y="2600280"/>
              <a:ext cx="1495080" cy="131760"/>
            </a:xfrm>
            <a:custGeom>
              <a:avLst/>
              <a:gdLst/>
              <a:ahLst/>
              <a:cxn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64160" y="2819520"/>
              <a:ext cx="879480" cy="131760"/>
            </a:xfrm>
            <a:custGeom>
              <a:avLst/>
              <a:gdLst/>
              <a:ahLst/>
              <a:cxn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821080" y="30387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749720" y="2161440"/>
              <a:ext cx="498600" cy="132480"/>
            </a:xfrm>
            <a:custGeom>
              <a:avLst/>
              <a:gdLst/>
              <a:ahLst/>
              <a:cxn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985160" y="41349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486920" y="4134960"/>
              <a:ext cx="321840" cy="131760"/>
            </a:xfrm>
            <a:custGeom>
              <a:avLst/>
              <a:gdLst/>
              <a:ahLst/>
              <a:cxn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117280" y="3257280"/>
              <a:ext cx="1026360" cy="132480"/>
            </a:xfrm>
            <a:custGeom>
              <a:avLst/>
              <a:gdLst/>
              <a:ahLst/>
              <a:cxn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749720" y="3476880"/>
              <a:ext cx="807120" cy="132480"/>
            </a:xfrm>
            <a:custGeom>
              <a:avLst/>
              <a:gdLst/>
              <a:ahLst/>
              <a:cxn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703720" y="3476880"/>
              <a:ext cx="439920" cy="13248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897320" y="303876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411040" y="369612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821080" y="39153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56000" y="369612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411040" y="413496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823880" y="3915360"/>
              <a:ext cx="862560" cy="131760"/>
            </a:xfrm>
            <a:custGeom>
              <a:avLst/>
              <a:gdLst/>
              <a:ahLst/>
              <a:cxn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648560" y="4354200"/>
              <a:ext cx="1495080" cy="131760"/>
            </a:xfrm>
            <a:custGeom>
              <a:avLst/>
              <a:gdLst/>
              <a:ahLst/>
              <a:cxn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732880" y="4572720"/>
              <a:ext cx="410760" cy="132480"/>
            </a:xfrm>
            <a:custGeom>
              <a:avLst/>
              <a:gdLst/>
              <a:ahLst/>
              <a:cxn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79600" y="4572720"/>
              <a:ext cx="773640" cy="132480"/>
            </a:xfrm>
            <a:custGeom>
              <a:avLst/>
              <a:gdLst/>
              <a:ahLst/>
              <a:cxn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362360" y="4791960"/>
              <a:ext cx="833040" cy="132480"/>
            </a:xfrm>
            <a:custGeom>
              <a:avLst/>
              <a:gdLst/>
              <a:ahLst/>
              <a:cxn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348040" y="4791960"/>
              <a:ext cx="795600" cy="132480"/>
            </a:xfrm>
            <a:custGeom>
              <a:avLst/>
              <a:gdLst/>
              <a:ahLst/>
              <a:cxn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029440" y="5011200"/>
              <a:ext cx="1114200" cy="131760"/>
            </a:xfrm>
            <a:custGeom>
              <a:avLst/>
              <a:gdLst/>
              <a:ahLst/>
              <a:cxn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9"/>
          <p:cNvSpPr/>
          <p:nvPr/>
        </p:nvSpPr>
        <p:spPr>
          <a:xfrm>
            <a:off x="1962360" y="0"/>
            <a:ext cx="2721600" cy="387000"/>
          </a:xfrm>
          <a:custGeom>
            <a:avLst/>
            <a:gdLst/>
            <a:ahLst/>
            <a:cxn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873720" y="0"/>
            <a:ext cx="664200" cy="387000"/>
          </a:xfrm>
          <a:custGeom>
            <a:avLst/>
            <a:gdLst/>
            <a:ahLst/>
            <a:cxn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1049040" y="938520"/>
            <a:ext cx="211680" cy="385560"/>
          </a:xfrm>
          <a:custGeom>
            <a:avLst/>
            <a:gdLst/>
            <a:ahLst/>
            <a:cxn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873720" y="1008720"/>
            <a:ext cx="167040" cy="245160"/>
          </a:xfrm>
          <a:custGeom>
            <a:avLst/>
            <a:gdLst/>
            <a:ahLst/>
            <a:cxn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1268640" y="1008720"/>
            <a:ext cx="167760" cy="245160"/>
          </a:xfrm>
          <a:custGeom>
            <a:avLst/>
            <a:gdLst/>
            <a:ahLst/>
            <a:cxn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3516120" y="4983480"/>
            <a:ext cx="1054080" cy="159480"/>
          </a:xfrm>
          <a:custGeom>
            <a:avLst/>
            <a:gdLst/>
            <a:ahLst/>
            <a:cxn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1160280" y="4983480"/>
            <a:ext cx="2152440" cy="159480"/>
          </a:xfrm>
          <a:custGeom>
            <a:avLst/>
            <a:gdLst/>
            <a:ahLst/>
            <a:cxn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1805400" y="4452120"/>
            <a:ext cx="3750480" cy="160200"/>
          </a:xfrm>
          <a:custGeom>
            <a:avLst/>
            <a:gdLst/>
            <a:ahLst/>
            <a:cxn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4452120"/>
            <a:ext cx="1490400" cy="160200"/>
          </a:xfrm>
          <a:custGeom>
            <a:avLst/>
            <a:gdLst/>
            <a:ahLst/>
            <a:cxn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596160" y="4717800"/>
            <a:ext cx="3218040" cy="160200"/>
          </a:xfrm>
          <a:custGeom>
            <a:avLst/>
            <a:gdLst/>
            <a:ahLst/>
            <a:cxn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4717800"/>
            <a:ext cx="364320" cy="160200"/>
          </a:xfrm>
          <a:custGeom>
            <a:avLst/>
            <a:gdLst/>
            <a:ahLst/>
            <a:cxn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0" y="4983480"/>
            <a:ext cx="828000" cy="159480"/>
          </a:xfrm>
          <a:custGeom>
            <a:avLst/>
            <a:gdLst/>
            <a:ahLst/>
            <a:cxn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41"/>
          <p:cNvSpPr>
            <a:spLocks noGrp="1"/>
          </p:cNvSpPr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</p:spPr>
        <p:txBody>
          <a:bodyPr tIns="91440" bIns="0" anchor="b">
            <a:noAutofit/>
          </a:bodyPr>
          <a:lstStyle/>
          <a:p>
            <a:r>
              <a:rPr lang="en-US" sz="7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4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584720"/>
            <a:ext cx="436140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6076440" y="1584720"/>
            <a:ext cx="1243440" cy="241200"/>
          </a:xfrm>
          <a:custGeom>
            <a:avLst/>
            <a:gdLst/>
            <a:ahLst/>
            <a:cxnLst/>
            <a:rect l="l" t="t" r="r" b="b"/>
            <a:pathLst>
              <a:path w="19503" h="5847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171880" y="3002760"/>
            <a:ext cx="1243440" cy="240480"/>
          </a:xfrm>
          <a:custGeom>
            <a:avLst/>
            <a:gdLst/>
            <a:ahLst/>
            <a:cxnLst/>
            <a:rect l="l" t="t" r="r" b="b"/>
            <a:pathLst>
              <a:path w="30184" h="5847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4667400" y="3002760"/>
            <a:ext cx="4476600" cy="240480"/>
          </a:xfrm>
          <a:custGeom>
            <a:avLst/>
            <a:gdLst/>
            <a:ahLst/>
            <a:cxn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552920" y="1584720"/>
            <a:ext cx="134208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219024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7"/>
          <p:cNvSpPr>
            <a:spLocks noGrp="1"/>
          </p:cNvSpPr>
          <p:nvPr>
            <p:ph type="title"/>
          </p:nvPr>
        </p:nvSpPr>
        <p:spPr>
          <a:xfrm>
            <a:off x="481212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8"/>
          <p:cNvSpPr>
            <a:spLocks noGrp="1"/>
          </p:cNvSpPr>
          <p:nvPr>
            <p:ph type="title"/>
          </p:nvPr>
        </p:nvSpPr>
        <p:spPr>
          <a:xfrm>
            <a:off x="2190240" y="3103560"/>
            <a:ext cx="2163600" cy="577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9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10"/>
          <p:cNvSpPr>
            <a:spLocks noGrp="1"/>
          </p:cNvSpPr>
          <p:nvPr>
            <p:ph type="title"/>
          </p:nvPr>
        </p:nvSpPr>
        <p:spPr>
          <a:xfrm>
            <a:off x="219024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11"/>
          <p:cNvSpPr>
            <a:spLocks noGrp="1"/>
          </p:cNvSpPr>
          <p:nvPr>
            <p:ph type="title"/>
          </p:nvPr>
        </p:nvSpPr>
        <p:spPr>
          <a:xfrm>
            <a:off x="481212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515960"/>
            <a:ext cx="294264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973160"/>
            <a:ext cx="3512520" cy="21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560880" y="1168200"/>
            <a:ext cx="3561120" cy="6685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268800"/>
            <a:ext cx="667440" cy="35496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7959960" y="322920"/>
            <a:ext cx="1183320" cy="354960"/>
          </a:xfrm>
          <a:custGeom>
            <a:avLst/>
            <a:gdLst/>
            <a:ahLst/>
            <a:cxn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7173000" y="912600"/>
            <a:ext cx="1970280" cy="35496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7173000" y="2089800"/>
            <a:ext cx="1970280" cy="356400"/>
          </a:xfrm>
          <a:custGeom>
            <a:avLst/>
            <a:gdLst/>
            <a:ahLst/>
            <a:cxn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5"/>
          <p:cNvSpPr/>
          <p:nvPr/>
        </p:nvSpPr>
        <p:spPr>
          <a:xfrm>
            <a:off x="0" y="2089800"/>
            <a:ext cx="552600" cy="356400"/>
          </a:xfrm>
          <a:custGeom>
            <a:avLst/>
            <a:gdLst/>
            <a:ahLst/>
            <a:cxn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6"/>
          <p:cNvSpPr/>
          <p:nvPr/>
        </p:nvSpPr>
        <p:spPr>
          <a:xfrm>
            <a:off x="8773200" y="1500480"/>
            <a:ext cx="370080" cy="356400"/>
          </a:xfrm>
          <a:custGeom>
            <a:avLst/>
            <a:gdLst/>
            <a:ahLst/>
            <a:cxn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7"/>
          <p:cNvSpPr/>
          <p:nvPr/>
        </p:nvSpPr>
        <p:spPr>
          <a:xfrm>
            <a:off x="8039880" y="3268800"/>
            <a:ext cx="1103760" cy="354960"/>
          </a:xfrm>
          <a:custGeom>
            <a:avLst/>
            <a:gdLst/>
            <a:ahLst/>
            <a:cxn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7556040" y="3858120"/>
            <a:ext cx="1587600" cy="35496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"/>
          <p:cNvSpPr/>
          <p:nvPr/>
        </p:nvSpPr>
        <p:spPr>
          <a:xfrm>
            <a:off x="0" y="4446360"/>
            <a:ext cx="1183320" cy="356400"/>
          </a:xfrm>
          <a:custGeom>
            <a:avLst/>
            <a:gdLst/>
            <a:ahLst/>
            <a:cxnLst/>
            <a:rect l="l" t="t" r="r" b="b"/>
            <a:pathLst>
              <a:path w="9205" h="277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0" y="3858120"/>
            <a:ext cx="1970280" cy="35496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1"/>
          <p:cNvSpPr/>
          <p:nvPr/>
        </p:nvSpPr>
        <p:spPr>
          <a:xfrm>
            <a:off x="2325600" y="3858120"/>
            <a:ext cx="866520" cy="354960"/>
          </a:xfrm>
          <a:custGeom>
            <a:avLst/>
            <a:gdLst/>
            <a:ahLst/>
            <a:cxnLst/>
            <a:rect l="l" t="t" r="r" b="b"/>
            <a:pathLst>
              <a:path w="6740" h="2763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2"/>
          <p:cNvSpPr/>
          <p:nvPr/>
        </p:nvSpPr>
        <p:spPr>
          <a:xfrm>
            <a:off x="0" y="2679480"/>
            <a:ext cx="1485720" cy="354960"/>
          </a:xfrm>
          <a:custGeom>
            <a:avLst/>
            <a:gdLst/>
            <a:ahLst/>
            <a:cxn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3"/>
          <p:cNvSpPr/>
          <p:nvPr/>
        </p:nvSpPr>
        <p:spPr>
          <a:xfrm>
            <a:off x="896400" y="3268800"/>
            <a:ext cx="370080" cy="35496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4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cxn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15"/>
          <p:cNvSpPr/>
          <p:nvPr/>
        </p:nvSpPr>
        <p:spPr>
          <a:xfrm>
            <a:off x="359280" y="912600"/>
            <a:ext cx="1228320" cy="35496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5395680" y="322920"/>
            <a:ext cx="2170800" cy="354960"/>
          </a:xfrm>
          <a:custGeom>
            <a:avLst/>
            <a:gdLst/>
            <a:ahLst/>
            <a:cxn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7"/>
          <p:cNvSpPr/>
          <p:nvPr/>
        </p:nvSpPr>
        <p:spPr>
          <a:xfrm>
            <a:off x="5729400" y="3858120"/>
            <a:ext cx="1599840" cy="354960"/>
          </a:xfrm>
          <a:custGeom>
            <a:avLst/>
            <a:gdLst/>
            <a:ahLst/>
            <a:cxn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8"/>
          <p:cNvSpPr/>
          <p:nvPr/>
        </p:nvSpPr>
        <p:spPr>
          <a:xfrm>
            <a:off x="1577160" y="4446360"/>
            <a:ext cx="3118320" cy="356400"/>
          </a:xfrm>
          <a:custGeom>
            <a:avLst/>
            <a:gdLst/>
            <a:ahLst/>
            <a:cxn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PlaceHolder 19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</p:spPr>
        <p:txBody>
          <a:bodyPr t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2" name="PlaceHolder 20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xx%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718560" y="1369080"/>
            <a:ext cx="8520120" cy="1910160"/>
          </a:xfrm>
          <a:prstGeom prst="rect">
            <a:avLst/>
          </a:prstGeom>
          <a:noFill/>
          <a:ln>
            <a:noFill/>
          </a:ln>
        </p:spPr>
        <p:txBody>
          <a:bodyPr tIns="9144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4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Task Management</a:t>
            </a:r>
            <a:endParaRPr lang="en-US" sz="7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TextShape 2"/>
          <p:cNvSpPr txBox="1"/>
          <p:nvPr/>
        </p:nvSpPr>
        <p:spPr>
          <a:xfrm>
            <a:off x="768960" y="33962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TABLE OF CONTENTS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2190240" y="176472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Overpass Mono"/>
                <a:ea typeface="Overpass Mono"/>
              </a:rPr>
              <a:t>01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2203951" y="209131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Overview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4812120" y="1746215"/>
            <a:ext cx="2163600" cy="245743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04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TextShape 5"/>
          <p:cNvSpPr txBox="1"/>
          <p:nvPr/>
        </p:nvSpPr>
        <p:spPr>
          <a:xfrm>
            <a:off x="4812120" y="2091310"/>
            <a:ext cx="34812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pc="-1" dirty="0" smtClean="0">
                <a:solidFill>
                  <a:srgbClr val="FFFFFF"/>
                </a:solidFill>
                <a:latin typeface="Overpass Mono"/>
              </a:rPr>
              <a:t>Admin App Demo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28" name="TextShape 6"/>
          <p:cNvSpPr txBox="1"/>
          <p:nvPr/>
        </p:nvSpPr>
        <p:spPr>
          <a:xfrm>
            <a:off x="2203951" y="313812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Overpass Mono"/>
                <a:ea typeface="Overpass Mono"/>
              </a:rPr>
              <a:t>02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TextShape 7"/>
          <p:cNvSpPr txBox="1"/>
          <p:nvPr/>
        </p:nvSpPr>
        <p:spPr>
          <a:xfrm>
            <a:off x="2203951" y="337860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Methodology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30" name="TextShape 8"/>
          <p:cNvSpPr txBox="1"/>
          <p:nvPr/>
        </p:nvSpPr>
        <p:spPr>
          <a:xfrm>
            <a:off x="4812120" y="3145038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05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831" name="TextShape 9"/>
          <p:cNvSpPr txBox="1"/>
          <p:nvPr/>
        </p:nvSpPr>
        <p:spPr>
          <a:xfrm>
            <a:off x="5209952" y="3385518"/>
            <a:ext cx="3763927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-US" sz="2200" b="1" spc="-1" dirty="0" smtClean="0">
                <a:solidFill>
                  <a:srgbClr val="FFFFFF"/>
                </a:solidFill>
                <a:latin typeface="Overpass Mono"/>
              </a:rPr>
              <a:t>Task Manager App Demo</a:t>
            </a:r>
            <a:endParaRPr lang="en-US" sz="2200" spc="-1" dirty="0">
              <a:solidFill>
                <a:prstClr val="black"/>
              </a:solidFill>
            </a:endParaRPr>
          </a:p>
        </p:txBody>
      </p:sp>
      <p:sp>
        <p:nvSpPr>
          <p:cNvPr id="11" name="TextShape 11"/>
          <p:cNvSpPr txBox="1"/>
          <p:nvPr/>
        </p:nvSpPr>
        <p:spPr>
          <a:xfrm>
            <a:off x="5858249" y="4075863"/>
            <a:ext cx="3285751" cy="219312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Shape 11"/>
          <p:cNvSpPr txBox="1"/>
          <p:nvPr/>
        </p:nvSpPr>
        <p:spPr>
          <a:xfrm>
            <a:off x="-13711" y="4075863"/>
            <a:ext cx="3285751" cy="219312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Shape 8"/>
          <p:cNvSpPr txBox="1"/>
          <p:nvPr/>
        </p:nvSpPr>
        <p:spPr>
          <a:xfrm>
            <a:off x="807080" y="4299905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03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14" name="TextShape 8"/>
          <p:cNvSpPr txBox="1"/>
          <p:nvPr/>
        </p:nvSpPr>
        <p:spPr>
          <a:xfrm>
            <a:off x="4812120" y="4248882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06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15" name="TextShape 7"/>
          <p:cNvSpPr txBox="1"/>
          <p:nvPr/>
        </p:nvSpPr>
        <p:spPr>
          <a:xfrm>
            <a:off x="2215468" y="4445499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RESTfull</a:t>
            </a: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 API</a:t>
            </a:r>
            <a:endParaRPr lang="en-US" sz="2200" spc="-1" dirty="0"/>
          </a:p>
        </p:txBody>
      </p:sp>
      <p:sp>
        <p:nvSpPr>
          <p:cNvPr id="17" name="TextShape 9"/>
          <p:cNvSpPr txBox="1"/>
          <p:nvPr/>
        </p:nvSpPr>
        <p:spPr>
          <a:xfrm>
            <a:off x="6245194" y="4489362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-US" sz="2200" b="1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Challenages</a:t>
            </a:r>
            <a:endParaRPr lang="en-US" sz="2200" spc="-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Shape 1"/>
          <p:cNvSpPr txBox="1"/>
          <p:nvPr/>
        </p:nvSpPr>
        <p:spPr>
          <a:xfrm>
            <a:off x="992160" y="2015640"/>
            <a:ext cx="351252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397800" y="941400"/>
            <a:ext cx="524412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00FFC5"/>
                </a:solidFill>
                <a:latin typeface="MV Boli"/>
                <a:ea typeface="Overpass Mono"/>
              </a:rPr>
              <a:t>01 Overview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CustomShape 3"/>
          <p:cNvSpPr/>
          <p:nvPr/>
        </p:nvSpPr>
        <p:spPr>
          <a:xfrm>
            <a:off x="7524720" y="3887640"/>
            <a:ext cx="161892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Methodology </a:t>
            </a:r>
            <a:endParaRPr lang="en-US" sz="3600" spc="-1" dirty="0"/>
          </a:p>
        </p:txBody>
      </p:sp>
      <p:sp>
        <p:nvSpPr>
          <p:cNvPr id="858" name="TextShape 2"/>
          <p:cNvSpPr txBox="1"/>
          <p:nvPr/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8000" b="1" strike="noStrike" spc="-1" dirty="0" smtClean="0">
                <a:solidFill>
                  <a:srgbClr val="00FFC5"/>
                </a:solidFill>
                <a:latin typeface="Overpass Mono"/>
                <a:ea typeface="Overpass Mono"/>
              </a:rPr>
              <a:t>02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Shape 1"/>
          <p:cNvSpPr txBox="1"/>
          <p:nvPr/>
        </p:nvSpPr>
        <p:spPr>
          <a:xfrm>
            <a:off x="4295880" y="2267640"/>
            <a:ext cx="393228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TextShape 2"/>
          <p:cNvSpPr txBox="1"/>
          <p:nvPr/>
        </p:nvSpPr>
        <p:spPr>
          <a:xfrm>
            <a:off x="715926" y="1282995"/>
            <a:ext cx="8428074" cy="332444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GoDaddy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Server(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CPanel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Hosting)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For Database and Backend, using 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Laravel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framework (PHP)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For Frontend: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3000" spc="-1" dirty="0">
                <a:solidFill>
                  <a:schemeClr val="bg1"/>
                </a:solidFill>
                <a:latin typeface="Arial"/>
              </a:rPr>
              <a:t>U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sing 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Nodejs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for admin application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Using Flutter for team member application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4381" y="421341"/>
            <a:ext cx="56990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spc="-1" dirty="0" smtClean="0">
                <a:solidFill>
                  <a:srgbClr val="00FFC5"/>
                </a:solidFill>
              </a:rPr>
              <a:t>Task Management </a:t>
            </a:r>
            <a:endParaRPr lang="en-US" sz="4400" dirty="0">
              <a:solidFill>
                <a:srgbClr val="00FFC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RESTfull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 API</a:t>
            </a:r>
            <a:endParaRPr lang="en-US" sz="3600" spc="-1" dirty="0"/>
          </a:p>
        </p:txBody>
      </p:sp>
      <p:sp>
        <p:nvSpPr>
          <p:cNvPr id="858" name="TextShape 2"/>
          <p:cNvSpPr txBox="1"/>
          <p:nvPr/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8000" b="1" strike="noStrike" spc="-1" dirty="0" smtClean="0">
                <a:solidFill>
                  <a:srgbClr val="00FFC5"/>
                </a:solidFill>
                <a:latin typeface="Overpass Mono"/>
                <a:ea typeface="Overpass Mono"/>
              </a:rPr>
              <a:t>03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4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880"/>
            <a:ext cx="8229240" cy="85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C5"/>
                </a:solidFill>
              </a:rPr>
              <a:t>RESTful APIs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3879" y="1495560"/>
            <a:ext cx="7612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 user sends a request to the server.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 server authenticates the user and confirms that has the right to make that request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 server receives the request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 server returns a response to the user with the requested information if the request is successful</a:t>
            </a:r>
          </a:p>
        </p:txBody>
      </p:sp>
    </p:spTree>
    <p:extLst>
      <p:ext uri="{BB962C8B-B14F-4D97-AF65-F5344CB8AC3E}">
        <p14:creationId xmlns:p14="http://schemas.microsoft.com/office/powerpoint/2010/main" val="3088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880"/>
            <a:ext cx="8229240" cy="85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C5"/>
                </a:solidFill>
              </a:rPr>
              <a:t>RESTful API </a:t>
            </a:r>
            <a:r>
              <a:rPr lang="en-US" dirty="0" smtClean="0">
                <a:solidFill>
                  <a:srgbClr val="00FFC5"/>
                </a:solidFill>
              </a:rPr>
              <a:t>request</a:t>
            </a:r>
            <a:endParaRPr lang="en-US" dirty="0">
              <a:solidFill>
                <a:srgbClr val="00FFC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591" y="1097000"/>
            <a:ext cx="74924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Method: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GET|POST|PUT|DELETE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HTTP headers: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Data: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POST|PUT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Parameters: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URL|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Authentication Methods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Basic authentication: login/register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Bearer authentication: any other API such as get projects</a:t>
            </a:r>
          </a:p>
          <a:p>
            <a:endParaRPr lang="en-US" sz="24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59" y="344880"/>
            <a:ext cx="7740503" cy="858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FFC5"/>
                </a:solidFill>
              </a:rPr>
              <a:t>RESTful API server response</a:t>
            </a:r>
            <a:endParaRPr lang="en-US" dirty="0">
              <a:solidFill>
                <a:srgbClr val="00FFC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7433" y="1502735"/>
            <a:ext cx="73364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Status </a:t>
            </a:r>
            <a:r>
              <a:rPr lang="en-US" sz="2400" dirty="0" smtClean="0">
                <a:solidFill>
                  <a:schemeClr val="bg1"/>
                </a:solidFill>
              </a:rPr>
              <a:t>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200: Generic success response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404: Resource not found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500: Server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Message </a:t>
            </a:r>
            <a:r>
              <a:rPr lang="en-US" sz="2400" dirty="0" smtClean="0">
                <a:solidFill>
                  <a:schemeClr val="bg1"/>
                </a:solidFill>
              </a:rPr>
              <a:t>body: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JSON formats: using in flutter project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174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DejaVu Sans</vt:lpstr>
      <vt:lpstr>MV Boli</vt:lpstr>
      <vt:lpstr>Overpass Mono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APIs work</vt:lpstr>
      <vt:lpstr>RESTful API request</vt:lpstr>
      <vt:lpstr>RESTful API server response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Groups</dc:title>
  <dc:subject/>
  <dc:creator>Asus</dc:creator>
  <dc:description/>
  <cp:lastModifiedBy>Maher</cp:lastModifiedBy>
  <cp:revision>123</cp:revision>
  <dcterms:modified xsi:type="dcterms:W3CDTF">2023-06-10T19:49:57Z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