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slide" Target="slides/slide19.xml"/><Relationship Id="rId37" Type="http://schemas.openxmlformats.org/officeDocument/2006/relationships/slide" Target="slides/slide20.xml"/><Relationship Id="rId38" Type="http://schemas.openxmlformats.org/officeDocument/2006/relationships/slide" Target="slides/slide21.xml"/><Relationship Id="rId39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62360" y="1723680"/>
            <a:ext cx="1781280" cy="3419280"/>
            <a:chOff x="7362360" y="1723680"/>
            <a:chExt cx="1781280" cy="3419280"/>
          </a:xfrm>
        </p:grpSpPr>
        <p:sp>
          <p:nvSpPr>
            <p:cNvPr id="1" name="CustomShape 2"/>
            <p:cNvSpPr/>
            <p:nvPr/>
          </p:nvSpPr>
          <p:spPr>
            <a:xfrm>
              <a:off x="7823880" y="1723680"/>
              <a:ext cx="1319760" cy="131760"/>
            </a:xfrm>
            <a:custGeom>
              <a:avLst/>
              <a:gdLst/>
              <a:ahLst/>
              <a:rect l="l" t="t" r="r" b="b"/>
              <a:pathLst>
                <a:path w="19277" h="193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7749720" y="1942920"/>
              <a:ext cx="865800" cy="131760"/>
            </a:xfrm>
            <a:custGeom>
              <a:avLst/>
              <a:gdLst/>
              <a:ahLst/>
              <a:rect l="l" t="t" r="r" b="b"/>
              <a:pathLst>
                <a:path w="12645" h="193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821080" y="1942920"/>
              <a:ext cx="322560" cy="131760"/>
            </a:xfrm>
            <a:custGeom>
              <a:avLst/>
              <a:gdLst/>
              <a:ah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8411040" y="2161440"/>
              <a:ext cx="732600" cy="132480"/>
            </a:xfrm>
            <a:custGeom>
              <a:avLst/>
              <a:gdLst/>
              <a:ahLst/>
              <a:rect l="l" t="t" r="r" b="b"/>
              <a:pathLst>
                <a:path w="10704" h="1942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703720" y="2381040"/>
              <a:ext cx="439920" cy="132480"/>
            </a:xfrm>
            <a:custGeom>
              <a:avLst/>
              <a:gdLst/>
              <a:ah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956000" y="2381040"/>
              <a:ext cx="597240" cy="132480"/>
            </a:xfrm>
            <a:custGeom>
              <a:avLst/>
              <a:gdLst/>
              <a:ahLst/>
              <a:rect l="l" t="t" r="r" b="b"/>
              <a:pathLst>
                <a:path w="8728" h="1941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648560" y="2600280"/>
              <a:ext cx="1495080" cy="131760"/>
            </a:xfrm>
            <a:custGeom>
              <a:avLst/>
              <a:gdLst/>
              <a:ahLst/>
              <a:rect l="l" t="t" r="r" b="b"/>
              <a:pathLst>
                <a:path w="21837" h="1929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64160" y="2819520"/>
              <a:ext cx="879480" cy="131760"/>
            </a:xfrm>
            <a:custGeom>
              <a:avLst/>
              <a:gdLst/>
              <a:ahLst/>
              <a:rect l="l" t="t" r="r" b="b"/>
              <a:pathLst>
                <a:path w="12847" h="193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821080" y="3038760"/>
              <a:ext cx="322560" cy="131760"/>
            </a:xfrm>
            <a:custGeom>
              <a:avLst/>
              <a:gdLst/>
              <a:ah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7749720" y="2161440"/>
              <a:ext cx="498600" cy="132480"/>
            </a:xfrm>
            <a:custGeom>
              <a:avLst/>
              <a:gdLst/>
              <a:ahLst/>
              <a:rect l="l" t="t" r="r" b="b"/>
              <a:pathLst>
                <a:path w="7287" h="1942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985160" y="4134960"/>
              <a:ext cx="322560" cy="131760"/>
            </a:xfrm>
            <a:custGeom>
              <a:avLst/>
              <a:gdLst/>
              <a:ahLst/>
              <a:rect l="l" t="t" r="r" b="b"/>
              <a:pathLst>
                <a:path w="4716" h="193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7486920" y="4134960"/>
              <a:ext cx="321840" cy="131760"/>
            </a:xfrm>
            <a:custGeom>
              <a:avLst/>
              <a:gdLst/>
              <a:ahLst/>
              <a:rect l="l" t="t" r="r" b="b"/>
              <a:pathLst>
                <a:path w="4704" h="193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117280" y="3257280"/>
              <a:ext cx="1026360" cy="132480"/>
            </a:xfrm>
            <a:custGeom>
              <a:avLst/>
              <a:gdLst/>
              <a:ahLst/>
              <a:rect l="l" t="t" r="r" b="b"/>
              <a:pathLst>
                <a:path w="14991" h="1942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7749720" y="3476880"/>
              <a:ext cx="807120" cy="132480"/>
            </a:xfrm>
            <a:custGeom>
              <a:avLst/>
              <a:gdLst/>
              <a:ahLst/>
              <a:rect l="l" t="t" r="r" b="b"/>
              <a:pathLst>
                <a:path w="11788" h="1941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8703720" y="3476880"/>
              <a:ext cx="439920" cy="132480"/>
            </a:xfrm>
            <a:custGeom>
              <a:avLst/>
              <a:gdLst/>
              <a:ahLst/>
              <a:rect l="l" t="t" r="r" b="b"/>
              <a:pathLst>
                <a:path w="6430" h="1941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7897320" y="3038760"/>
              <a:ext cx="732600" cy="131760"/>
            </a:xfrm>
            <a:custGeom>
              <a:avLst/>
              <a:gdLst/>
              <a:ah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411040" y="3696120"/>
              <a:ext cx="732600" cy="131760"/>
            </a:xfrm>
            <a:custGeom>
              <a:avLst/>
              <a:gdLst/>
              <a:ahLst/>
              <a:rect l="l" t="t" r="r" b="b"/>
              <a:pathLst>
                <a:path w="10704" h="1929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821080" y="3915360"/>
              <a:ext cx="322560" cy="131760"/>
            </a:xfrm>
            <a:custGeom>
              <a:avLst/>
              <a:gdLst/>
              <a:ahLst/>
              <a:rect l="l" t="t" r="r" b="b"/>
              <a:pathLst>
                <a:path w="4715" h="193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7956000" y="3696120"/>
              <a:ext cx="322560" cy="131760"/>
            </a:xfrm>
            <a:custGeom>
              <a:avLst/>
              <a:gdLst/>
              <a:ahLst/>
              <a:rect l="l" t="t" r="r" b="b"/>
              <a:pathLst>
                <a:path w="4716" h="1929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411040" y="4134960"/>
              <a:ext cx="732600" cy="131760"/>
            </a:xfrm>
            <a:custGeom>
              <a:avLst/>
              <a:gdLst/>
              <a:ahLst/>
              <a:rect l="l" t="t" r="r" b="b"/>
              <a:pathLst>
                <a:path w="10704" h="193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823880" y="3915360"/>
              <a:ext cx="862560" cy="131760"/>
            </a:xfrm>
            <a:custGeom>
              <a:avLst/>
              <a:gdLst/>
              <a:ahLst/>
              <a:rect l="l" t="t" r="r" b="b"/>
              <a:pathLst>
                <a:path w="12598" h="193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7648560" y="4354200"/>
              <a:ext cx="1495080" cy="131760"/>
            </a:xfrm>
            <a:custGeom>
              <a:avLst/>
              <a:gdLst/>
              <a:ahLst/>
              <a:rect l="l" t="t" r="r" b="b"/>
              <a:pathLst>
                <a:path w="21837" h="193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8732880" y="4572720"/>
              <a:ext cx="410760" cy="132480"/>
            </a:xfrm>
            <a:custGeom>
              <a:avLst/>
              <a:gdLst/>
              <a:ahLst/>
              <a:rect l="l" t="t" r="r" b="b"/>
              <a:pathLst>
                <a:path w="6001" h="194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779600" y="4572720"/>
              <a:ext cx="773640" cy="132480"/>
            </a:xfrm>
            <a:custGeom>
              <a:avLst/>
              <a:gdLst/>
              <a:ahLst/>
              <a:rect l="l" t="t" r="r" b="b"/>
              <a:pathLst>
                <a:path w="11300" h="1941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7362360" y="4791960"/>
              <a:ext cx="833040" cy="132480"/>
            </a:xfrm>
            <a:custGeom>
              <a:avLst/>
              <a:gdLst/>
              <a:ahLst/>
              <a:rect l="l" t="t" r="r" b="b"/>
              <a:pathLst>
                <a:path w="12169" h="1942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8348040" y="4791960"/>
              <a:ext cx="795600" cy="132480"/>
            </a:xfrm>
            <a:custGeom>
              <a:avLst/>
              <a:gdLst/>
              <a:ahLst/>
              <a:rect l="l" t="t" r="r" b="b"/>
              <a:pathLst>
                <a:path w="11621" h="1942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8029440" y="5011200"/>
              <a:ext cx="1114200" cy="131760"/>
            </a:xfrm>
            <a:custGeom>
              <a:avLst/>
              <a:gdLst/>
              <a:ahLst/>
              <a:rect l="l" t="t" r="r" b="b"/>
              <a:pathLst>
                <a:path w="16276" h="193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" name="CustomShape 29"/>
          <p:cNvSpPr/>
          <p:nvPr/>
        </p:nvSpPr>
        <p:spPr>
          <a:xfrm>
            <a:off x="1962360" y="0"/>
            <a:ext cx="2721600" cy="387000"/>
          </a:xfrm>
          <a:custGeom>
            <a:avLst/>
            <a:gdLst/>
            <a:ahLst/>
            <a:rect l="l" t="t" r="r" b="b"/>
            <a:pathLst>
              <a:path w="39744" h="5657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873720" y="0"/>
            <a:ext cx="664200" cy="387000"/>
          </a:xfrm>
          <a:custGeom>
            <a:avLst/>
            <a:gdLst/>
            <a:ahLst/>
            <a:rect l="l" t="t" r="r" b="b"/>
            <a:pathLst>
              <a:path w="9705" h="5657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049040" y="938520"/>
            <a:ext cx="211680" cy="385560"/>
          </a:xfrm>
          <a:custGeom>
            <a:avLst/>
            <a:gdLst/>
            <a:ahLst/>
            <a:rect l="l" t="t" r="r" b="b"/>
            <a:pathLst>
              <a:path w="3097" h="5633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873720" y="1008720"/>
            <a:ext cx="167040" cy="245160"/>
          </a:xfrm>
          <a:custGeom>
            <a:avLst/>
            <a:gdLst/>
            <a:ahLst/>
            <a:rect l="l" t="t" r="r" b="b"/>
            <a:pathLst>
              <a:path w="2442" h="3585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1268640" y="1008720"/>
            <a:ext cx="167760" cy="245160"/>
          </a:xfrm>
          <a:custGeom>
            <a:avLst/>
            <a:gdLst/>
            <a:ahLst/>
            <a:rect l="l" t="t" r="r" b="b"/>
            <a:pathLst>
              <a:path w="2454" h="3585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3516120" y="4983480"/>
            <a:ext cx="1054080" cy="159480"/>
          </a:xfrm>
          <a:custGeom>
            <a:avLst/>
            <a:gdLst/>
            <a:ahLst/>
            <a:rect l="l" t="t" r="r" b="b"/>
            <a:pathLst>
              <a:path w="15396" h="2335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1160280" y="4983480"/>
            <a:ext cx="2152440" cy="159480"/>
          </a:xfrm>
          <a:custGeom>
            <a:avLst/>
            <a:gdLst/>
            <a:ahLst/>
            <a:rect l="l" t="t" r="r" b="b"/>
            <a:pathLst>
              <a:path w="31433" h="2335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805400" y="4452120"/>
            <a:ext cx="3750480" cy="160200"/>
          </a:xfrm>
          <a:custGeom>
            <a:avLst/>
            <a:gdLst/>
            <a:ahLst/>
            <a:rect l="l" t="t" r="r" b="b"/>
            <a:pathLst>
              <a:path w="54770" h="2346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0" y="4452120"/>
            <a:ext cx="1490400" cy="160200"/>
          </a:xfrm>
          <a:custGeom>
            <a:avLst/>
            <a:gdLst/>
            <a:ahLst/>
            <a:rect l="l" t="t" r="r" b="b"/>
            <a:pathLst>
              <a:path w="21766" h="234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596160" y="4717800"/>
            <a:ext cx="3218040" cy="160200"/>
          </a:xfrm>
          <a:custGeom>
            <a:avLst/>
            <a:gdLst/>
            <a:ahLst/>
            <a:rect l="l" t="t" r="r" b="b"/>
            <a:pathLst>
              <a:path w="46995" h="2347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0" y="4717800"/>
            <a:ext cx="364320" cy="160200"/>
          </a:xfrm>
          <a:custGeom>
            <a:avLst/>
            <a:gdLst/>
            <a:ahLst/>
            <a:rect l="l" t="t" r="r" b="b"/>
            <a:pathLst>
              <a:path w="5323" h="2347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0" y="4983480"/>
            <a:ext cx="828000" cy="159480"/>
          </a:xfrm>
          <a:custGeom>
            <a:avLst/>
            <a:gdLst/>
            <a:ahLst/>
            <a:rect l="l" t="t" r="r" b="b"/>
            <a:pathLst>
              <a:path w="12098" h="2335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41"/>
          <p:cNvSpPr>
            <a:spLocks noGrp="1"/>
          </p:cNvSpPr>
          <p:nvPr>
            <p:ph type="title"/>
          </p:nvPr>
        </p:nvSpPr>
        <p:spPr>
          <a:xfrm>
            <a:off x="718560" y="1369080"/>
            <a:ext cx="8520120" cy="1910160"/>
          </a:xfrm>
          <a:prstGeom prst="rect">
            <a:avLst/>
          </a:prstGeom>
        </p:spPr>
        <p:txBody>
          <a:bodyPr tIns="91440" bIns="0" anchor="b">
            <a:noAutofit/>
          </a:bodyPr>
          <a:p>
            <a:r>
              <a:rPr b="0" lang="en-US" sz="7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title"/>
          </p:nvPr>
        </p:nvSpPr>
        <p:spPr>
          <a:xfrm>
            <a:off x="2201760" y="2233440"/>
            <a:ext cx="1609560" cy="5806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title"/>
          </p:nvPr>
        </p:nvSpPr>
        <p:spPr>
          <a:xfrm>
            <a:off x="5332320" y="2233440"/>
            <a:ext cx="1609560" cy="5806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 flipH="1">
            <a:off x="-720" y="0"/>
            <a:ext cx="137124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5"/>
          <p:cNvSpPr/>
          <p:nvPr/>
        </p:nvSpPr>
        <p:spPr>
          <a:xfrm>
            <a:off x="8355600" y="4357800"/>
            <a:ext cx="788040" cy="785160"/>
          </a:xfrm>
          <a:custGeom>
            <a:avLst/>
            <a:gdLst/>
            <a:ahLst/>
            <a:rect l="l" t="t" r="r" b="b"/>
            <a:pathLst>
              <a:path w="17241" h="16396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6"/>
          <p:cNvSpPr/>
          <p:nvPr/>
        </p:nvSpPr>
        <p:spPr>
          <a:xfrm flipH="1">
            <a:off x="7352640" y="4786200"/>
            <a:ext cx="137124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body"/>
          </p:nvPr>
        </p:nvSpPr>
        <p:spPr>
          <a:xfrm>
            <a:off x="311760" y="3306960"/>
            <a:ext cx="8520120" cy="6505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CustomShape 2"/>
          <p:cNvSpPr/>
          <p:nvPr/>
        </p:nvSpPr>
        <p:spPr>
          <a:xfrm rot="10800000">
            <a:off x="2751840" y="4243320"/>
            <a:ext cx="6391080" cy="904680"/>
          </a:xfrm>
          <a:custGeom>
            <a:avLst/>
            <a:gdLst/>
            <a:ah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3"/>
          <p:cNvSpPr/>
          <p:nvPr/>
        </p:nvSpPr>
        <p:spPr>
          <a:xfrm rot="10800000">
            <a:off x="1361520" y="1501200"/>
            <a:ext cx="7781400" cy="15246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4"/>
          <p:cNvSpPr/>
          <p:nvPr/>
        </p:nvSpPr>
        <p:spPr>
          <a:xfrm rot="10800000">
            <a:off x="360" y="0"/>
            <a:ext cx="5790600" cy="50508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5"/>
          <p:cNvSpPr/>
          <p:nvPr/>
        </p:nvSpPr>
        <p:spPr>
          <a:xfrm rot="10800000">
            <a:off x="360" y="1501920"/>
            <a:ext cx="1103760" cy="354960"/>
          </a:xfrm>
          <a:custGeom>
            <a:avLst/>
            <a:gdLst/>
            <a:ah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6"/>
          <p:cNvSpPr/>
          <p:nvPr/>
        </p:nvSpPr>
        <p:spPr>
          <a:xfrm rot="10800000">
            <a:off x="532800" y="912600"/>
            <a:ext cx="105516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7"/>
          <p:cNvSpPr/>
          <p:nvPr/>
        </p:nvSpPr>
        <p:spPr>
          <a:xfrm rot="10800000">
            <a:off x="7173720" y="912600"/>
            <a:ext cx="197028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8"/>
          <p:cNvSpPr/>
          <p:nvPr/>
        </p:nvSpPr>
        <p:spPr>
          <a:xfrm rot="10800000">
            <a:off x="1814760" y="912600"/>
            <a:ext cx="159984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9"/>
          <p:cNvSpPr/>
          <p:nvPr/>
        </p:nvSpPr>
        <p:spPr>
          <a:xfrm rot="10800000">
            <a:off x="4523760" y="323280"/>
            <a:ext cx="209520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10"/>
          <p:cNvSpPr/>
          <p:nvPr/>
        </p:nvSpPr>
        <p:spPr>
          <a:xfrm rot="10800000">
            <a:off x="7381440" y="3345840"/>
            <a:ext cx="1762560" cy="354960"/>
          </a:xfrm>
          <a:custGeom>
            <a:avLst/>
            <a:gdLst/>
            <a:ah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1"/>
          <p:cNvSpPr/>
          <p:nvPr/>
        </p:nvSpPr>
        <p:spPr>
          <a:xfrm rot="10800000">
            <a:off x="360" y="2085120"/>
            <a:ext cx="178524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2"/>
          <p:cNvSpPr/>
          <p:nvPr/>
        </p:nvSpPr>
        <p:spPr>
          <a:xfrm rot="10800000">
            <a:off x="657000" y="4788360"/>
            <a:ext cx="2628360" cy="354960"/>
          </a:xfrm>
          <a:custGeom>
            <a:avLst/>
            <a:gdLst/>
            <a:ah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PlaceHolder 13"/>
          <p:cNvSpPr>
            <a:spLocks noGrp="1"/>
          </p:cNvSpPr>
          <p:nvPr>
            <p:ph type="title"/>
          </p:nvPr>
        </p:nvSpPr>
        <p:spPr>
          <a:xfrm>
            <a:off x="311760" y="1847880"/>
            <a:ext cx="8520120" cy="1382400"/>
          </a:xfrm>
          <a:prstGeom prst="rect">
            <a:avLst/>
          </a:prstGeom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25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xx%</a:t>
            </a:r>
            <a:endParaRPr b="0" lang="en-US" sz="1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2266200" y="1775520"/>
            <a:ext cx="2163600" cy="356400"/>
          </a:xfrm>
          <a:prstGeom prst="rect">
            <a:avLst/>
          </a:prstGeom>
        </p:spPr>
        <p:txBody>
          <a:bodyPr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title"/>
          </p:nvPr>
        </p:nvSpPr>
        <p:spPr>
          <a:xfrm>
            <a:off x="4714560" y="1775520"/>
            <a:ext cx="2163600" cy="356400"/>
          </a:xfrm>
          <a:prstGeom prst="rect">
            <a:avLst/>
          </a:prstGeom>
        </p:spPr>
        <p:txBody>
          <a:bodyPr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title"/>
          </p:nvPr>
        </p:nvSpPr>
        <p:spPr>
          <a:xfrm>
            <a:off x="2266200" y="3155760"/>
            <a:ext cx="2163600" cy="356400"/>
          </a:xfrm>
          <a:prstGeom prst="rect">
            <a:avLst/>
          </a:prstGeom>
        </p:spPr>
        <p:txBody>
          <a:bodyPr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 type="title"/>
          </p:nvPr>
        </p:nvSpPr>
        <p:spPr>
          <a:xfrm>
            <a:off x="4714560" y="3155760"/>
            <a:ext cx="2163600" cy="356400"/>
          </a:xfrm>
          <a:prstGeom prst="rect">
            <a:avLst/>
          </a:prstGeom>
        </p:spPr>
        <p:txBody>
          <a:bodyPr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5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roup 1"/>
          <p:cNvGrpSpPr/>
          <p:nvPr/>
        </p:nvGrpSpPr>
        <p:grpSpPr>
          <a:xfrm>
            <a:off x="0" y="2816280"/>
            <a:ext cx="9143640" cy="947880"/>
            <a:chOff x="0" y="2816280"/>
            <a:chExt cx="9143640" cy="947880"/>
          </a:xfrm>
        </p:grpSpPr>
        <p:sp>
          <p:nvSpPr>
            <p:cNvPr id="673" name="CustomShape 2"/>
            <p:cNvSpPr/>
            <p:nvPr/>
          </p:nvSpPr>
          <p:spPr>
            <a:xfrm>
              <a:off x="5439600" y="3632760"/>
              <a:ext cx="141840" cy="131400"/>
            </a:xfrm>
            <a:custGeom>
              <a:avLst/>
              <a:gdLst/>
              <a:ahLst/>
              <a:rect l="l" t="t" r="r" b="b"/>
              <a:pathLst>
                <a:path w="4442" h="4121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3"/>
            <p:cNvSpPr/>
            <p:nvPr/>
          </p:nvSpPr>
          <p:spPr>
            <a:xfrm>
              <a:off x="5723640" y="3632760"/>
              <a:ext cx="2948400" cy="131400"/>
            </a:xfrm>
            <a:custGeom>
              <a:avLst/>
              <a:gdLst/>
              <a:ahLst/>
              <a:rect l="l" t="t" r="r" b="b"/>
              <a:pathLst>
                <a:path w="92144" h="4121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4"/>
            <p:cNvSpPr/>
            <p:nvPr/>
          </p:nvSpPr>
          <p:spPr>
            <a:xfrm>
              <a:off x="4574520" y="3360600"/>
              <a:ext cx="1353600" cy="131400"/>
            </a:xfrm>
            <a:custGeom>
              <a:avLst/>
              <a:gdLst/>
              <a:ahLst/>
              <a:rect l="l" t="t" r="r" b="b"/>
              <a:pathLst>
                <a:path w="42304" h="4121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5"/>
            <p:cNvSpPr/>
            <p:nvPr/>
          </p:nvSpPr>
          <p:spPr>
            <a:xfrm>
              <a:off x="5129280" y="2816280"/>
              <a:ext cx="1148400" cy="131040"/>
            </a:xfrm>
            <a:custGeom>
              <a:avLst/>
              <a:gdLst/>
              <a:ahLst/>
              <a:rect l="l" t="t" r="r" b="b"/>
              <a:pathLst>
                <a:path w="35899" h="410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6"/>
            <p:cNvSpPr/>
            <p:nvPr/>
          </p:nvSpPr>
          <p:spPr>
            <a:xfrm>
              <a:off x="3376800" y="3632760"/>
              <a:ext cx="141840" cy="131400"/>
            </a:xfrm>
            <a:custGeom>
              <a:avLst/>
              <a:gdLst/>
              <a:ahLst/>
              <a:rect l="l" t="t" r="r" b="b"/>
              <a:pathLst>
                <a:path w="4442" h="4121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7"/>
            <p:cNvSpPr/>
            <p:nvPr/>
          </p:nvSpPr>
          <p:spPr>
            <a:xfrm>
              <a:off x="3077640" y="2816280"/>
              <a:ext cx="370080" cy="131040"/>
            </a:xfrm>
            <a:custGeom>
              <a:avLst/>
              <a:gdLst/>
              <a:ahLst/>
              <a:rect l="l" t="t" r="r" b="b"/>
              <a:pathLst>
                <a:path w="11574" h="4109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8"/>
            <p:cNvSpPr/>
            <p:nvPr/>
          </p:nvSpPr>
          <p:spPr>
            <a:xfrm>
              <a:off x="3542760" y="2816280"/>
              <a:ext cx="138960" cy="131040"/>
            </a:xfrm>
            <a:custGeom>
              <a:avLst/>
              <a:gdLst/>
              <a:ahLst/>
              <a:rect l="l" t="t" r="r" b="b"/>
              <a:pathLst>
                <a:path w="4358" h="4109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9"/>
            <p:cNvSpPr/>
            <p:nvPr/>
          </p:nvSpPr>
          <p:spPr>
            <a:xfrm>
              <a:off x="3723840" y="3088440"/>
              <a:ext cx="365760" cy="131400"/>
            </a:xfrm>
            <a:custGeom>
              <a:avLst/>
              <a:gdLst/>
              <a:ahLst/>
              <a:rect l="l" t="t" r="r" b="b"/>
              <a:pathLst>
                <a:path w="11443" h="4121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10"/>
            <p:cNvSpPr/>
            <p:nvPr/>
          </p:nvSpPr>
          <p:spPr>
            <a:xfrm>
              <a:off x="2734920" y="3088440"/>
              <a:ext cx="891360" cy="131400"/>
            </a:xfrm>
            <a:custGeom>
              <a:avLst/>
              <a:gdLst/>
              <a:ahLst/>
              <a:rect l="l" t="t" r="r" b="b"/>
              <a:pathLst>
                <a:path w="27861" h="412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11"/>
            <p:cNvSpPr/>
            <p:nvPr/>
          </p:nvSpPr>
          <p:spPr>
            <a:xfrm>
              <a:off x="864720" y="3632760"/>
              <a:ext cx="141840" cy="131400"/>
            </a:xfrm>
            <a:custGeom>
              <a:avLst/>
              <a:gdLst/>
              <a:ahLst/>
              <a:rect l="l" t="t" r="r" b="b"/>
              <a:pathLst>
                <a:path w="4442" h="4121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12"/>
            <p:cNvSpPr/>
            <p:nvPr/>
          </p:nvSpPr>
          <p:spPr>
            <a:xfrm>
              <a:off x="1149120" y="3632760"/>
              <a:ext cx="2031480" cy="131400"/>
            </a:xfrm>
            <a:custGeom>
              <a:avLst/>
              <a:gdLst/>
              <a:ahLst/>
              <a:rect l="l" t="t" r="r" b="b"/>
              <a:pathLst>
                <a:path w="63485" h="4121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13"/>
            <p:cNvSpPr/>
            <p:nvPr/>
          </p:nvSpPr>
          <p:spPr>
            <a:xfrm>
              <a:off x="0" y="3360600"/>
              <a:ext cx="1353600" cy="131400"/>
            </a:xfrm>
            <a:custGeom>
              <a:avLst/>
              <a:gdLst/>
              <a:ahLst/>
              <a:rect l="l" t="t" r="r" b="b"/>
              <a:pathLst>
                <a:path w="42303" h="4121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14"/>
            <p:cNvSpPr/>
            <p:nvPr/>
          </p:nvSpPr>
          <p:spPr>
            <a:xfrm>
              <a:off x="824040" y="2816280"/>
              <a:ext cx="1337400" cy="131040"/>
            </a:xfrm>
            <a:custGeom>
              <a:avLst/>
              <a:gdLst/>
              <a:ahLst/>
              <a:rect l="l" t="t" r="r" b="b"/>
              <a:pathLst>
                <a:path w="41804" h="4109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15"/>
            <p:cNvSpPr/>
            <p:nvPr/>
          </p:nvSpPr>
          <p:spPr>
            <a:xfrm>
              <a:off x="582120" y="2816280"/>
              <a:ext cx="138960" cy="131040"/>
            </a:xfrm>
            <a:custGeom>
              <a:avLst/>
              <a:gdLst/>
              <a:ahLst/>
              <a:rect l="l" t="t" r="r" b="b"/>
              <a:pathLst>
                <a:path w="4359" h="410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16"/>
            <p:cNvSpPr/>
            <p:nvPr/>
          </p:nvSpPr>
          <p:spPr>
            <a:xfrm>
              <a:off x="8756280" y="3632760"/>
              <a:ext cx="141840" cy="131400"/>
            </a:xfrm>
            <a:custGeom>
              <a:avLst/>
              <a:gdLst/>
              <a:ahLst/>
              <a:rect l="l" t="t" r="r" b="b"/>
              <a:pathLst>
                <a:path w="4442" h="4121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17"/>
            <p:cNvSpPr/>
            <p:nvPr/>
          </p:nvSpPr>
          <p:spPr>
            <a:xfrm>
              <a:off x="7790040" y="3360600"/>
              <a:ext cx="1353600" cy="131400"/>
            </a:xfrm>
            <a:custGeom>
              <a:avLst/>
              <a:gdLst/>
              <a:ahLst/>
              <a:rect l="l" t="t" r="r" b="b"/>
              <a:pathLst>
                <a:path w="42303" h="4121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18"/>
            <p:cNvSpPr/>
            <p:nvPr/>
          </p:nvSpPr>
          <p:spPr>
            <a:xfrm>
              <a:off x="6982200" y="2816280"/>
              <a:ext cx="1154520" cy="131040"/>
            </a:xfrm>
            <a:custGeom>
              <a:avLst/>
              <a:gdLst/>
              <a:ahLst/>
              <a:rect l="l" t="t" r="r" b="b"/>
              <a:pathLst>
                <a:path w="36089" h="410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19"/>
            <p:cNvSpPr/>
            <p:nvPr/>
          </p:nvSpPr>
          <p:spPr>
            <a:xfrm>
              <a:off x="8278920" y="2816280"/>
              <a:ext cx="139680" cy="131040"/>
            </a:xfrm>
            <a:custGeom>
              <a:avLst/>
              <a:gdLst/>
              <a:ahLst/>
              <a:rect l="l" t="t" r="r" b="b"/>
              <a:pathLst>
                <a:path w="4371" h="4109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1" name="PlaceHolder 20"/>
          <p:cNvSpPr>
            <a:spLocks noGrp="1"/>
          </p:cNvSpPr>
          <p:nvPr>
            <p:ph type="title"/>
          </p:nvPr>
        </p:nvSpPr>
        <p:spPr>
          <a:xfrm>
            <a:off x="6355800" y="-142920"/>
            <a:ext cx="1435320" cy="430200"/>
          </a:xfrm>
          <a:prstGeom prst="rect">
            <a:avLst/>
          </a:prstGeom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1"/>
          <p:cNvSpPr>
            <a:spLocks noGrp="1"/>
          </p:cNvSpPr>
          <p:nvPr>
            <p:ph type="title"/>
          </p:nvPr>
        </p:nvSpPr>
        <p:spPr>
          <a:xfrm>
            <a:off x="1037880" y="1428840"/>
            <a:ext cx="2066040" cy="430200"/>
          </a:xfrm>
          <a:prstGeom prst="rect">
            <a:avLst/>
          </a:prstGeom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2"/>
          <p:cNvSpPr>
            <a:spLocks noGrp="1"/>
          </p:cNvSpPr>
          <p:nvPr>
            <p:ph type="title"/>
          </p:nvPr>
        </p:nvSpPr>
        <p:spPr>
          <a:xfrm>
            <a:off x="3829680" y="-219240"/>
            <a:ext cx="1465920" cy="430200"/>
          </a:xfrm>
          <a:prstGeom prst="rect">
            <a:avLst/>
          </a:prstGeom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3"/>
          <p:cNvSpPr>
            <a:spLocks noGrp="1"/>
          </p:cNvSpPr>
          <p:nvPr>
            <p:ph type="title"/>
          </p:nvPr>
        </p:nvSpPr>
        <p:spPr>
          <a:xfrm>
            <a:off x="1278000" y="34200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4"/>
          <p:cNvSpPr>
            <a:spLocks noGrp="1"/>
          </p:cNvSpPr>
          <p:nvPr>
            <p:ph type="title"/>
          </p:nvPr>
        </p:nvSpPr>
        <p:spPr>
          <a:xfrm>
            <a:off x="3539520" y="1428840"/>
            <a:ext cx="2066040" cy="430200"/>
          </a:xfrm>
          <a:prstGeom prst="rect">
            <a:avLst/>
          </a:prstGeom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5"/>
          <p:cNvSpPr>
            <a:spLocks noGrp="1"/>
          </p:cNvSpPr>
          <p:nvPr>
            <p:ph type="title"/>
          </p:nvPr>
        </p:nvSpPr>
        <p:spPr>
          <a:xfrm>
            <a:off x="6042240" y="1428840"/>
            <a:ext cx="2066040" cy="430200"/>
          </a:xfrm>
          <a:prstGeom prst="rect">
            <a:avLst/>
          </a:prstGeom>
        </p:spPr>
        <p:txBody>
          <a:bodyPr tIns="9144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CustomShape 1"/>
          <p:cNvSpPr/>
          <p:nvPr/>
        </p:nvSpPr>
        <p:spPr>
          <a:xfrm flipH="1">
            <a:off x="-7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2"/>
          <p:cNvSpPr/>
          <p:nvPr/>
        </p:nvSpPr>
        <p:spPr>
          <a:xfrm flipH="1">
            <a:off x="671508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3"/>
          <p:cNvSpPr/>
          <p:nvPr/>
        </p:nvSpPr>
        <p:spPr>
          <a:xfrm flipH="1">
            <a:off x="122940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4"/>
          <p:cNvSpPr/>
          <p:nvPr/>
        </p:nvSpPr>
        <p:spPr>
          <a:xfrm flipH="1">
            <a:off x="-72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5"/>
          <p:cNvSpPr/>
          <p:nvPr/>
        </p:nvSpPr>
        <p:spPr>
          <a:xfrm flipH="1">
            <a:off x="-72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6"/>
          <p:cNvSpPr/>
          <p:nvPr/>
        </p:nvSpPr>
        <p:spPr>
          <a:xfrm flipH="1">
            <a:off x="1299960" y="3268800"/>
            <a:ext cx="110376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7"/>
          <p:cNvSpPr/>
          <p:nvPr/>
        </p:nvSpPr>
        <p:spPr>
          <a:xfrm flipH="1">
            <a:off x="810504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8"/>
          <p:cNvSpPr/>
          <p:nvPr/>
        </p:nvSpPr>
        <p:spPr>
          <a:xfrm flipH="1">
            <a:off x="803988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9"/>
          <p:cNvSpPr/>
          <p:nvPr/>
        </p:nvSpPr>
        <p:spPr>
          <a:xfrm flipH="1">
            <a:off x="5478120" y="1500480"/>
            <a:ext cx="236520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0"/>
          <p:cNvSpPr/>
          <p:nvPr/>
        </p:nvSpPr>
        <p:spPr>
          <a:xfrm flipH="1">
            <a:off x="6895440" y="912600"/>
            <a:ext cx="224748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1"/>
          <p:cNvSpPr/>
          <p:nvPr/>
        </p:nvSpPr>
        <p:spPr>
          <a:xfrm>
            <a:off x="2094120" y="1123200"/>
            <a:ext cx="4955400" cy="4020120"/>
          </a:xfrm>
          <a:custGeom>
            <a:avLst/>
            <a:gdLst/>
            <a:ahLst/>
            <a:rect l="l" t="t" r="r" b="b"/>
            <a:pathLst>
              <a:path w="151663" h="92191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PlaceHolder 12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584720"/>
            <a:ext cx="4361400" cy="241200"/>
          </a:xfrm>
          <a:custGeom>
            <a:avLst/>
            <a:gdLst/>
            <a:ah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6076440" y="1584720"/>
            <a:ext cx="1243440" cy="241200"/>
          </a:xfrm>
          <a:custGeom>
            <a:avLst/>
            <a:gdLst/>
            <a:ahLst/>
            <a:rect l="l" t="t" r="r" b="b"/>
            <a:pathLst>
              <a:path w="19503" h="5847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2171880" y="3002760"/>
            <a:ext cx="1243440" cy="240480"/>
          </a:xfrm>
          <a:custGeom>
            <a:avLst/>
            <a:gdLst/>
            <a:ahLst/>
            <a:rect l="l" t="t" r="r" b="b"/>
            <a:pathLst>
              <a:path w="30184" h="5847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4667400" y="3002760"/>
            <a:ext cx="4476600" cy="240480"/>
          </a:xfrm>
          <a:custGeom>
            <a:avLst/>
            <a:gdLst/>
            <a:ahLst/>
            <a:rect l="l" t="t" r="r" b="b"/>
            <a:pathLst>
              <a:path w="106491" h="5847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5"/>
          <p:cNvSpPr/>
          <p:nvPr/>
        </p:nvSpPr>
        <p:spPr>
          <a:xfrm>
            <a:off x="4552920" y="1584720"/>
            <a:ext cx="1342080" cy="241200"/>
          </a:xfrm>
          <a:custGeom>
            <a:avLst/>
            <a:gdLst/>
            <a:ah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6"/>
          <p:cNvSpPr>
            <a:spLocks noGrp="1"/>
          </p:cNvSpPr>
          <p:nvPr>
            <p:ph type="title"/>
          </p:nvPr>
        </p:nvSpPr>
        <p:spPr>
          <a:xfrm>
            <a:off x="2190240" y="184824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p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title"/>
          </p:nvPr>
        </p:nvSpPr>
        <p:spPr>
          <a:xfrm>
            <a:off x="4812120" y="184824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p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8"/>
          <p:cNvSpPr>
            <a:spLocks noGrp="1"/>
          </p:cNvSpPr>
          <p:nvPr>
            <p:ph type="title"/>
          </p:nvPr>
        </p:nvSpPr>
        <p:spPr>
          <a:xfrm>
            <a:off x="2190240" y="3103560"/>
            <a:ext cx="2163600" cy="5774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9"/>
          <p:cNvSpPr>
            <a:spLocks noGrp="1"/>
          </p:cNvSpPr>
          <p:nvPr>
            <p:ph type="title"/>
          </p:nvPr>
        </p:nvSpPr>
        <p:spPr>
          <a:xfrm>
            <a:off x="1278000" y="34200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10"/>
          <p:cNvSpPr>
            <a:spLocks noGrp="1"/>
          </p:cNvSpPr>
          <p:nvPr>
            <p:ph type="title"/>
          </p:nvPr>
        </p:nvSpPr>
        <p:spPr>
          <a:xfrm>
            <a:off x="2190240" y="325836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p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1"/>
          <p:cNvSpPr>
            <a:spLocks noGrp="1"/>
          </p:cNvSpPr>
          <p:nvPr>
            <p:ph type="title"/>
          </p:nvPr>
        </p:nvSpPr>
        <p:spPr>
          <a:xfrm>
            <a:off x="4812120" y="3258360"/>
            <a:ext cx="2163600" cy="240480"/>
          </a:xfrm>
          <a:prstGeom prst="rect">
            <a:avLst/>
          </a:prstGeom>
        </p:spPr>
        <p:txBody>
          <a:bodyPr tIns="0" bIns="0" anchor="b">
            <a:noAutofit/>
          </a:bodyPr>
          <a:p>
            <a:r>
              <a:rPr b="0" lang="en-US" sz="3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385680" y="1753200"/>
            <a:ext cx="1957320" cy="52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804240" y="1753200"/>
            <a:ext cx="1957320" cy="52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3593160" y="1753200"/>
            <a:ext cx="1957320" cy="52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385680" y="3296520"/>
            <a:ext cx="1957320" cy="52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804240" y="3296520"/>
            <a:ext cx="1957320" cy="52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title"/>
          </p:nvPr>
        </p:nvSpPr>
        <p:spPr>
          <a:xfrm>
            <a:off x="3593160" y="3296520"/>
            <a:ext cx="1957320" cy="52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title"/>
          </p:nvPr>
        </p:nvSpPr>
        <p:spPr>
          <a:xfrm>
            <a:off x="1278000" y="34200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 flipH="1">
            <a:off x="0" y="1952280"/>
            <a:ext cx="7789680" cy="131400"/>
          </a:xfrm>
          <a:custGeom>
            <a:avLst/>
            <a:gdLst/>
            <a:ahLst/>
            <a:rect l="l" t="t" r="r" b="b"/>
            <a:pathLst>
              <a:path w="42303" h="4121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"/>
          <p:cNvSpPr/>
          <p:nvPr/>
        </p:nvSpPr>
        <p:spPr>
          <a:xfrm flipH="1">
            <a:off x="933480" y="3495600"/>
            <a:ext cx="8210160" cy="131400"/>
          </a:xfrm>
          <a:custGeom>
            <a:avLst/>
            <a:gdLst/>
            <a:ahLst/>
            <a:rect l="l" t="t" r="r" b="b"/>
            <a:pathLst>
              <a:path w="42303" h="4121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1515960"/>
            <a:ext cx="2942640" cy="241200"/>
          </a:xfrm>
          <a:custGeom>
            <a:avLst/>
            <a:gdLst/>
            <a:ah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973160"/>
            <a:ext cx="3512520" cy="21304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560880" y="1168200"/>
            <a:ext cx="356112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 flipH="1">
            <a:off x="-7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 flipH="1">
            <a:off x="671508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 flipH="1">
            <a:off x="122940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 flipH="1">
            <a:off x="-72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5"/>
          <p:cNvSpPr/>
          <p:nvPr/>
        </p:nvSpPr>
        <p:spPr>
          <a:xfrm flipH="1">
            <a:off x="-72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 flipH="1">
            <a:off x="1299960" y="3268800"/>
            <a:ext cx="110376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7"/>
          <p:cNvSpPr/>
          <p:nvPr/>
        </p:nvSpPr>
        <p:spPr>
          <a:xfrm flipH="1">
            <a:off x="810504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 flipH="1">
            <a:off x="803988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9"/>
          <p:cNvSpPr/>
          <p:nvPr/>
        </p:nvSpPr>
        <p:spPr>
          <a:xfrm flipH="1">
            <a:off x="5478120" y="1500480"/>
            <a:ext cx="236520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 flipH="1">
            <a:off x="6895440" y="912600"/>
            <a:ext cx="224748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1"/>
          <p:cNvSpPr/>
          <p:nvPr/>
        </p:nvSpPr>
        <p:spPr>
          <a:xfrm>
            <a:off x="2094120" y="1123200"/>
            <a:ext cx="4955400" cy="4020120"/>
          </a:xfrm>
          <a:custGeom>
            <a:avLst/>
            <a:gdLst/>
            <a:ahLst/>
            <a:rect l="l" t="t" r="r" b="b"/>
            <a:pathLst>
              <a:path w="151663" h="92191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PlaceHolder 12"/>
          <p:cNvSpPr>
            <a:spLocks noGrp="1"/>
          </p:cNvSpPr>
          <p:nvPr>
            <p:ph type="title"/>
          </p:nvPr>
        </p:nvSpPr>
        <p:spPr>
          <a:xfrm>
            <a:off x="1278000" y="343080"/>
            <a:ext cx="658764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 flipH="1">
            <a:off x="-720" y="322920"/>
            <a:ext cx="1183320" cy="354960"/>
          </a:xfrm>
          <a:custGeom>
            <a:avLst/>
            <a:gdLst/>
            <a:ahLst/>
            <a:rect l="l" t="t" r="r" b="b"/>
            <a:pathLst>
              <a:path w="9205" h="2763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"/>
          <p:cNvSpPr/>
          <p:nvPr/>
        </p:nvSpPr>
        <p:spPr>
          <a:xfrm flipH="1">
            <a:off x="-720" y="912600"/>
            <a:ext cx="307620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 flipH="1">
            <a:off x="-7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"/>
          <p:cNvSpPr/>
          <p:nvPr/>
        </p:nvSpPr>
        <p:spPr>
          <a:xfrm flipH="1">
            <a:off x="671508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5"/>
          <p:cNvSpPr/>
          <p:nvPr/>
        </p:nvSpPr>
        <p:spPr>
          <a:xfrm flipH="1">
            <a:off x="122940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6"/>
          <p:cNvSpPr/>
          <p:nvPr/>
        </p:nvSpPr>
        <p:spPr>
          <a:xfrm flipH="1">
            <a:off x="-72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7"/>
          <p:cNvSpPr/>
          <p:nvPr/>
        </p:nvSpPr>
        <p:spPr>
          <a:xfrm flipH="1">
            <a:off x="-72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8"/>
          <p:cNvSpPr/>
          <p:nvPr/>
        </p:nvSpPr>
        <p:spPr>
          <a:xfrm flipH="1">
            <a:off x="0" y="3268800"/>
            <a:ext cx="1103760" cy="354960"/>
          </a:xfrm>
          <a:custGeom>
            <a:avLst/>
            <a:gdLst/>
            <a:ah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9"/>
          <p:cNvSpPr/>
          <p:nvPr/>
        </p:nvSpPr>
        <p:spPr>
          <a:xfrm flipH="1">
            <a:off x="1299960" y="3268800"/>
            <a:ext cx="49032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0"/>
          <p:cNvSpPr/>
          <p:nvPr/>
        </p:nvSpPr>
        <p:spPr>
          <a:xfrm flipH="1">
            <a:off x="-720" y="3858120"/>
            <a:ext cx="145692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1"/>
          <p:cNvSpPr/>
          <p:nvPr/>
        </p:nvSpPr>
        <p:spPr>
          <a:xfrm flipH="1">
            <a:off x="7376400" y="3858120"/>
            <a:ext cx="176652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2"/>
          <p:cNvSpPr/>
          <p:nvPr/>
        </p:nvSpPr>
        <p:spPr>
          <a:xfrm flipH="1">
            <a:off x="7488000" y="2679480"/>
            <a:ext cx="1654920" cy="354960"/>
          </a:xfrm>
          <a:custGeom>
            <a:avLst/>
            <a:gdLst/>
            <a:ahLst/>
            <a:rect l="l" t="t" r="r" b="b"/>
            <a:pathLst>
              <a:path w="15325" h="2764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3"/>
          <p:cNvSpPr/>
          <p:nvPr/>
        </p:nvSpPr>
        <p:spPr>
          <a:xfrm flipH="1">
            <a:off x="810504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4"/>
          <p:cNvSpPr/>
          <p:nvPr/>
        </p:nvSpPr>
        <p:spPr>
          <a:xfrm flipH="1">
            <a:off x="803988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5"/>
          <p:cNvSpPr/>
          <p:nvPr/>
        </p:nvSpPr>
        <p:spPr>
          <a:xfrm flipH="1">
            <a:off x="5478120" y="1500480"/>
            <a:ext cx="236520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6"/>
          <p:cNvSpPr/>
          <p:nvPr/>
        </p:nvSpPr>
        <p:spPr>
          <a:xfrm flipH="1">
            <a:off x="6895440" y="912600"/>
            <a:ext cx="224748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7"/>
          <p:cNvSpPr/>
          <p:nvPr/>
        </p:nvSpPr>
        <p:spPr>
          <a:xfrm flipH="1">
            <a:off x="3894840" y="322920"/>
            <a:ext cx="4819320" cy="354960"/>
          </a:xfrm>
          <a:custGeom>
            <a:avLst/>
            <a:gdLst/>
            <a:ahLst/>
            <a:rect l="l" t="t" r="r" b="b"/>
            <a:pathLst>
              <a:path w="18087" h="2763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8"/>
          <p:cNvSpPr/>
          <p:nvPr/>
        </p:nvSpPr>
        <p:spPr>
          <a:xfrm flipH="1">
            <a:off x="2611080" y="4446360"/>
            <a:ext cx="653256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9"/>
          <p:cNvSpPr/>
          <p:nvPr/>
        </p:nvSpPr>
        <p:spPr>
          <a:xfrm>
            <a:off x="2094120" y="1123200"/>
            <a:ext cx="4955400" cy="3012120"/>
          </a:xfrm>
          <a:custGeom>
            <a:avLst/>
            <a:gdLst/>
            <a:ahLst/>
            <a:rect l="l" t="t" r="r" b="b"/>
            <a:pathLst>
              <a:path w="151663" h="92191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0"/>
          <p:cNvSpPr/>
          <p:nvPr/>
        </p:nvSpPr>
        <p:spPr>
          <a:xfrm>
            <a:off x="4277880" y="1545840"/>
            <a:ext cx="190800" cy="298080"/>
          </a:xfrm>
          <a:custGeom>
            <a:avLst/>
            <a:gdLst/>
            <a:ahLst/>
            <a:rect l="l" t="t" r="r" b="b"/>
            <a:pathLst>
              <a:path w="5846" h="9133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1"/>
          <p:cNvSpPr/>
          <p:nvPr/>
        </p:nvSpPr>
        <p:spPr>
          <a:xfrm>
            <a:off x="4674600" y="1545840"/>
            <a:ext cx="191160" cy="298080"/>
          </a:xfrm>
          <a:custGeom>
            <a:avLst/>
            <a:gdLst/>
            <a:ahLst/>
            <a:rect l="l" t="t" r="r" b="b"/>
            <a:pathLst>
              <a:path w="5859" h="9133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2"/>
          <p:cNvSpPr/>
          <p:nvPr/>
        </p:nvSpPr>
        <p:spPr>
          <a:xfrm>
            <a:off x="4507920" y="1516320"/>
            <a:ext cx="126720" cy="357480"/>
          </a:xfrm>
          <a:custGeom>
            <a:avLst/>
            <a:gdLst/>
            <a:ahLst/>
            <a:rect l="l" t="t" r="r" b="b"/>
            <a:pathLst>
              <a:path w="3894" h="10955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23"/>
          <p:cNvSpPr/>
          <p:nvPr/>
        </p:nvSpPr>
        <p:spPr>
          <a:xfrm flipH="1">
            <a:off x="1647720" y="3858120"/>
            <a:ext cx="176616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4"/>
          <p:cNvSpPr/>
          <p:nvPr/>
        </p:nvSpPr>
        <p:spPr>
          <a:xfrm flipH="1">
            <a:off x="6666840" y="3268800"/>
            <a:ext cx="1246680" cy="354960"/>
          </a:xfrm>
          <a:custGeom>
            <a:avLst/>
            <a:gdLst/>
            <a:ahLst/>
            <a:rect l="l" t="t" r="r" b="b"/>
            <a:pathLst>
              <a:path w="18027" h="2764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25"/>
          <p:cNvSpPr/>
          <p:nvPr/>
        </p:nvSpPr>
        <p:spPr>
          <a:xfrm flipH="1">
            <a:off x="5728680" y="912600"/>
            <a:ext cx="98532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PlaceHolder 26"/>
          <p:cNvSpPr>
            <a:spLocks noGrp="1"/>
          </p:cNvSpPr>
          <p:nvPr>
            <p:ph type="title"/>
          </p:nvPr>
        </p:nvSpPr>
        <p:spPr>
          <a:xfrm>
            <a:off x="2521800" y="3221280"/>
            <a:ext cx="4100040" cy="402480"/>
          </a:xfrm>
          <a:prstGeom prst="rect">
            <a:avLst/>
          </a:prstGeom>
        </p:spPr>
        <p:txBody>
          <a:bodyPr tIns="0" bIns="91440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3268800"/>
            <a:ext cx="66744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"/>
          <p:cNvSpPr/>
          <p:nvPr/>
        </p:nvSpPr>
        <p:spPr>
          <a:xfrm>
            <a:off x="7959960" y="322920"/>
            <a:ext cx="1183320" cy="354960"/>
          </a:xfrm>
          <a:custGeom>
            <a:avLst/>
            <a:gdLst/>
            <a:ahLst/>
            <a:rect l="l" t="t" r="r" b="b"/>
            <a:pathLst>
              <a:path w="9205" h="2763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"/>
          <p:cNvSpPr/>
          <p:nvPr/>
        </p:nvSpPr>
        <p:spPr>
          <a:xfrm>
            <a:off x="7173000" y="912600"/>
            <a:ext cx="197028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7173000" y="2089800"/>
            <a:ext cx="197028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5"/>
          <p:cNvSpPr/>
          <p:nvPr/>
        </p:nvSpPr>
        <p:spPr>
          <a:xfrm>
            <a:off x="0" y="2089800"/>
            <a:ext cx="55260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8773200" y="1500480"/>
            <a:ext cx="3700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7"/>
          <p:cNvSpPr/>
          <p:nvPr/>
        </p:nvSpPr>
        <p:spPr>
          <a:xfrm>
            <a:off x="8039880" y="3268800"/>
            <a:ext cx="1103760" cy="354960"/>
          </a:xfrm>
          <a:custGeom>
            <a:avLst/>
            <a:gdLst/>
            <a:ahLst/>
            <a:rect l="l" t="t" r="r" b="b"/>
            <a:pathLst>
              <a:path w="8586" h="2764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"/>
          <p:cNvSpPr/>
          <p:nvPr/>
        </p:nvSpPr>
        <p:spPr>
          <a:xfrm>
            <a:off x="7556040" y="3858120"/>
            <a:ext cx="158760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9"/>
          <p:cNvSpPr/>
          <p:nvPr/>
        </p:nvSpPr>
        <p:spPr>
          <a:xfrm>
            <a:off x="0" y="4446360"/>
            <a:ext cx="1183320" cy="356400"/>
          </a:xfrm>
          <a:custGeom>
            <a:avLst/>
            <a:gdLst/>
            <a:ahLst/>
            <a:rect l="l" t="t" r="r" b="b"/>
            <a:pathLst>
              <a:path w="9205" h="277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0"/>
          <p:cNvSpPr/>
          <p:nvPr/>
        </p:nvSpPr>
        <p:spPr>
          <a:xfrm>
            <a:off x="0" y="3858120"/>
            <a:ext cx="1970280" cy="354960"/>
          </a:xfrm>
          <a:custGeom>
            <a:avLst/>
            <a:gdLst/>
            <a:ahLst/>
            <a:rect l="l" t="t" r="r" b="b"/>
            <a:pathLst>
              <a:path w="15325" h="2763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11"/>
          <p:cNvSpPr/>
          <p:nvPr/>
        </p:nvSpPr>
        <p:spPr>
          <a:xfrm>
            <a:off x="2325600" y="3858120"/>
            <a:ext cx="866520" cy="354960"/>
          </a:xfrm>
          <a:custGeom>
            <a:avLst/>
            <a:gdLst/>
            <a:ahLst/>
            <a:rect l="l" t="t" r="r" b="b"/>
            <a:pathLst>
              <a:path w="6740" h="2763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0" y="2679480"/>
            <a:ext cx="1485720" cy="354960"/>
          </a:xfrm>
          <a:custGeom>
            <a:avLst/>
            <a:gdLst/>
            <a:ahLst/>
            <a:rect l="l" t="t" r="r" b="b"/>
            <a:pathLst>
              <a:path w="15325" h="2764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3"/>
          <p:cNvSpPr/>
          <p:nvPr/>
        </p:nvSpPr>
        <p:spPr>
          <a:xfrm>
            <a:off x="896400" y="3268800"/>
            <a:ext cx="3700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4"/>
          <p:cNvSpPr/>
          <p:nvPr/>
        </p:nvSpPr>
        <p:spPr>
          <a:xfrm>
            <a:off x="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5"/>
          <p:cNvSpPr/>
          <p:nvPr/>
        </p:nvSpPr>
        <p:spPr>
          <a:xfrm>
            <a:off x="359280" y="912600"/>
            <a:ext cx="1228320" cy="354960"/>
          </a:xfrm>
          <a:custGeom>
            <a:avLst/>
            <a:gdLst/>
            <a:ahLst/>
            <a:rect l="l" t="t" r="r" b="b"/>
            <a:pathLst>
              <a:path w="12348" h="2763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6"/>
          <p:cNvSpPr/>
          <p:nvPr/>
        </p:nvSpPr>
        <p:spPr>
          <a:xfrm>
            <a:off x="5395680" y="322920"/>
            <a:ext cx="2170800" cy="354960"/>
          </a:xfrm>
          <a:custGeom>
            <a:avLst/>
            <a:gdLst/>
            <a:ahLst/>
            <a:rect l="l" t="t" r="r" b="b"/>
            <a:pathLst>
              <a:path w="16884" h="2763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17"/>
          <p:cNvSpPr/>
          <p:nvPr/>
        </p:nvSpPr>
        <p:spPr>
          <a:xfrm>
            <a:off x="5729400" y="3858120"/>
            <a:ext cx="1599840" cy="354960"/>
          </a:xfrm>
          <a:custGeom>
            <a:avLst/>
            <a:gdLst/>
            <a:ahLst/>
            <a:rect l="l" t="t" r="r" b="b"/>
            <a:pathLst>
              <a:path w="12443" h="276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8"/>
          <p:cNvSpPr/>
          <p:nvPr/>
        </p:nvSpPr>
        <p:spPr>
          <a:xfrm>
            <a:off x="1577160" y="4446360"/>
            <a:ext cx="3118320" cy="356400"/>
          </a:xfrm>
          <a:custGeom>
            <a:avLst/>
            <a:gdLst/>
            <a:ahLst/>
            <a:rect l="l" t="t" r="r" b="b"/>
            <a:pathLst>
              <a:path w="16884" h="2775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PlaceHolder 19"/>
          <p:cNvSpPr>
            <a:spLocks noGrp="1"/>
          </p:cNvSpPr>
          <p:nvPr>
            <p:ph type="title"/>
          </p:nvPr>
        </p:nvSpPr>
        <p:spPr>
          <a:xfrm>
            <a:off x="454680" y="2714760"/>
            <a:ext cx="8424720" cy="447480"/>
          </a:xfrm>
          <a:prstGeom prst="rect">
            <a:avLst/>
          </a:prstGeom>
        </p:spPr>
        <p:txBody>
          <a:bodyPr tIns="0" bIns="0" anchor="ctr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0"/>
          <p:cNvSpPr>
            <a:spLocks noGrp="1"/>
          </p:cNvSpPr>
          <p:nvPr>
            <p:ph type="title"/>
          </p:nvPr>
        </p:nvSpPr>
        <p:spPr>
          <a:xfrm>
            <a:off x="454680" y="2151000"/>
            <a:ext cx="8424720" cy="489240"/>
          </a:xfrm>
          <a:prstGeom prst="rect">
            <a:avLst/>
          </a:prstGeom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8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817640" y="0"/>
            <a:ext cx="7326000" cy="390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9560" y="2388240"/>
            <a:ext cx="3932280" cy="21304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title"/>
          </p:nvPr>
        </p:nvSpPr>
        <p:spPr>
          <a:xfrm>
            <a:off x="4579560" y="1714680"/>
            <a:ext cx="3962880" cy="66852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0" y="2156760"/>
            <a:ext cx="2107440" cy="128520"/>
          </a:xfrm>
          <a:custGeom>
            <a:avLst/>
            <a:gdLst/>
            <a:ahLst/>
            <a:rect l="l" t="t" r="r" b="b"/>
            <a:pathLst>
              <a:path w="135840" h="8298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5"/>
          <p:cNvSpPr/>
          <p:nvPr/>
        </p:nvSpPr>
        <p:spPr>
          <a:xfrm>
            <a:off x="2107800" y="2156760"/>
            <a:ext cx="1115280" cy="128520"/>
          </a:xfrm>
          <a:custGeom>
            <a:avLst/>
            <a:gdLst/>
            <a:ahLst/>
            <a:rect l="l" t="t" r="r" b="b"/>
            <a:pathLst>
              <a:path w="71889" h="8298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6"/>
          <p:cNvSpPr/>
          <p:nvPr/>
        </p:nvSpPr>
        <p:spPr>
          <a:xfrm>
            <a:off x="430920" y="2369880"/>
            <a:ext cx="1644840" cy="128520"/>
          </a:xfrm>
          <a:custGeom>
            <a:avLst/>
            <a:gdLst/>
            <a:ahLst/>
            <a:rect l="l" t="t" r="r" b="b"/>
            <a:pathLst>
              <a:path w="106011" h="8298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7"/>
          <p:cNvSpPr/>
          <p:nvPr/>
        </p:nvSpPr>
        <p:spPr>
          <a:xfrm>
            <a:off x="1597680" y="2369880"/>
            <a:ext cx="477720" cy="128520"/>
          </a:xfrm>
          <a:custGeom>
            <a:avLst/>
            <a:gdLst/>
            <a:ahLst/>
            <a:rect l="l" t="t" r="r" b="b"/>
            <a:pathLst>
              <a:path w="30813" h="8298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8"/>
          <p:cNvSpPr/>
          <p:nvPr/>
        </p:nvSpPr>
        <p:spPr>
          <a:xfrm>
            <a:off x="2665800" y="2369880"/>
            <a:ext cx="557280" cy="128520"/>
          </a:xfrm>
          <a:custGeom>
            <a:avLst/>
            <a:gdLst/>
            <a:ahLst/>
            <a:rect l="l" t="t" r="r" b="b"/>
            <a:pathLst>
              <a:path w="35945" h="8298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9"/>
          <p:cNvSpPr/>
          <p:nvPr/>
        </p:nvSpPr>
        <p:spPr>
          <a:xfrm>
            <a:off x="0" y="3222720"/>
            <a:ext cx="1472400" cy="128160"/>
          </a:xfrm>
          <a:custGeom>
            <a:avLst/>
            <a:gdLst/>
            <a:ahLst/>
            <a:rect l="l" t="t" r="r" b="b"/>
            <a:pathLst>
              <a:path w="94909" h="8274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0"/>
          <p:cNvSpPr/>
          <p:nvPr/>
        </p:nvSpPr>
        <p:spPr>
          <a:xfrm>
            <a:off x="2202120" y="2369880"/>
            <a:ext cx="128520" cy="12852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1"/>
          <p:cNvSpPr/>
          <p:nvPr/>
        </p:nvSpPr>
        <p:spPr>
          <a:xfrm>
            <a:off x="2406600" y="2369880"/>
            <a:ext cx="128520" cy="12852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2"/>
          <p:cNvSpPr/>
          <p:nvPr/>
        </p:nvSpPr>
        <p:spPr>
          <a:xfrm>
            <a:off x="2061000" y="2796120"/>
            <a:ext cx="128520" cy="128520"/>
          </a:xfrm>
          <a:custGeom>
            <a:avLst/>
            <a:gdLst/>
            <a:ahLst/>
            <a:rect l="l" t="t" r="r" b="b"/>
            <a:pathLst>
              <a:path w="8298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3"/>
          <p:cNvSpPr/>
          <p:nvPr/>
        </p:nvSpPr>
        <p:spPr>
          <a:xfrm>
            <a:off x="1856520" y="2796120"/>
            <a:ext cx="128160" cy="128520"/>
          </a:xfrm>
          <a:custGeom>
            <a:avLst/>
            <a:gdLst/>
            <a:ahLst/>
            <a:rect l="l" t="t" r="r" b="b"/>
            <a:pathLst>
              <a:path w="8273" h="8297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4"/>
          <p:cNvSpPr/>
          <p:nvPr/>
        </p:nvSpPr>
        <p:spPr>
          <a:xfrm>
            <a:off x="641520" y="2796120"/>
            <a:ext cx="128520" cy="128520"/>
          </a:xfrm>
          <a:custGeom>
            <a:avLst/>
            <a:gdLst/>
            <a:ahLst/>
            <a:rect l="l" t="t" r="r" b="b"/>
            <a:pathLst>
              <a:path w="8298" h="8297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5"/>
          <p:cNvSpPr/>
          <p:nvPr/>
        </p:nvSpPr>
        <p:spPr>
          <a:xfrm>
            <a:off x="3094920" y="2583000"/>
            <a:ext cx="128520" cy="128520"/>
          </a:xfrm>
          <a:custGeom>
            <a:avLst/>
            <a:gdLst/>
            <a:ahLst/>
            <a:rect l="l" t="t" r="r" b="b"/>
            <a:pathLst>
              <a:path w="8297" h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6"/>
          <p:cNvSpPr/>
          <p:nvPr/>
        </p:nvSpPr>
        <p:spPr>
          <a:xfrm>
            <a:off x="191520" y="2369880"/>
            <a:ext cx="128520" cy="12852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7"/>
          <p:cNvSpPr/>
          <p:nvPr/>
        </p:nvSpPr>
        <p:spPr>
          <a:xfrm>
            <a:off x="1339560" y="3009240"/>
            <a:ext cx="1644120" cy="128520"/>
          </a:xfrm>
          <a:custGeom>
            <a:avLst/>
            <a:gdLst/>
            <a:ahLst/>
            <a:rect l="l" t="t" r="r" b="b"/>
            <a:pathLst>
              <a:path w="105987" h="829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8"/>
          <p:cNvSpPr/>
          <p:nvPr/>
        </p:nvSpPr>
        <p:spPr>
          <a:xfrm>
            <a:off x="1339560" y="3009240"/>
            <a:ext cx="477720" cy="128520"/>
          </a:xfrm>
          <a:custGeom>
            <a:avLst/>
            <a:gdLst/>
            <a:ahLst/>
            <a:rect l="l" t="t" r="r" b="b"/>
            <a:pathLst>
              <a:path w="30814" h="8297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19"/>
          <p:cNvSpPr/>
          <p:nvPr/>
        </p:nvSpPr>
        <p:spPr>
          <a:xfrm>
            <a:off x="0" y="3009600"/>
            <a:ext cx="749520" cy="128160"/>
          </a:xfrm>
          <a:custGeom>
            <a:avLst/>
            <a:gdLst/>
            <a:ahLst/>
            <a:rect l="l" t="t" r="r" b="b"/>
            <a:pathLst>
              <a:path w="48318" h="8273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0"/>
          <p:cNvSpPr/>
          <p:nvPr/>
        </p:nvSpPr>
        <p:spPr>
          <a:xfrm>
            <a:off x="1084680" y="3009240"/>
            <a:ext cx="128520" cy="128520"/>
          </a:xfrm>
          <a:custGeom>
            <a:avLst/>
            <a:gdLst/>
            <a:ahLst/>
            <a:rect l="l" t="t" r="r" b="b"/>
            <a:pathLst>
              <a:path w="8298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1"/>
          <p:cNvSpPr/>
          <p:nvPr/>
        </p:nvSpPr>
        <p:spPr>
          <a:xfrm>
            <a:off x="879840" y="3009240"/>
            <a:ext cx="128520" cy="128520"/>
          </a:xfrm>
          <a:custGeom>
            <a:avLst/>
            <a:gdLst/>
            <a:ahLst/>
            <a:rect l="l" t="t" r="r" b="b"/>
            <a:pathLst>
              <a:path w="8297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2"/>
          <p:cNvSpPr/>
          <p:nvPr/>
        </p:nvSpPr>
        <p:spPr>
          <a:xfrm>
            <a:off x="533880" y="3435480"/>
            <a:ext cx="128520" cy="128520"/>
          </a:xfrm>
          <a:custGeom>
            <a:avLst/>
            <a:gdLst/>
            <a:ahLst/>
            <a:rect l="l" t="t" r="r" b="b"/>
            <a:pathLst>
              <a:path w="8297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3"/>
          <p:cNvSpPr/>
          <p:nvPr/>
        </p:nvSpPr>
        <p:spPr>
          <a:xfrm>
            <a:off x="338760" y="3435480"/>
            <a:ext cx="128520" cy="128520"/>
          </a:xfrm>
          <a:custGeom>
            <a:avLst/>
            <a:gdLst/>
            <a:ahLst/>
            <a:rect l="l" t="t" r="r" b="b"/>
            <a:pathLst>
              <a:path w="8297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4"/>
          <p:cNvSpPr/>
          <p:nvPr/>
        </p:nvSpPr>
        <p:spPr>
          <a:xfrm>
            <a:off x="142920" y="3435480"/>
            <a:ext cx="128520" cy="128520"/>
          </a:xfrm>
          <a:custGeom>
            <a:avLst/>
            <a:gdLst/>
            <a:ahLst/>
            <a:rect l="l" t="t" r="r" b="b"/>
            <a:pathLst>
              <a:path w="8298" h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25"/>
          <p:cNvSpPr/>
          <p:nvPr/>
        </p:nvSpPr>
        <p:spPr>
          <a:xfrm>
            <a:off x="3094920" y="3009240"/>
            <a:ext cx="128520" cy="128520"/>
          </a:xfrm>
          <a:custGeom>
            <a:avLst/>
            <a:gdLst/>
            <a:ahLst/>
            <a:rect l="l" t="t" r="r" b="b"/>
            <a:pathLst>
              <a:path w="8297" h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6"/>
          <p:cNvSpPr/>
          <p:nvPr/>
        </p:nvSpPr>
        <p:spPr>
          <a:xfrm>
            <a:off x="1676160" y="2583000"/>
            <a:ext cx="1314720" cy="128520"/>
          </a:xfrm>
          <a:custGeom>
            <a:avLst/>
            <a:gdLst/>
            <a:ahLst/>
            <a:rect l="l" t="t" r="r" b="b"/>
            <a:pathLst>
              <a:path w="84742" h="8298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7"/>
          <p:cNvSpPr/>
          <p:nvPr/>
        </p:nvSpPr>
        <p:spPr>
          <a:xfrm>
            <a:off x="2267280" y="2796120"/>
            <a:ext cx="955800" cy="128520"/>
          </a:xfrm>
          <a:custGeom>
            <a:avLst/>
            <a:gdLst/>
            <a:ahLst/>
            <a:rect l="l" t="t" r="r" b="b"/>
            <a:pathLst>
              <a:path w="61626" h="8297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8"/>
          <p:cNvSpPr/>
          <p:nvPr/>
        </p:nvSpPr>
        <p:spPr>
          <a:xfrm>
            <a:off x="641520" y="2796120"/>
            <a:ext cx="896040" cy="128520"/>
          </a:xfrm>
          <a:custGeom>
            <a:avLst/>
            <a:gdLst/>
            <a:ahLst/>
            <a:rect l="l" t="t" r="r" b="b"/>
            <a:pathLst>
              <a:path w="57766" h="8297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9"/>
          <p:cNvSpPr/>
          <p:nvPr/>
        </p:nvSpPr>
        <p:spPr>
          <a:xfrm>
            <a:off x="0" y="2796120"/>
            <a:ext cx="449280" cy="128520"/>
          </a:xfrm>
          <a:custGeom>
            <a:avLst/>
            <a:gdLst/>
            <a:ahLst/>
            <a:rect l="l" t="t" r="r" b="b"/>
            <a:pathLst>
              <a:path w="28967" h="829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30"/>
          <p:cNvSpPr/>
          <p:nvPr/>
        </p:nvSpPr>
        <p:spPr>
          <a:xfrm>
            <a:off x="1676160" y="3222360"/>
            <a:ext cx="1546920" cy="128520"/>
          </a:xfrm>
          <a:custGeom>
            <a:avLst/>
            <a:gdLst/>
            <a:ahLst/>
            <a:rect l="l" t="t" r="r" b="b"/>
            <a:pathLst>
              <a:path w="99704" h="8298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31"/>
          <p:cNvSpPr/>
          <p:nvPr/>
        </p:nvSpPr>
        <p:spPr>
          <a:xfrm>
            <a:off x="2522520" y="3435480"/>
            <a:ext cx="700560" cy="128520"/>
          </a:xfrm>
          <a:custGeom>
            <a:avLst/>
            <a:gdLst/>
            <a:ahLst/>
            <a:rect l="l" t="t" r="r" b="b"/>
            <a:pathLst>
              <a:path w="45176" h="8298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2"/>
          <p:cNvSpPr/>
          <p:nvPr/>
        </p:nvSpPr>
        <p:spPr>
          <a:xfrm>
            <a:off x="0" y="2583000"/>
            <a:ext cx="1277280" cy="128520"/>
          </a:xfrm>
          <a:custGeom>
            <a:avLst/>
            <a:gdLst/>
            <a:ahLst/>
            <a:rect l="l" t="t" r="r" b="b"/>
            <a:pathLst>
              <a:path w="82344" h="8298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3"/>
          <p:cNvSpPr/>
          <p:nvPr/>
        </p:nvSpPr>
        <p:spPr>
          <a:xfrm>
            <a:off x="812160" y="3435480"/>
            <a:ext cx="1562400" cy="128520"/>
          </a:xfrm>
          <a:custGeom>
            <a:avLst/>
            <a:gdLst/>
            <a:ahLst/>
            <a:rect l="l" t="t" r="r" b="b"/>
            <a:pathLst>
              <a:path w="100711" h="8298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4"/>
          <p:cNvSpPr/>
          <p:nvPr/>
        </p:nvSpPr>
        <p:spPr>
          <a:xfrm>
            <a:off x="3223440" y="1474200"/>
            <a:ext cx="1086120" cy="2772000"/>
          </a:xfrm>
          <a:custGeom>
            <a:avLst/>
            <a:gdLst/>
            <a:ahLst/>
            <a:rect l="l" t="t" r="r" b="b"/>
            <a:pathLst>
              <a:path w="70019" h="178667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5"/>
          <p:cNvSpPr/>
          <p:nvPr/>
        </p:nvSpPr>
        <p:spPr>
          <a:xfrm>
            <a:off x="0" y="4447080"/>
            <a:ext cx="1086120" cy="6962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14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3423600" y="934560"/>
            <a:ext cx="2296080" cy="4568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1b1464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title"/>
          </p:nvPr>
        </p:nvSpPr>
        <p:spPr>
          <a:xfrm>
            <a:off x="3423600" y="2150280"/>
            <a:ext cx="2296080" cy="4568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title"/>
          </p:nvPr>
        </p:nvSpPr>
        <p:spPr>
          <a:xfrm>
            <a:off x="3423600" y="3365640"/>
            <a:ext cx="2296080" cy="4568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1b1464"/>
                </a:solidFill>
                <a:latin typeface="Overpass Mono"/>
                <a:ea typeface="Overpass Mono"/>
              </a:rPr>
              <a:t>xx%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7377120" y="2089800"/>
            <a:ext cx="1766520" cy="356400"/>
          </a:xfrm>
          <a:custGeom>
            <a:avLst/>
            <a:gdLst/>
            <a:ahLst/>
            <a:rect l="l" t="t" r="r" b="b"/>
            <a:pathLst>
              <a:path w="15325" h="277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"/>
          <p:cNvSpPr/>
          <p:nvPr/>
        </p:nvSpPr>
        <p:spPr>
          <a:xfrm>
            <a:off x="357120" y="2089800"/>
            <a:ext cx="2071440" cy="356400"/>
          </a:xfrm>
          <a:custGeom>
            <a:avLst/>
            <a:gdLst/>
            <a:ahLst/>
            <a:rect l="l" t="t" r="r" b="b"/>
            <a:pathLst>
              <a:path w="4300" h="2775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2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6"/>
          <p:cNvSpPr/>
          <p:nvPr/>
        </p:nvSpPr>
        <p:spPr>
          <a:xfrm>
            <a:off x="6810120" y="1500480"/>
            <a:ext cx="1103760" cy="356400"/>
          </a:xfrm>
          <a:custGeom>
            <a:avLst/>
            <a:gdLst/>
            <a:ahLst/>
            <a:rect l="l" t="t" r="r" b="b"/>
            <a:pathLst>
              <a:path w="18027" h="2775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7"/>
          <p:cNvSpPr/>
          <p:nvPr/>
        </p:nvSpPr>
        <p:spPr>
          <a:xfrm>
            <a:off x="6896160" y="2679480"/>
            <a:ext cx="2247480" cy="354960"/>
          </a:xfrm>
          <a:custGeom>
            <a:avLst/>
            <a:gdLst/>
            <a:ahLst/>
            <a:rect l="l" t="t" r="r" b="b"/>
            <a:pathLst>
              <a:path w="12872" h="2764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8"/>
          <p:cNvSpPr/>
          <p:nvPr/>
        </p:nvSpPr>
        <p:spPr>
          <a:xfrm>
            <a:off x="8105400" y="1500480"/>
            <a:ext cx="1037880" cy="356400"/>
          </a:xfrm>
          <a:custGeom>
            <a:avLst/>
            <a:gdLst/>
            <a:ahLst/>
            <a:rect l="l" t="t" r="r" b="b"/>
            <a:pathLst>
              <a:path w="2882" h="2775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9"/>
          <p:cNvSpPr/>
          <p:nvPr/>
        </p:nvSpPr>
        <p:spPr>
          <a:xfrm>
            <a:off x="6739920" y="3268800"/>
            <a:ext cx="1103760" cy="354960"/>
          </a:xfrm>
          <a:custGeom>
            <a:avLst/>
            <a:gdLst/>
            <a:ahLst/>
            <a:rect l="l" t="t" r="r" b="b"/>
            <a:pathLst>
              <a:path w="18396" h="2764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0"/>
          <p:cNvSpPr/>
          <p:nvPr/>
        </p:nvSpPr>
        <p:spPr>
          <a:xfrm>
            <a:off x="0" y="3268800"/>
            <a:ext cx="1037880" cy="354960"/>
          </a:xfrm>
          <a:custGeom>
            <a:avLst/>
            <a:gdLst/>
            <a:ahLst/>
            <a:rect l="l" t="t" r="r" b="b"/>
            <a:pathLst>
              <a:path w="2882" h="2764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11"/>
          <p:cNvSpPr/>
          <p:nvPr/>
        </p:nvSpPr>
        <p:spPr>
          <a:xfrm>
            <a:off x="0" y="1500480"/>
            <a:ext cx="1103760" cy="356400"/>
          </a:xfrm>
          <a:custGeom>
            <a:avLst/>
            <a:gdLst/>
            <a:ahLst/>
            <a:rect l="l" t="t" r="r" b="b"/>
            <a:pathLst>
              <a:path w="8586" h="2775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12"/>
          <p:cNvSpPr/>
          <p:nvPr/>
        </p:nvSpPr>
        <p:spPr>
          <a:xfrm>
            <a:off x="1299960" y="1500480"/>
            <a:ext cx="490320" cy="356400"/>
          </a:xfrm>
          <a:custGeom>
            <a:avLst/>
            <a:gdLst/>
            <a:ahLst/>
            <a:rect l="l" t="t" r="r" b="b"/>
            <a:pathLst>
              <a:path w="18396" h="2775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extShape 1"/>
          <p:cNvSpPr txBox="1"/>
          <p:nvPr/>
        </p:nvSpPr>
        <p:spPr>
          <a:xfrm>
            <a:off x="718560" y="1369080"/>
            <a:ext cx="8520120" cy="1910160"/>
          </a:xfrm>
          <a:prstGeom prst="rect">
            <a:avLst/>
          </a:prstGeom>
          <a:noFill/>
          <a:ln>
            <a:noFill/>
          </a:ln>
        </p:spPr>
        <p:txBody>
          <a:bodyPr tIns="91440" bIns="0" anchor="b">
            <a:noAutofit/>
          </a:bodyPr>
          <a:p>
            <a:pPr>
              <a:lnSpc>
                <a:spcPct val="80000"/>
              </a:lnSpc>
            </a:pPr>
            <a:r>
              <a:rPr b="1" lang="en-US" sz="7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Graph Groups</a:t>
            </a:r>
            <a:endParaRPr b="0" lang="en-US" sz="7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TextShape 2"/>
          <p:cNvSpPr txBox="1"/>
          <p:nvPr/>
        </p:nvSpPr>
        <p:spPr>
          <a:xfrm>
            <a:off x="768960" y="339624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00ffc5"/>
                </a:solidFill>
                <a:latin typeface="Anaheim"/>
                <a:ea typeface="Anaheim"/>
              </a:rPr>
              <a:t>Using Parallel ( openMP API)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extShape 1"/>
          <p:cNvSpPr txBox="1"/>
          <p:nvPr/>
        </p:nvSpPr>
        <p:spPr>
          <a:xfrm>
            <a:off x="4083120" y="2407320"/>
            <a:ext cx="2296080" cy="45684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1b1464"/>
                </a:solidFill>
                <a:latin typeface="Overpass Mono"/>
                <a:ea typeface="Overpass Mono"/>
              </a:rPr>
              <a:t>21126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TextShape 2"/>
          <p:cNvSpPr txBox="1"/>
          <p:nvPr/>
        </p:nvSpPr>
        <p:spPr>
          <a:xfrm>
            <a:off x="2544840" y="213840"/>
            <a:ext cx="4592880" cy="456840"/>
          </a:xfrm>
          <a:prstGeom prst="rect">
            <a:avLst/>
          </a:prstGeom>
          <a:noFill/>
          <a:ln>
            <a:noFill/>
          </a:ln>
        </p:spPr>
        <p:txBody>
          <a:bodyPr tIns="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naheim"/>
                <a:ea typeface="Anaheim"/>
              </a:rPr>
              <a:t>Result Of serial code : sample file :graph65536.txt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7" name="TextShape 3"/>
          <p:cNvSpPr txBox="1"/>
          <p:nvPr/>
        </p:nvSpPr>
        <p:spPr>
          <a:xfrm>
            <a:off x="4097160" y="3821040"/>
            <a:ext cx="2296080" cy="456840"/>
          </a:xfrm>
          <a:prstGeom prst="rect">
            <a:avLst/>
          </a:prstGeom>
          <a:noFill/>
          <a:ln>
            <a:noFill/>
          </a:ln>
        </p:spPr>
        <p:txBody>
          <a:bodyPr tIns="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naheim"/>
                <a:ea typeface="Anaheim"/>
              </a:rPr>
              <a:t>Time in second 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8" name="TextShape 4"/>
          <p:cNvSpPr txBox="1"/>
          <p:nvPr/>
        </p:nvSpPr>
        <p:spPr>
          <a:xfrm>
            <a:off x="4097160" y="3282840"/>
            <a:ext cx="2296080" cy="45684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tIns="91440" bIns="91440" anchor="ctr">
            <a:noAutofit/>
          </a:bodyPr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0.400572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9" name="Picture 2" descr=""/>
          <p:cNvPicPr/>
          <p:nvPr/>
        </p:nvPicPr>
        <p:blipFill>
          <a:blip r:embed="rId1"/>
          <a:stretch/>
        </p:blipFill>
        <p:spPr>
          <a:xfrm>
            <a:off x="212760" y="2053800"/>
            <a:ext cx="3303000" cy="1531440"/>
          </a:xfrm>
          <a:prstGeom prst="rect">
            <a:avLst/>
          </a:prstGeom>
          <a:ln>
            <a:noFill/>
          </a:ln>
        </p:spPr>
      </p:pic>
      <p:sp>
        <p:nvSpPr>
          <p:cNvPr id="870" name="TextShape 5"/>
          <p:cNvSpPr txBox="1"/>
          <p:nvPr/>
        </p:nvSpPr>
        <p:spPr>
          <a:xfrm>
            <a:off x="4157280" y="2867760"/>
            <a:ext cx="2296080" cy="456840"/>
          </a:xfrm>
          <a:prstGeom prst="rect">
            <a:avLst/>
          </a:prstGeom>
          <a:noFill/>
          <a:ln>
            <a:noFill/>
          </a:ln>
        </p:spPr>
        <p:txBody>
          <a:bodyPr tIns="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naheim"/>
                <a:ea typeface="Anaheim"/>
              </a:rPr>
              <a:t>Count of group :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extShape 1"/>
          <p:cNvSpPr txBox="1"/>
          <p:nvPr/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device specifications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TextShape 2"/>
          <p:cNvSpPr txBox="1"/>
          <p:nvPr/>
        </p:nvSpPr>
        <p:spPr>
          <a:xfrm>
            <a:off x="2201760" y="2233440"/>
            <a:ext cx="1609560" cy="580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Core I5 G12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TextShape 3"/>
          <p:cNvSpPr txBox="1"/>
          <p:nvPr/>
        </p:nvSpPr>
        <p:spPr>
          <a:xfrm>
            <a:off x="4784760" y="2233440"/>
            <a:ext cx="3168000" cy="580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VIRTISUAL MACHINE 8 : UBUNTUE 22.0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Shape 1"/>
          <p:cNvSpPr txBox="1"/>
          <p:nvPr/>
        </p:nvSpPr>
        <p:spPr>
          <a:xfrm>
            <a:off x="311760" y="3306960"/>
            <a:ext cx="8520120" cy="650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TextShape 2"/>
          <p:cNvSpPr txBox="1"/>
          <p:nvPr/>
        </p:nvSpPr>
        <p:spPr>
          <a:xfrm>
            <a:off x="311760" y="1847880"/>
            <a:ext cx="8520120" cy="138240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 </a:t>
            </a:r>
            <a:r>
              <a:rPr b="1" lang="en-US" sz="7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CHALLENGE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 flipH="1">
            <a:off x="1428840" y="900360"/>
            <a:ext cx="323640" cy="179280"/>
          </a:xfrm>
          <a:custGeom>
            <a:avLst/>
            <a:gdLst/>
            <a:ahLst/>
            <a:rect l="l" t="t" r="r" b="b"/>
            <a:pathLst>
              <a:path w="46995" h="2347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2"/>
          <p:cNvSpPr/>
          <p:nvPr/>
        </p:nvSpPr>
        <p:spPr>
          <a:xfrm flipH="1">
            <a:off x="983520" y="1198080"/>
            <a:ext cx="471240" cy="178560"/>
          </a:xfrm>
          <a:custGeom>
            <a:avLst/>
            <a:gdLst/>
            <a:ahLst/>
            <a:rect l="l" t="t" r="r" b="b"/>
            <a:pathLst>
              <a:path w="12098" h="2335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3"/>
          <p:cNvSpPr/>
          <p:nvPr/>
        </p:nvSpPr>
        <p:spPr>
          <a:xfrm flipH="1" rot="16200000">
            <a:off x="1680480" y="603720"/>
            <a:ext cx="772920" cy="772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TextShape 4"/>
          <p:cNvSpPr txBox="1"/>
          <p:nvPr/>
        </p:nvSpPr>
        <p:spPr>
          <a:xfrm>
            <a:off x="2691720" y="539640"/>
            <a:ext cx="5218920" cy="35640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ec008c"/>
                </a:solidFill>
                <a:latin typeface="Overpass Mono"/>
                <a:ea typeface="Overpass Mono"/>
              </a:rPr>
              <a:t>Not allowed to use break.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CustomShape 5"/>
          <p:cNvSpPr/>
          <p:nvPr/>
        </p:nvSpPr>
        <p:spPr>
          <a:xfrm flipH="1">
            <a:off x="861840" y="603720"/>
            <a:ext cx="702720" cy="179280"/>
          </a:xfrm>
          <a:custGeom>
            <a:avLst/>
            <a:gdLst/>
            <a:ahLst/>
            <a:rect l="l" t="t" r="r" b="b"/>
            <a:pathLst>
              <a:path w="21766" h="234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6"/>
          <p:cNvSpPr/>
          <p:nvPr/>
        </p:nvSpPr>
        <p:spPr>
          <a:xfrm flipH="1">
            <a:off x="1130400" y="900720"/>
            <a:ext cx="178560" cy="179280"/>
          </a:xfrm>
          <a:custGeom>
            <a:avLst/>
            <a:gdLst/>
            <a:ahLst/>
            <a:rect l="l" t="t" r="r" b="b"/>
            <a:pathLst>
              <a:path w="46995" h="2347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TextShape 7"/>
          <p:cNvSpPr txBox="1"/>
          <p:nvPr/>
        </p:nvSpPr>
        <p:spPr>
          <a:xfrm>
            <a:off x="2762640" y="960480"/>
            <a:ext cx="5396040" cy="412920"/>
          </a:xfrm>
          <a:prstGeom prst="rect">
            <a:avLst/>
          </a:prstGeom>
          <a:noFill/>
          <a:ln>
            <a:noFill/>
          </a:ln>
        </p:spPr>
        <p:txBody>
          <a:bodyPr tIns="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naheim"/>
                <a:ea typeface="Anaheim"/>
              </a:rPr>
              <a:t>The "pragma omp parallel" directive distributes work between parallel threads and executes a parallel block on each thread. Since threads run synchronously, using "break" inside a parallel block will affect the execution of other threads and may cause undefined behavior or program hangs.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83" name="CustomShape 8"/>
          <p:cNvSpPr/>
          <p:nvPr/>
        </p:nvSpPr>
        <p:spPr>
          <a:xfrm>
            <a:off x="1865520" y="759960"/>
            <a:ext cx="403560" cy="460080"/>
          </a:xfrm>
          <a:custGeom>
            <a:avLst/>
            <a:gdLst/>
            <a:ahLst/>
            <a:rect l="l" t="t" r="r" b="b"/>
            <a:pathLst>
              <a:path w="13313" h="15181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TextShape 9"/>
          <p:cNvSpPr txBox="1"/>
          <p:nvPr/>
        </p:nvSpPr>
        <p:spPr>
          <a:xfrm>
            <a:off x="813240" y="3600720"/>
            <a:ext cx="5218920" cy="35640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Solution: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1.decleare continue flag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2.assign false 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3.replace break to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 flag continue -&gt;false  </a:t>
            </a:r>
            <a:br/>
            <a:r>
              <a:rPr b="1" lang="en-US" sz="14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 break -&gt;true.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5" name="Picture 9" descr=""/>
          <p:cNvPicPr/>
          <p:nvPr/>
        </p:nvPicPr>
        <p:blipFill>
          <a:blip r:embed="rId1"/>
          <a:stretch/>
        </p:blipFill>
        <p:spPr>
          <a:xfrm>
            <a:off x="4047480" y="2188800"/>
            <a:ext cx="4614120" cy="2293200"/>
          </a:xfrm>
          <a:prstGeom prst="rect">
            <a:avLst/>
          </a:prstGeom>
          <a:ln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TextShape 1"/>
          <p:cNvSpPr txBox="1"/>
          <p:nvPr/>
        </p:nvSpPr>
        <p:spPr>
          <a:xfrm>
            <a:off x="481680" y="1507680"/>
            <a:ext cx="8520120" cy="138240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 </a:t>
            </a:r>
            <a:r>
              <a:rPr b="1" lang="en-US" sz="48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Main Challenge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Shape 1"/>
          <p:cNvSpPr txBox="1"/>
          <p:nvPr/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ec008c"/>
                </a:solidFill>
                <a:latin typeface="Overpass Mono"/>
                <a:ea typeface="Overpass Mono"/>
              </a:rPr>
              <a:t>Step 1 : </a:t>
            </a: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defines the parallelism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8" name="Group 2"/>
          <p:cNvGrpSpPr/>
          <p:nvPr/>
        </p:nvGrpSpPr>
        <p:grpSpPr>
          <a:xfrm>
            <a:off x="6739920" y="2872080"/>
            <a:ext cx="2403720" cy="2123280"/>
            <a:chOff x="6739920" y="2872080"/>
            <a:chExt cx="2403720" cy="2123280"/>
          </a:xfrm>
        </p:grpSpPr>
        <p:sp>
          <p:nvSpPr>
            <p:cNvPr id="889" name="CustomShape 3"/>
            <p:cNvSpPr/>
            <p:nvPr/>
          </p:nvSpPr>
          <p:spPr>
            <a:xfrm>
              <a:off x="7377120" y="3461400"/>
              <a:ext cx="1766520" cy="356400"/>
            </a:xfrm>
            <a:custGeom>
              <a:avLst/>
              <a:gdLst/>
              <a:ahLst/>
              <a:rect l="l" t="t" r="r" b="b"/>
              <a:pathLst>
                <a:path w="15325" h="277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4"/>
            <p:cNvSpPr/>
            <p:nvPr/>
          </p:nvSpPr>
          <p:spPr>
            <a:xfrm>
              <a:off x="6810120" y="2872080"/>
              <a:ext cx="1103760" cy="356400"/>
            </a:xfrm>
            <a:custGeom>
              <a:avLst/>
              <a:gdLst/>
              <a:ahLst/>
              <a:rect l="l" t="t" r="r" b="b"/>
              <a:pathLst>
                <a:path w="18027" h="2775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5"/>
            <p:cNvSpPr/>
            <p:nvPr/>
          </p:nvSpPr>
          <p:spPr>
            <a:xfrm>
              <a:off x="6896160" y="4051080"/>
              <a:ext cx="2247480" cy="354960"/>
            </a:xfrm>
            <a:custGeom>
              <a:avLst/>
              <a:gdLst/>
              <a:ahLst/>
              <a:rect l="l" t="t" r="r" b="b"/>
              <a:pathLst>
                <a:path w="12872" h="2764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6"/>
            <p:cNvSpPr/>
            <p:nvPr/>
          </p:nvSpPr>
          <p:spPr>
            <a:xfrm>
              <a:off x="8105400" y="2872080"/>
              <a:ext cx="1037880" cy="356400"/>
            </a:xfrm>
            <a:custGeom>
              <a:avLst/>
              <a:gdLst/>
              <a:ahLst/>
              <a:rect l="l" t="t" r="r" b="b"/>
              <a:pathLst>
                <a:path w="2882" h="2775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7"/>
            <p:cNvSpPr/>
            <p:nvPr/>
          </p:nvSpPr>
          <p:spPr>
            <a:xfrm>
              <a:off x="6739920" y="4640400"/>
              <a:ext cx="1103760" cy="354960"/>
            </a:xfrm>
            <a:custGeom>
              <a:avLst/>
              <a:gdLst/>
              <a:ahLst/>
              <a:rect l="l" t="t" r="r" b="b"/>
              <a:pathLst>
                <a:path w="18396" h="2764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4" name="Group 8"/>
          <p:cNvGrpSpPr/>
          <p:nvPr/>
        </p:nvGrpSpPr>
        <p:grpSpPr>
          <a:xfrm>
            <a:off x="0" y="128880"/>
            <a:ext cx="2428560" cy="2123280"/>
            <a:chOff x="0" y="128880"/>
            <a:chExt cx="2428560" cy="2123280"/>
          </a:xfrm>
        </p:grpSpPr>
        <p:sp>
          <p:nvSpPr>
            <p:cNvPr id="895" name="CustomShape 9"/>
            <p:cNvSpPr/>
            <p:nvPr/>
          </p:nvSpPr>
          <p:spPr>
            <a:xfrm>
              <a:off x="357120" y="718200"/>
              <a:ext cx="2071440" cy="356400"/>
            </a:xfrm>
            <a:custGeom>
              <a:avLst/>
              <a:gdLst/>
              <a:ahLst/>
              <a:rect l="l" t="t" r="r" b="b"/>
              <a:pathLst>
                <a:path w="4300" h="2775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10"/>
            <p:cNvSpPr/>
            <p:nvPr/>
          </p:nvSpPr>
          <p:spPr>
            <a:xfrm>
              <a:off x="0" y="1897200"/>
              <a:ext cx="1037880" cy="354960"/>
            </a:xfrm>
            <a:custGeom>
              <a:avLst/>
              <a:gdLst/>
              <a:ahLst/>
              <a:rect l="l" t="t" r="r" b="b"/>
              <a:pathLst>
                <a:path w="2882" h="2764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11"/>
            <p:cNvSpPr/>
            <p:nvPr/>
          </p:nvSpPr>
          <p:spPr>
            <a:xfrm>
              <a:off x="0" y="128880"/>
              <a:ext cx="1103760" cy="356400"/>
            </a:xfrm>
            <a:custGeom>
              <a:avLst/>
              <a:gdLst/>
              <a:ahLst/>
              <a:rect l="l" t="t" r="r" b="b"/>
              <a:pathLst>
                <a:path w="8586" h="2775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12"/>
            <p:cNvSpPr/>
            <p:nvPr/>
          </p:nvSpPr>
          <p:spPr>
            <a:xfrm>
              <a:off x="1299960" y="128880"/>
              <a:ext cx="490320" cy="356400"/>
            </a:xfrm>
            <a:custGeom>
              <a:avLst/>
              <a:gdLst/>
              <a:ahLst/>
              <a:rect l="l" t="t" r="r" b="b"/>
              <a:pathLst>
                <a:path w="18396" h="2775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9" name="CustomShape 13"/>
          <p:cNvSpPr/>
          <p:nvPr/>
        </p:nvSpPr>
        <p:spPr>
          <a:xfrm>
            <a:off x="1832400" y="1478160"/>
            <a:ext cx="45716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1.#pragma omp parallel defines the parallelism area and assigns parallel threads to execute the following code. The work is automatically distributed to the parallel threads.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0" name="Picture 3" descr=""/>
          <p:cNvPicPr/>
          <p:nvPr/>
        </p:nvPicPr>
        <p:blipFill>
          <a:blip r:embed="rId1"/>
          <a:stretch/>
        </p:blipFill>
        <p:spPr>
          <a:xfrm>
            <a:off x="403920" y="2967120"/>
            <a:ext cx="5415120" cy="217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TextShape 1"/>
          <p:cNvSpPr txBox="1"/>
          <p:nvPr/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ec008c"/>
                </a:solidFill>
                <a:latin typeface="Overpass Mono"/>
                <a:ea typeface="Overpass Mono"/>
              </a:rPr>
              <a:t>Step 1 challenge :</a:t>
            </a: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 Achieving balance in the division of labor between parallel threads:</a:t>
            </a:r>
            <a:br/>
            <a:r>
              <a:rPr b="1" lang="en-US" sz="3000" spc="-1" strike="noStrike">
                <a:solidFill>
                  <a:srgbClr val="00ffc5"/>
                </a:solidFill>
                <a:latin typeface="Overpass Mono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2" name="Group 2"/>
          <p:cNvGrpSpPr/>
          <p:nvPr/>
        </p:nvGrpSpPr>
        <p:grpSpPr>
          <a:xfrm>
            <a:off x="6739920" y="2872080"/>
            <a:ext cx="2403720" cy="2123280"/>
            <a:chOff x="6739920" y="2872080"/>
            <a:chExt cx="2403720" cy="2123280"/>
          </a:xfrm>
        </p:grpSpPr>
        <p:sp>
          <p:nvSpPr>
            <p:cNvPr id="903" name="CustomShape 3"/>
            <p:cNvSpPr/>
            <p:nvPr/>
          </p:nvSpPr>
          <p:spPr>
            <a:xfrm>
              <a:off x="7377120" y="3461400"/>
              <a:ext cx="1766520" cy="356400"/>
            </a:xfrm>
            <a:custGeom>
              <a:avLst/>
              <a:gdLst/>
              <a:ahLst/>
              <a:rect l="l" t="t" r="r" b="b"/>
              <a:pathLst>
                <a:path w="15325" h="277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3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4"/>
            <p:cNvSpPr/>
            <p:nvPr/>
          </p:nvSpPr>
          <p:spPr>
            <a:xfrm>
              <a:off x="6810120" y="2872080"/>
              <a:ext cx="1103760" cy="356400"/>
            </a:xfrm>
            <a:custGeom>
              <a:avLst/>
              <a:gdLst/>
              <a:ahLst/>
              <a:rect l="l" t="t" r="r" b="b"/>
              <a:pathLst>
                <a:path w="18027" h="2775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5"/>
            <p:cNvSpPr/>
            <p:nvPr/>
          </p:nvSpPr>
          <p:spPr>
            <a:xfrm>
              <a:off x="6896160" y="4051080"/>
              <a:ext cx="2247480" cy="354960"/>
            </a:xfrm>
            <a:custGeom>
              <a:avLst/>
              <a:gdLst/>
              <a:ahLst/>
              <a:rect l="l" t="t" r="r" b="b"/>
              <a:pathLst>
                <a:path w="12872" h="2764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6"/>
            <p:cNvSpPr/>
            <p:nvPr/>
          </p:nvSpPr>
          <p:spPr>
            <a:xfrm>
              <a:off x="8105400" y="2872080"/>
              <a:ext cx="1037880" cy="356400"/>
            </a:xfrm>
            <a:custGeom>
              <a:avLst/>
              <a:gdLst/>
              <a:ahLst/>
              <a:rect l="l" t="t" r="r" b="b"/>
              <a:pathLst>
                <a:path w="2882" h="2775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7"/>
            <p:cNvSpPr/>
            <p:nvPr/>
          </p:nvSpPr>
          <p:spPr>
            <a:xfrm>
              <a:off x="6739920" y="4640400"/>
              <a:ext cx="1103760" cy="354960"/>
            </a:xfrm>
            <a:custGeom>
              <a:avLst/>
              <a:gdLst/>
              <a:ahLst/>
              <a:rect l="l" t="t" r="r" b="b"/>
              <a:pathLst>
                <a:path w="18396" h="2764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8" name="Group 8"/>
          <p:cNvGrpSpPr/>
          <p:nvPr/>
        </p:nvGrpSpPr>
        <p:grpSpPr>
          <a:xfrm>
            <a:off x="0" y="128880"/>
            <a:ext cx="2428560" cy="2123280"/>
            <a:chOff x="0" y="128880"/>
            <a:chExt cx="2428560" cy="2123280"/>
          </a:xfrm>
        </p:grpSpPr>
        <p:sp>
          <p:nvSpPr>
            <p:cNvPr id="909" name="CustomShape 9"/>
            <p:cNvSpPr/>
            <p:nvPr/>
          </p:nvSpPr>
          <p:spPr>
            <a:xfrm>
              <a:off x="357120" y="718200"/>
              <a:ext cx="2071440" cy="356400"/>
            </a:xfrm>
            <a:custGeom>
              <a:avLst/>
              <a:gdLst/>
              <a:ahLst/>
              <a:rect l="l" t="t" r="r" b="b"/>
              <a:pathLst>
                <a:path w="4300" h="2775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2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0"/>
            <p:cNvSpPr/>
            <p:nvPr/>
          </p:nvSpPr>
          <p:spPr>
            <a:xfrm>
              <a:off x="0" y="1897200"/>
              <a:ext cx="1037880" cy="354960"/>
            </a:xfrm>
            <a:custGeom>
              <a:avLst/>
              <a:gdLst/>
              <a:ahLst/>
              <a:rect l="l" t="t" r="r" b="b"/>
              <a:pathLst>
                <a:path w="2882" h="2764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1"/>
            <p:cNvSpPr/>
            <p:nvPr/>
          </p:nvSpPr>
          <p:spPr>
            <a:xfrm>
              <a:off x="0" y="128880"/>
              <a:ext cx="1103760" cy="356400"/>
            </a:xfrm>
            <a:custGeom>
              <a:avLst/>
              <a:gdLst/>
              <a:ahLst/>
              <a:rect l="l" t="t" r="r" b="b"/>
              <a:pathLst>
                <a:path w="8586" h="2775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2"/>
            <p:cNvSpPr/>
            <p:nvPr/>
          </p:nvSpPr>
          <p:spPr>
            <a:xfrm>
              <a:off x="1299960" y="128880"/>
              <a:ext cx="490320" cy="356400"/>
            </a:xfrm>
            <a:custGeom>
              <a:avLst/>
              <a:gdLst/>
              <a:ahLst/>
              <a:rect l="l" t="t" r="r" b="b"/>
              <a:pathLst>
                <a:path w="18396" h="2775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3" name="CustomShape 13"/>
          <p:cNvSpPr/>
          <p:nvPr/>
        </p:nvSpPr>
        <p:spPr>
          <a:xfrm>
            <a:off x="1690560" y="1806840"/>
            <a:ext cx="4571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1.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4" name="CustomShape 14"/>
          <p:cNvSpPr/>
          <p:nvPr/>
        </p:nvSpPr>
        <p:spPr>
          <a:xfrm>
            <a:off x="1513440" y="2324160"/>
            <a:ext cx="457164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1.Divide the material into equal parts and give to each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thread. This method is effective, as they work on fragmented areas equally, but the performance is bad.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TextShape 1"/>
          <p:cNvSpPr txBox="1"/>
          <p:nvPr/>
        </p:nvSpPr>
        <p:spPr>
          <a:xfrm>
            <a:off x="2345040" y="270360"/>
            <a:ext cx="4100040" cy="808200"/>
          </a:xfrm>
          <a:prstGeom prst="rect">
            <a:avLst/>
          </a:prstGeom>
          <a:noFill/>
          <a:ln>
            <a:noFill/>
          </a:ln>
        </p:spPr>
        <p:txBody>
          <a:bodyPr tIns="0" bIns="0" anchor="ctr">
            <a:noAutofit/>
          </a:bodyPr>
          <a:p>
            <a:pPr marL="457200" indent="-342720"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c008c"/>
                </a:solidFill>
                <a:latin typeface="Overpass Mono"/>
                <a:ea typeface="Overpass Mono"/>
              </a:rPr>
              <a:t>Solution :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16" name="Picture 4" descr=""/>
          <p:cNvPicPr/>
          <p:nvPr/>
        </p:nvPicPr>
        <p:blipFill>
          <a:blip r:embed="rId1"/>
          <a:stretch/>
        </p:blipFill>
        <p:spPr>
          <a:xfrm>
            <a:off x="1771920" y="1168560"/>
            <a:ext cx="5819040" cy="273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CustomShape 1"/>
          <p:cNvSpPr/>
          <p:nvPr/>
        </p:nvSpPr>
        <p:spPr>
          <a:xfrm>
            <a:off x="0" y="1099440"/>
            <a:ext cx="7607880" cy="405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TextShape 2"/>
          <p:cNvSpPr txBox="1"/>
          <p:nvPr/>
        </p:nvSpPr>
        <p:spPr>
          <a:xfrm>
            <a:off x="311760" y="343080"/>
            <a:ext cx="92710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Solution </a:t>
            </a:r>
            <a:r>
              <a:rPr b="0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#pragma omp for schedule()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9" name="Table 3"/>
          <p:cNvGraphicFramePr/>
          <p:nvPr/>
        </p:nvGraphicFramePr>
        <p:xfrm>
          <a:off x="1293480" y="1099440"/>
          <a:ext cx="7850520" cy="4044240"/>
        </p:xfrm>
        <a:graphic>
          <a:graphicData uri="http://schemas.openxmlformats.org/drawingml/2006/table">
            <a:tbl>
              <a:tblPr/>
              <a:tblGrid>
                <a:gridCol w="1990440"/>
                <a:gridCol w="1933920"/>
                <a:gridCol w="1962000"/>
                <a:gridCol w="1964160"/>
              </a:tblGrid>
              <a:tr h="371880">
                <a:tc>
                  <a:tcPr marL="91080" marR="198000">
                    <a:lnL w="2808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2808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</a:rPr>
                        <a:t>performance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ec008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ec008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ec008c"/>
                    </a:solidFill>
                  </a:tcPr>
                </a:tc>
              </a:tr>
              <a:tr h="402480">
                <a:tc>
                  <a:txBody>
                    <a:bodyPr lIns="91080" rIns="19800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1b1464"/>
                          </a:solidFill>
                          <a:latin typeface="Overpass Mono"/>
                          <a:ea typeface="Overpass Mono"/>
                        </a:rPr>
                        <a:t>S</a:t>
                      </a:r>
                      <a:r>
                        <a:rPr b="1" lang="en" sz="1800" spc="-1" strike="noStrike">
                          <a:solidFill>
                            <a:srgbClr val="1b1464"/>
                          </a:solidFill>
                          <a:latin typeface="Overpass Mono"/>
                          <a:ea typeface="Overpass Mono"/>
                        </a:rPr>
                        <a:t>tatic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19800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1b1464"/>
                          </a:solidFill>
                          <a:latin typeface="Anaheim"/>
                          <a:ea typeface="Anaheim"/>
                        </a:rPr>
                        <a:t>0.923191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00ffc5"/>
                    </a:solidFill>
                  </a:tcPr>
                </a:tc>
              </a:tr>
              <a:tr h="2867400">
                <a:tc>
                  <a:txBody>
                    <a:bodyPr lIns="91080" rIns="19800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1b1464"/>
                          </a:solidFill>
                          <a:latin typeface="Overpass Mono"/>
                          <a:ea typeface="Overpass Mono"/>
                        </a:rPr>
                        <a:t>Dynamic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19800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naheim"/>
                          <a:ea typeface="Anaheim"/>
                        </a:rPr>
                        <a:t>9</a:t>
                      </a: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naheim"/>
                          <a:ea typeface="Anaheim"/>
                        </a:rPr>
                        <a:t>.359753 use two loop dynamic bad performance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ff0000"/>
                          </a:solidFill>
                          <a:latin typeface="Anaheim"/>
                          <a:ea typeface="Arial"/>
                        </a:rPr>
                        <a:t>if you use Dynamic Scheduling in OpenMP and set the Chunk Size to a large value, some threads may delay execution because they are waiting for other threads to finish their work units.use chunk size =10 increase performance 3.355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00ffc5"/>
                    </a:solidFill>
                  </a:tcPr>
                </a:tc>
              </a:tr>
              <a:tr h="402480">
                <a:tc>
                  <a:txBody>
                    <a:bodyPr lIns="91080" rIns="198000" tIns="68400" bIns="684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1b1464"/>
                          </a:solidFill>
                          <a:latin typeface="Overpass Mono"/>
                          <a:ea typeface="Overpass Mono"/>
                        </a:rPr>
                        <a:t>G</a:t>
                      </a:r>
                      <a:r>
                        <a:rPr b="1" lang="en" sz="1800" spc="-1" strike="noStrike">
                          <a:solidFill>
                            <a:srgbClr val="1b1464"/>
                          </a:solidFill>
                          <a:latin typeface="Overpass Mono"/>
                          <a:ea typeface="Overpass Mono"/>
                        </a:rPr>
                        <a:t>uided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19800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noFill/>
                  </a:tcPr>
                </a:tc>
                <a:tc>
                  <a:txBody>
                    <a:bodyPr lIns="91080" rIns="91080" tIns="68400" bIns="68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1b1464"/>
                          </a:solidFill>
                          <a:latin typeface="Anaheim"/>
                          <a:ea typeface="Anaheim"/>
                        </a:rPr>
                        <a:t>1.08922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0da9b1"/>
                      </a:solidFill>
                    </a:lnL>
                    <a:lnR w="18720">
                      <a:solidFill>
                        <a:srgbClr val="0da9b1"/>
                      </a:solidFill>
                    </a:lnR>
                    <a:lnT w="18720">
                      <a:solidFill>
                        <a:srgbClr val="0da9b1"/>
                      </a:solidFill>
                    </a:lnT>
                    <a:lnB w="18720">
                      <a:solidFill>
                        <a:srgbClr val="0da9b1"/>
                      </a:solidFill>
                    </a:lnB>
                    <a:solidFill>
                      <a:srgbClr val="00ffc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Shape 1"/>
          <p:cNvSpPr txBox="1"/>
          <p:nvPr/>
        </p:nvSpPr>
        <p:spPr>
          <a:xfrm>
            <a:off x="1278000" y="34200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Step 2 :with parallel for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21" name="Group 2"/>
          <p:cNvGrpSpPr/>
          <p:nvPr/>
        </p:nvGrpSpPr>
        <p:grpSpPr>
          <a:xfrm>
            <a:off x="3852000" y="2570400"/>
            <a:ext cx="1440000" cy="2572920"/>
            <a:chOff x="3852000" y="2570400"/>
            <a:chExt cx="1440000" cy="2572920"/>
          </a:xfrm>
        </p:grpSpPr>
        <p:sp>
          <p:nvSpPr>
            <p:cNvPr id="922" name="CustomShape 3"/>
            <p:cNvSpPr/>
            <p:nvPr/>
          </p:nvSpPr>
          <p:spPr>
            <a:xfrm>
              <a:off x="3852000" y="4010400"/>
              <a:ext cx="1440000" cy="719280"/>
            </a:xfrm>
            <a:custGeom>
              <a:avLst/>
              <a:gdLst/>
              <a:ahLst/>
              <a:rect l="l" t="t" r="r" b="b"/>
              <a:pathLst>
                <a:path w="45006" h="22492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4"/>
            <p:cNvSpPr/>
            <p:nvPr/>
          </p:nvSpPr>
          <p:spPr>
            <a:xfrm>
              <a:off x="4213080" y="4730040"/>
              <a:ext cx="719280" cy="413280"/>
            </a:xfrm>
            <a:custGeom>
              <a:avLst/>
              <a:gdLst/>
              <a:ahLst/>
              <a:rect l="l" t="t" r="r" b="b"/>
              <a:pathLst>
                <a:path w="22492" h="1292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5"/>
            <p:cNvSpPr/>
            <p:nvPr/>
          </p:nvSpPr>
          <p:spPr>
            <a:xfrm>
              <a:off x="3852000" y="2570400"/>
              <a:ext cx="1440000" cy="1439640"/>
            </a:xfrm>
            <a:custGeom>
              <a:avLst/>
              <a:gdLst/>
              <a:ahLst/>
              <a:rect l="l" t="t" r="r" b="b"/>
              <a:pathLst>
                <a:path w="45006" h="44994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5" name="Group 6"/>
          <p:cNvGrpSpPr/>
          <p:nvPr/>
        </p:nvGrpSpPr>
        <p:grpSpPr>
          <a:xfrm>
            <a:off x="1349280" y="2570400"/>
            <a:ext cx="1798560" cy="2572920"/>
            <a:chOff x="1349280" y="2570400"/>
            <a:chExt cx="1798560" cy="2572920"/>
          </a:xfrm>
        </p:grpSpPr>
        <p:sp>
          <p:nvSpPr>
            <p:cNvPr id="926" name="CustomShape 7"/>
            <p:cNvSpPr/>
            <p:nvPr/>
          </p:nvSpPr>
          <p:spPr>
            <a:xfrm>
              <a:off x="1349280" y="4010400"/>
              <a:ext cx="1798560" cy="719280"/>
            </a:xfrm>
            <a:custGeom>
              <a:avLst/>
              <a:gdLst/>
              <a:ahLst/>
              <a:rect l="l" t="t" r="r" b="b"/>
              <a:pathLst>
                <a:path w="56211" h="22492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8"/>
            <p:cNvSpPr/>
            <p:nvPr/>
          </p:nvSpPr>
          <p:spPr>
            <a:xfrm>
              <a:off x="1349280" y="4010400"/>
              <a:ext cx="1798560" cy="719280"/>
            </a:xfrm>
            <a:custGeom>
              <a:avLst/>
              <a:gdLst/>
              <a:ahLst/>
              <a:rect l="l" t="t" r="r" b="b"/>
              <a:pathLst>
                <a:path w="56211" h="22492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9"/>
            <p:cNvSpPr/>
            <p:nvPr/>
          </p:nvSpPr>
          <p:spPr>
            <a:xfrm>
              <a:off x="2428560" y="4730040"/>
              <a:ext cx="719280" cy="413280"/>
            </a:xfrm>
            <a:custGeom>
              <a:avLst/>
              <a:gdLst/>
              <a:ahLst/>
              <a:rect l="l" t="t" r="r" b="b"/>
              <a:pathLst>
                <a:path w="22492" h="1292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10"/>
            <p:cNvSpPr/>
            <p:nvPr/>
          </p:nvSpPr>
          <p:spPr>
            <a:xfrm>
              <a:off x="1349280" y="2570400"/>
              <a:ext cx="1439640" cy="1439640"/>
            </a:xfrm>
            <a:custGeom>
              <a:avLst/>
              <a:gdLst/>
              <a:ahLst/>
              <a:rect l="l" t="t" r="r" b="b"/>
              <a:pathLst>
                <a:path w="44995" h="44994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0" name="Group 11"/>
          <p:cNvGrpSpPr/>
          <p:nvPr/>
        </p:nvGrpSpPr>
        <p:grpSpPr>
          <a:xfrm>
            <a:off x="5995800" y="2570400"/>
            <a:ext cx="1798560" cy="2572920"/>
            <a:chOff x="5995800" y="2570400"/>
            <a:chExt cx="1798560" cy="2572920"/>
          </a:xfrm>
        </p:grpSpPr>
        <p:sp>
          <p:nvSpPr>
            <p:cNvPr id="931" name="CustomShape 12"/>
            <p:cNvSpPr/>
            <p:nvPr/>
          </p:nvSpPr>
          <p:spPr>
            <a:xfrm>
              <a:off x="5995800" y="4010400"/>
              <a:ext cx="1798560" cy="719280"/>
            </a:xfrm>
            <a:custGeom>
              <a:avLst/>
              <a:gdLst/>
              <a:ahLst/>
              <a:rect l="l" t="t" r="r" b="b"/>
              <a:pathLst>
                <a:path w="56211" h="22492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3"/>
            <p:cNvSpPr/>
            <p:nvPr/>
          </p:nvSpPr>
          <p:spPr>
            <a:xfrm>
              <a:off x="5995800" y="4010400"/>
              <a:ext cx="1798560" cy="719280"/>
            </a:xfrm>
            <a:custGeom>
              <a:avLst/>
              <a:gdLst/>
              <a:ahLst/>
              <a:rect l="l" t="t" r="r" b="b"/>
              <a:pathLst>
                <a:path w="56211" h="22492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4"/>
            <p:cNvSpPr/>
            <p:nvPr/>
          </p:nvSpPr>
          <p:spPr>
            <a:xfrm>
              <a:off x="6354720" y="2570400"/>
              <a:ext cx="1439640" cy="1439640"/>
            </a:xfrm>
            <a:custGeom>
              <a:avLst/>
              <a:gdLst/>
              <a:ahLst/>
              <a:rect l="l" t="t" r="r" b="b"/>
              <a:pathLst>
                <a:path w="44995" h="44994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5"/>
            <p:cNvSpPr/>
            <p:nvPr/>
          </p:nvSpPr>
          <p:spPr>
            <a:xfrm>
              <a:off x="5995800" y="4730040"/>
              <a:ext cx="720000" cy="413280"/>
            </a:xfrm>
            <a:custGeom>
              <a:avLst/>
              <a:gdLst/>
              <a:ahLst/>
              <a:rect l="l" t="t" r="r" b="b"/>
              <a:pathLst>
                <a:path w="22504" h="1292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5" name="CustomShape 16"/>
          <p:cNvSpPr/>
          <p:nvPr/>
        </p:nvSpPr>
        <p:spPr>
          <a:xfrm>
            <a:off x="1278000" y="327960"/>
            <a:ext cx="658764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Step 2 :with parallel for  with schedule and shared variable vs private .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936" name="Picture 8" descr=""/>
          <p:cNvPicPr/>
          <p:nvPr/>
        </p:nvPicPr>
        <p:blipFill>
          <a:blip r:embed="rId1"/>
          <a:stretch/>
        </p:blipFill>
        <p:spPr>
          <a:xfrm>
            <a:off x="290520" y="1738800"/>
            <a:ext cx="8444160" cy="340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1278000" y="34200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TABLE OF CONTENTS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TextShape 2"/>
          <p:cNvSpPr txBox="1"/>
          <p:nvPr/>
        </p:nvSpPr>
        <p:spPr>
          <a:xfrm>
            <a:off x="2190240" y="1848240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01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TextShape 3"/>
          <p:cNvSpPr txBox="1"/>
          <p:nvPr/>
        </p:nvSpPr>
        <p:spPr>
          <a:xfrm>
            <a:off x="2190240" y="2162160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Overview Algorithm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26" name="TextShape 4"/>
          <p:cNvSpPr txBox="1"/>
          <p:nvPr/>
        </p:nvSpPr>
        <p:spPr>
          <a:xfrm>
            <a:off x="4812120" y="1848240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03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TextShape 5"/>
          <p:cNvSpPr txBox="1"/>
          <p:nvPr/>
        </p:nvSpPr>
        <p:spPr>
          <a:xfrm>
            <a:off x="4812120" y="2163600"/>
            <a:ext cx="34812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Algorithm Of Sequential Code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28" name="TextShape 6"/>
          <p:cNvSpPr txBox="1"/>
          <p:nvPr/>
        </p:nvSpPr>
        <p:spPr>
          <a:xfrm>
            <a:off x="2190240" y="3258360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02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TextShape 7"/>
          <p:cNvSpPr txBox="1"/>
          <p:nvPr/>
        </p:nvSpPr>
        <p:spPr>
          <a:xfrm>
            <a:off x="2190240" y="3572280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Algorithm Of parallel Code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30" name="TextShape 8"/>
          <p:cNvSpPr txBox="1"/>
          <p:nvPr/>
        </p:nvSpPr>
        <p:spPr>
          <a:xfrm>
            <a:off x="4812120" y="3258360"/>
            <a:ext cx="2163600" cy="24048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TextShape 9"/>
          <p:cNvSpPr txBox="1"/>
          <p:nvPr/>
        </p:nvSpPr>
        <p:spPr>
          <a:xfrm>
            <a:off x="4812120" y="3573360"/>
            <a:ext cx="2163600" cy="42624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TextShape 1"/>
          <p:cNvSpPr txBox="1"/>
          <p:nvPr/>
        </p:nvSpPr>
        <p:spPr>
          <a:xfrm>
            <a:off x="560160" y="343080"/>
            <a:ext cx="824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PERFORMANCE For Group65536 File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8" name="Table 2"/>
          <p:cNvGraphicFramePr/>
          <p:nvPr/>
        </p:nvGraphicFramePr>
        <p:xfrm>
          <a:off x="1828800" y="1011600"/>
          <a:ext cx="6308640" cy="4132080"/>
        </p:xfrm>
        <a:graphic>
          <a:graphicData uri="http://schemas.openxmlformats.org/drawingml/2006/table">
            <a:tbl>
              <a:tblPr/>
              <a:tblGrid>
                <a:gridCol w="1547280"/>
                <a:gridCol w="1258200"/>
                <a:gridCol w="1125360"/>
                <a:gridCol w="1161000"/>
                <a:gridCol w="1217160"/>
              </a:tblGrid>
              <a:tr h="763920">
                <a:tc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One Thread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Two Thread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Three Thread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Four Thread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</a:tr>
              <a:tr h="4532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Parallel Code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0.90212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0.9073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0.9026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0.8793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</a:tr>
              <a:tr h="1074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Atomic with separated loops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1.0212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0.901844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0.94776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0.92678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</a:tr>
              <a:tr h="763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Atomic with nested loops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0.0017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0.00155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0.001602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0.001721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</a:tr>
              <a:tr h="10760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Add Schedule (dynamic) for parallel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0.001432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0.015035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0.001789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0.002195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</a:tr>
            </a:tbl>
          </a:graphicData>
        </a:graphic>
      </p:graphicFrame>
      <p:sp>
        <p:nvSpPr>
          <p:cNvPr id="939" name="CustomShape 3"/>
          <p:cNvSpPr/>
          <p:nvPr/>
        </p:nvSpPr>
        <p:spPr>
          <a:xfrm>
            <a:off x="0" y="2484720"/>
            <a:ext cx="197028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Number of the groups is </a:t>
            </a:r>
            <a:r>
              <a:rPr b="0" lang="en-US" sz="1400" spc="-1" strike="noStrike" u="sng">
                <a:solidFill>
                  <a:srgbClr val="ccfff3"/>
                </a:solidFill>
                <a:uFillTx/>
                <a:latin typeface="Arial"/>
                <a:ea typeface="Arial"/>
              </a:rPr>
              <a:t>21126</a:t>
            </a:r>
            <a:r>
              <a:rPr b="1" i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0" name="CustomShape 4"/>
          <p:cNvSpPr/>
          <p:nvPr/>
        </p:nvSpPr>
        <p:spPr>
          <a:xfrm>
            <a:off x="0" y="3254400"/>
            <a:ext cx="197028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Average of Sequential code is </a:t>
            </a:r>
            <a:r>
              <a:rPr b="1" lang="en-US" sz="1400" spc="-1" strike="noStrike" u="sng">
                <a:solidFill>
                  <a:srgbClr val="ccfff3"/>
                </a:solidFill>
                <a:uFillTx/>
                <a:latin typeface="Arial"/>
                <a:ea typeface="Arial"/>
              </a:rPr>
              <a:t>0.998945</a:t>
            </a:r>
            <a:r>
              <a:rPr b="1" i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TextShape 1"/>
          <p:cNvSpPr txBox="1"/>
          <p:nvPr/>
        </p:nvSpPr>
        <p:spPr>
          <a:xfrm>
            <a:off x="560160" y="343080"/>
            <a:ext cx="82432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PERFORMANCE For Group1MW_6 File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42" name="Table 2"/>
          <p:cNvGraphicFramePr/>
          <p:nvPr/>
        </p:nvGraphicFramePr>
        <p:xfrm>
          <a:off x="1828800" y="1011600"/>
          <a:ext cx="6174000" cy="4132080"/>
        </p:xfrm>
        <a:graphic>
          <a:graphicData uri="http://schemas.openxmlformats.org/drawingml/2006/table">
            <a:tbl>
              <a:tblPr/>
              <a:tblGrid>
                <a:gridCol w="1547280"/>
                <a:gridCol w="1258200"/>
                <a:gridCol w="1125360"/>
                <a:gridCol w="1161000"/>
                <a:gridCol w="1082520"/>
              </a:tblGrid>
              <a:tr h="502200">
                <a:tc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One Thread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Two Thread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Three Thread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Four Thread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00ffc5"/>
                    </a:solidFill>
                  </a:tcPr>
                </a:tc>
              </a:tr>
              <a:tr h="738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Parallel Code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117.02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110.83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113.485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114.567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</a:tr>
              <a:tr h="1127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Atomic with nested loops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0.045733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0.057854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0.059707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0.059707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7dffdc"/>
                    </a:solidFill>
                  </a:tcPr>
                </a:tc>
              </a:tr>
              <a:tr h="1764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Add Schedule (dynamic) for parallel</a:t>
                      </a:r>
                      <a:endParaRPr b="0" lang="en-US" sz="1400" spc="-1" strike="noStrike">
                        <a:latin typeface="Times New Roman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0.042726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0.041647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0.042191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1b1464"/>
                          </a:solidFill>
                          <a:latin typeface="Arial"/>
                          <a:ea typeface="Arial"/>
                        </a:rPr>
                        <a:t>0.041736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00f9c0"/>
                      </a:solidFill>
                    </a:lnL>
                    <a:lnR w="9360">
                      <a:solidFill>
                        <a:srgbClr val="00f9c0"/>
                      </a:solidFill>
                    </a:lnR>
                    <a:lnT w="9360">
                      <a:solidFill>
                        <a:srgbClr val="00f9c0"/>
                      </a:solidFill>
                    </a:lnT>
                    <a:lnB w="9360">
                      <a:solidFill>
                        <a:srgbClr val="00f9c0"/>
                      </a:solidFill>
                    </a:lnB>
                    <a:solidFill>
                      <a:srgbClr val="d0ffeb"/>
                    </a:solidFill>
                  </a:tcPr>
                </a:tc>
              </a:tr>
            </a:tbl>
          </a:graphicData>
        </a:graphic>
      </p:graphicFrame>
      <p:sp>
        <p:nvSpPr>
          <p:cNvPr id="943" name="CustomShape 3"/>
          <p:cNvSpPr/>
          <p:nvPr/>
        </p:nvSpPr>
        <p:spPr>
          <a:xfrm>
            <a:off x="0" y="2484720"/>
            <a:ext cx="197028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Number of the groups is </a:t>
            </a:r>
            <a:r>
              <a:rPr b="0" lang="en-US" sz="1400" spc="-1" strike="noStrike" u="sng">
                <a:solidFill>
                  <a:srgbClr val="ccfff3"/>
                </a:solidFill>
                <a:uFillTx/>
                <a:latin typeface="Arial"/>
                <a:ea typeface="Arial"/>
              </a:rPr>
              <a:t>326558</a:t>
            </a:r>
            <a:r>
              <a:rPr b="1" i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4" name="CustomShape 4"/>
          <p:cNvSpPr/>
          <p:nvPr/>
        </p:nvSpPr>
        <p:spPr>
          <a:xfrm>
            <a:off x="0" y="3254400"/>
            <a:ext cx="197028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The Average of Sequential code is </a:t>
            </a:r>
            <a:r>
              <a:rPr b="0" lang="en-US" sz="1400" spc="-1" strike="noStrike" u="sng">
                <a:solidFill>
                  <a:srgbClr val="ccfff3"/>
                </a:solidFill>
                <a:uFillTx/>
                <a:latin typeface="Arial"/>
                <a:ea typeface="Arial"/>
              </a:rPr>
              <a:t>287.076</a:t>
            </a:r>
            <a:r>
              <a:rPr b="1" i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extShape 1"/>
          <p:cNvSpPr txBox="1"/>
          <p:nvPr/>
        </p:nvSpPr>
        <p:spPr>
          <a:xfrm>
            <a:off x="616680" y="342000"/>
            <a:ext cx="772632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Algorthim Implementation Steps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TextShape 2"/>
          <p:cNvSpPr txBox="1"/>
          <p:nvPr/>
        </p:nvSpPr>
        <p:spPr>
          <a:xfrm>
            <a:off x="6401880" y="3887280"/>
            <a:ext cx="1895400" cy="663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naheim"/>
                <a:ea typeface="Anaheim"/>
              </a:rPr>
              <a:t>Merge the separated two parallel for loops with nested parallel for loop(to improve performance)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34" name="TextShape 3"/>
          <p:cNvSpPr txBox="1"/>
          <p:nvPr/>
        </p:nvSpPr>
        <p:spPr>
          <a:xfrm>
            <a:off x="6385680" y="1753200"/>
            <a:ext cx="1957320" cy="52956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1b1464"/>
                </a:solidFill>
                <a:latin typeface="Overpass Mono"/>
                <a:ea typeface="Overpass Mono"/>
              </a:rPr>
              <a:t>Step 3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TextShape 4"/>
          <p:cNvSpPr txBox="1"/>
          <p:nvPr/>
        </p:nvSpPr>
        <p:spPr>
          <a:xfrm>
            <a:off x="3618360" y="2283120"/>
            <a:ext cx="1895400" cy="663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naheim"/>
                <a:ea typeface="Anaheim"/>
              </a:rPr>
              <a:t>Sequential Code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36" name="TextShape 5"/>
          <p:cNvSpPr txBox="1"/>
          <p:nvPr/>
        </p:nvSpPr>
        <p:spPr>
          <a:xfrm>
            <a:off x="804240" y="1753200"/>
            <a:ext cx="1957320" cy="52956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1b1464"/>
                </a:solidFill>
                <a:latin typeface="Overpass Mono"/>
                <a:ea typeface="Overpass Mono"/>
              </a:rPr>
              <a:t>Step 1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TextShape 6"/>
          <p:cNvSpPr txBox="1"/>
          <p:nvPr/>
        </p:nvSpPr>
        <p:spPr>
          <a:xfrm>
            <a:off x="6401880" y="2328840"/>
            <a:ext cx="1895400" cy="663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naheim"/>
                <a:ea typeface="Anaheim"/>
              </a:rPr>
              <a:t>Parallel Code (replace break by continue and shared flag)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38" name="TextShape 7"/>
          <p:cNvSpPr txBox="1"/>
          <p:nvPr/>
        </p:nvSpPr>
        <p:spPr>
          <a:xfrm>
            <a:off x="3593160" y="1753200"/>
            <a:ext cx="1957320" cy="52956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Step 2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TextShape 8"/>
          <p:cNvSpPr txBox="1"/>
          <p:nvPr/>
        </p:nvSpPr>
        <p:spPr>
          <a:xfrm>
            <a:off x="835200" y="2326680"/>
            <a:ext cx="1895400" cy="663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naheim"/>
                <a:ea typeface="Anaheim"/>
              </a:rPr>
              <a:t>Write Pseudocode for Algorithm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0" name="TextShape 9"/>
          <p:cNvSpPr txBox="1"/>
          <p:nvPr/>
        </p:nvSpPr>
        <p:spPr>
          <a:xfrm>
            <a:off x="6385680" y="3296520"/>
            <a:ext cx="1957320" cy="52956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Step 6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TextShape 10"/>
          <p:cNvSpPr txBox="1"/>
          <p:nvPr/>
        </p:nvSpPr>
        <p:spPr>
          <a:xfrm>
            <a:off x="835200" y="3826440"/>
            <a:ext cx="1895400" cy="663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naheim"/>
                <a:ea typeface="Anaheim"/>
              </a:rPr>
              <a:t>Search about and try to use omp directives and clauses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2" name="TextShape 11"/>
          <p:cNvSpPr txBox="1"/>
          <p:nvPr/>
        </p:nvSpPr>
        <p:spPr>
          <a:xfrm>
            <a:off x="804240" y="3296520"/>
            <a:ext cx="1957320" cy="52956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Step 4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TextShape 12"/>
          <p:cNvSpPr txBox="1"/>
          <p:nvPr/>
        </p:nvSpPr>
        <p:spPr>
          <a:xfrm>
            <a:off x="3624120" y="3826440"/>
            <a:ext cx="1895400" cy="663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naheim"/>
                <a:ea typeface="Anaheim"/>
              </a:rPr>
              <a:t>Use atomic and critical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44" name="TextShape 13"/>
          <p:cNvSpPr txBox="1"/>
          <p:nvPr/>
        </p:nvSpPr>
        <p:spPr>
          <a:xfrm>
            <a:off x="3593160" y="3296520"/>
            <a:ext cx="1957320" cy="52956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1b1464"/>
                </a:solidFill>
                <a:latin typeface="Overpass Mono"/>
                <a:ea typeface="Overpass Mono"/>
              </a:rPr>
              <a:t>Step 5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Picture 1" descr=""/>
          <p:cNvPicPr/>
          <p:nvPr/>
        </p:nvPicPr>
        <p:blipFill>
          <a:blip r:embed="rId1"/>
          <a:stretch/>
        </p:blipFill>
        <p:spPr>
          <a:xfrm>
            <a:off x="5567040" y="1828080"/>
            <a:ext cx="3080520" cy="2288880"/>
          </a:xfrm>
          <a:prstGeom prst="rect">
            <a:avLst/>
          </a:prstGeom>
          <a:ln>
            <a:noFill/>
          </a:ln>
        </p:spPr>
      </p:pic>
      <p:sp>
        <p:nvSpPr>
          <p:cNvPr id="846" name="TextShape 1"/>
          <p:cNvSpPr txBox="1"/>
          <p:nvPr/>
        </p:nvSpPr>
        <p:spPr>
          <a:xfrm>
            <a:off x="992160" y="2015640"/>
            <a:ext cx="3512520" cy="21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naheim"/>
                <a:ea typeface="Anaheim"/>
              </a:rPr>
              <a:t>Algorithm Name: Graph Grouping: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naheim"/>
                <a:ea typeface="Anaheim"/>
              </a:rPr>
              <a:t>graph G = (V,E), where V = {1, ..., n} and |E| = m, find all groups of nodes reachable from any node within same group.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TextShape 2"/>
          <p:cNvSpPr txBox="1"/>
          <p:nvPr/>
        </p:nvSpPr>
        <p:spPr>
          <a:xfrm>
            <a:off x="397800" y="941400"/>
            <a:ext cx="524412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ffc5"/>
                </a:solidFill>
                <a:latin typeface="MV Boli"/>
                <a:ea typeface="Overpass Mono"/>
              </a:rPr>
              <a:t>Overview Algorithm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CustomShape 3"/>
          <p:cNvSpPr/>
          <p:nvPr/>
        </p:nvSpPr>
        <p:spPr>
          <a:xfrm>
            <a:off x="7524720" y="3887640"/>
            <a:ext cx="1618920" cy="241200"/>
          </a:xfrm>
          <a:custGeom>
            <a:avLst/>
            <a:gdLst/>
            <a:ahLst/>
            <a:rect l="l" t="t" r="r" b="b"/>
            <a:pathLst>
              <a:path w="146079" h="585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extShape 1"/>
          <p:cNvSpPr txBox="1"/>
          <p:nvPr/>
        </p:nvSpPr>
        <p:spPr>
          <a:xfrm>
            <a:off x="1278000" y="343080"/>
            <a:ext cx="658764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Pseudocode upper loop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CustomShape 2"/>
          <p:cNvSpPr/>
          <p:nvPr/>
        </p:nvSpPr>
        <p:spPr>
          <a:xfrm>
            <a:off x="2286000" y="-1998720"/>
            <a:ext cx="45716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1" name="Picture 3" descr=""/>
          <p:cNvPicPr/>
          <p:nvPr/>
        </p:nvPicPr>
        <p:blipFill>
          <a:blip r:embed="rId1"/>
          <a:stretch/>
        </p:blipFill>
        <p:spPr>
          <a:xfrm>
            <a:off x="2211480" y="1221480"/>
            <a:ext cx="4685040" cy="374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TextShape 1"/>
          <p:cNvSpPr txBox="1"/>
          <p:nvPr/>
        </p:nvSpPr>
        <p:spPr>
          <a:xfrm>
            <a:off x="2522160" y="2340360"/>
            <a:ext cx="4100040" cy="808200"/>
          </a:xfrm>
          <a:prstGeom prst="rect">
            <a:avLst/>
          </a:prstGeom>
          <a:noFill/>
          <a:ln>
            <a:noFill/>
          </a:ln>
        </p:spPr>
        <p:txBody>
          <a:bodyPr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853" name="TextShape 2"/>
          <p:cNvSpPr txBox="1"/>
          <p:nvPr/>
        </p:nvSpPr>
        <p:spPr>
          <a:xfrm>
            <a:off x="2521800" y="3221280"/>
            <a:ext cx="4100040" cy="402480"/>
          </a:xfrm>
          <a:prstGeom prst="rect">
            <a:avLst/>
          </a:prstGeom>
          <a:noFill/>
          <a:ln>
            <a:noFill/>
          </a:ln>
        </p:spPr>
        <p:txBody>
          <a:bodyPr tIns="0" bIns="9144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1b1464"/>
                </a:solidFill>
                <a:latin typeface="Anaheim"/>
                <a:ea typeface="Anaheim"/>
              </a:rPr>
              <a:t>Pseudocode upper loop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CustomShape 3"/>
          <p:cNvSpPr/>
          <p:nvPr/>
        </p:nvSpPr>
        <p:spPr>
          <a:xfrm>
            <a:off x="2286000" y="-1998720"/>
            <a:ext cx="457164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5" name="Picture 4" descr=""/>
          <p:cNvPicPr/>
          <p:nvPr/>
        </p:nvPicPr>
        <p:blipFill>
          <a:blip r:embed="rId1"/>
          <a:stretch/>
        </p:blipFill>
        <p:spPr>
          <a:xfrm>
            <a:off x="1495800" y="1098720"/>
            <a:ext cx="6024600" cy="3047400"/>
          </a:xfrm>
          <a:prstGeom prst="rect">
            <a:avLst/>
          </a:prstGeom>
          <a:ln>
            <a:noFill/>
          </a:ln>
        </p:spPr>
      </p:pic>
      <p:sp>
        <p:nvSpPr>
          <p:cNvPr id="856" name="CustomShape 4"/>
          <p:cNvSpPr/>
          <p:nvPr/>
        </p:nvSpPr>
        <p:spPr>
          <a:xfrm>
            <a:off x="590400" y="526680"/>
            <a:ext cx="658764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0" bIns="91440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ffc5"/>
                </a:solidFill>
                <a:latin typeface="Anaheim"/>
                <a:ea typeface="Anaheim"/>
              </a:rPr>
              <a:t>Pseudocode loop 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454680" y="2714760"/>
            <a:ext cx="8424720" cy="447480"/>
          </a:xfrm>
          <a:prstGeom prst="rect">
            <a:avLst/>
          </a:prstGeom>
          <a:noFill/>
          <a:ln>
            <a:noFill/>
          </a:ln>
        </p:spPr>
        <p:txBody>
          <a:bodyPr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Overpass Mono"/>
                <a:ea typeface="Overpass Mono"/>
              </a:rPr>
              <a:t>Algorithm Of Sequential 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TextShape 2"/>
          <p:cNvSpPr txBox="1"/>
          <p:nvPr/>
        </p:nvSpPr>
        <p:spPr>
          <a:xfrm>
            <a:off x="454680" y="2151000"/>
            <a:ext cx="8424720" cy="48924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8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01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TextShape 1"/>
          <p:cNvSpPr txBox="1"/>
          <p:nvPr/>
        </p:nvSpPr>
        <p:spPr>
          <a:xfrm>
            <a:off x="4295880" y="2267640"/>
            <a:ext cx="3932280" cy="21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TextShape 2"/>
          <p:cNvSpPr txBox="1"/>
          <p:nvPr/>
        </p:nvSpPr>
        <p:spPr>
          <a:xfrm>
            <a:off x="4460040" y="963360"/>
            <a:ext cx="39628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Step 1: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1" name="Picture 2" descr=""/>
          <p:cNvPicPr/>
          <p:nvPr/>
        </p:nvPicPr>
        <p:blipFill>
          <a:blip r:embed="rId1"/>
          <a:stretch/>
        </p:blipFill>
        <p:spPr>
          <a:xfrm>
            <a:off x="3090600" y="1665720"/>
            <a:ext cx="5549760" cy="308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TextShape 1"/>
          <p:cNvSpPr txBox="1"/>
          <p:nvPr/>
        </p:nvSpPr>
        <p:spPr>
          <a:xfrm>
            <a:off x="4295880" y="2267640"/>
            <a:ext cx="3932280" cy="213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TextShape 2"/>
          <p:cNvSpPr txBox="1"/>
          <p:nvPr/>
        </p:nvSpPr>
        <p:spPr>
          <a:xfrm>
            <a:off x="4460040" y="963360"/>
            <a:ext cx="3962880" cy="668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Step </a:t>
            </a:r>
            <a:r>
              <a:rPr b="1" lang="en-US" sz="3000" spc="-1" strike="noStrike">
                <a:solidFill>
                  <a:srgbClr val="00ffc5"/>
                </a:solidFill>
                <a:latin typeface="Overpass Mono"/>
                <a:ea typeface="Overpass Mono"/>
              </a:rPr>
              <a:t>2: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4" name="Picture 1" descr=""/>
          <p:cNvPicPr/>
          <p:nvPr/>
        </p:nvPicPr>
        <p:blipFill>
          <a:blip r:embed="rId1"/>
          <a:stretch/>
        </p:blipFill>
        <p:spPr>
          <a:xfrm>
            <a:off x="2891880" y="1836000"/>
            <a:ext cx="6318360" cy="299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Application>LibreOffice/6.4.7.2$Linux_X86_64 LibreOffice_project/40$Build-2</Application>
  <Words>474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:description/>
  <dc:language>en-US</dc:language>
  <cp:lastModifiedBy/>
  <dcterms:modified xsi:type="dcterms:W3CDTF">2023-05-30T13:30:13Z</dcterms:modified>
  <cp:revision>106</cp:revision>
  <dc:subject/>
  <dc:title>Graph Groups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