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icubik" charset="1" panose="02000503020000020004"/>
      <p:regular r:id="rId18"/>
    </p:embeddedFont>
    <p:embeddedFont>
      <p:font typeface="TT Octosquares" charset="1" panose="02010001040000080307"/>
      <p:regular r:id="rId19"/>
    </p:embeddedFont>
    <p:embeddedFont>
      <p:font typeface="TT Lakes Neue Bold" charset="1" panose="02010001040000080307"/>
      <p:regular r:id="rId20"/>
    </p:embeddedFont>
    <p:embeddedFont>
      <p:font typeface="TT Octosquares Bold" charset="1" panose="02010001040000080307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5.png" Type="http://schemas.openxmlformats.org/officeDocument/2006/relationships/image"/><Relationship Id="rId4" Target="../media/image36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3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8.png" Type="http://schemas.openxmlformats.org/officeDocument/2006/relationships/image"/><Relationship Id="rId6" Target="../media/image39.svg" Type="http://schemas.openxmlformats.org/officeDocument/2006/relationships/image"/><Relationship Id="rId7" Target="../media/image40.png" Type="http://schemas.openxmlformats.org/officeDocument/2006/relationships/image"/><Relationship Id="rId8" Target="../media/image4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2" Target="../media/image1.jpe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0.png" Type="http://schemas.openxmlformats.org/officeDocument/2006/relationships/image"/><Relationship Id="rId8" Target="../media/image21.sv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28.png" Type="http://schemas.openxmlformats.org/officeDocument/2006/relationships/image"/><Relationship Id="rId6" Target="../media/image29.svg" Type="http://schemas.openxmlformats.org/officeDocument/2006/relationships/image"/><Relationship Id="rId7" Target="../media/image30.png" Type="http://schemas.openxmlformats.org/officeDocument/2006/relationships/image"/><Relationship Id="rId8" Target="../media/image3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3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48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169699"/>
          </a:xfrm>
          <a:custGeom>
            <a:avLst/>
            <a:gdLst/>
            <a:ahLst/>
            <a:cxnLst/>
            <a:rect r="r" b="b" t="t" l="l"/>
            <a:pathLst>
              <a:path h="16169699" w="18288000">
                <a:moveTo>
                  <a:pt x="0" y="0"/>
                </a:moveTo>
                <a:lnTo>
                  <a:pt x="18288000" y="0"/>
                </a:lnTo>
                <a:lnTo>
                  <a:pt x="18288000" y="16169699"/>
                </a:lnTo>
                <a:lnTo>
                  <a:pt x="0" y="16169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 l="-16312" t="0" r="-16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672960" y="1223928"/>
            <a:ext cx="7877244" cy="787724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44C4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46231" lIns="46231" bIns="46231" rIns="46231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722820" y="2317372"/>
            <a:ext cx="19572972" cy="5801040"/>
            <a:chOff x="0" y="0"/>
            <a:chExt cx="5155021" cy="152784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55021" cy="1527846"/>
            </a:xfrm>
            <a:custGeom>
              <a:avLst/>
              <a:gdLst/>
              <a:ahLst/>
              <a:cxnLst/>
              <a:rect r="r" b="b" t="t" l="l"/>
              <a:pathLst>
                <a:path h="1527846" w="5155021">
                  <a:moveTo>
                    <a:pt x="20173" y="0"/>
                  </a:moveTo>
                  <a:lnTo>
                    <a:pt x="5134849" y="0"/>
                  </a:lnTo>
                  <a:cubicBezTo>
                    <a:pt x="5145990" y="0"/>
                    <a:pt x="5155021" y="9032"/>
                    <a:pt x="5155021" y="20173"/>
                  </a:cubicBezTo>
                  <a:lnTo>
                    <a:pt x="5155021" y="1507673"/>
                  </a:lnTo>
                  <a:cubicBezTo>
                    <a:pt x="5155021" y="1518814"/>
                    <a:pt x="5145990" y="1527846"/>
                    <a:pt x="5134849" y="1527846"/>
                  </a:cubicBezTo>
                  <a:lnTo>
                    <a:pt x="20173" y="1527846"/>
                  </a:lnTo>
                  <a:cubicBezTo>
                    <a:pt x="9032" y="1527846"/>
                    <a:pt x="0" y="1518814"/>
                    <a:pt x="0" y="1507673"/>
                  </a:cubicBezTo>
                  <a:lnTo>
                    <a:pt x="0" y="20173"/>
                  </a:lnTo>
                  <a:cubicBezTo>
                    <a:pt x="0" y="9032"/>
                    <a:pt x="9032" y="0"/>
                    <a:pt x="20173" y="0"/>
                  </a:cubicBezTo>
                  <a:close/>
                </a:path>
              </a:pathLst>
            </a:custGeom>
            <a:solidFill>
              <a:srgbClr val="C144C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155021" cy="1565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9758412" y="5162550"/>
            <a:ext cx="7962584" cy="2137578"/>
          </a:xfrm>
          <a:prstGeom prst="line">
            <a:avLst/>
          </a:prstGeom>
          <a:ln cap="flat" w="38100">
            <a:solidFill>
              <a:srgbClr val="74F6E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" id="10"/>
          <p:cNvGrpSpPr/>
          <p:nvPr/>
        </p:nvGrpSpPr>
        <p:grpSpPr>
          <a:xfrm rot="0">
            <a:off x="10356035" y="1907003"/>
            <a:ext cx="6511094" cy="651109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25000" t="0" r="-2500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5400000">
            <a:off x="868857" y="7027362"/>
            <a:ext cx="6060548" cy="7131124"/>
          </a:xfrm>
          <a:custGeom>
            <a:avLst/>
            <a:gdLst/>
            <a:ahLst/>
            <a:cxnLst/>
            <a:rect r="r" b="b" t="t" l="l"/>
            <a:pathLst>
              <a:path h="7131124" w="6060548">
                <a:moveTo>
                  <a:pt x="0" y="0"/>
                </a:moveTo>
                <a:lnTo>
                  <a:pt x="6060547" y="0"/>
                </a:lnTo>
                <a:lnTo>
                  <a:pt x="6060547" y="7131124"/>
                </a:lnTo>
                <a:lnTo>
                  <a:pt x="0" y="71311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5400000">
            <a:off x="14302769" y="6011081"/>
            <a:ext cx="6060548" cy="7131124"/>
          </a:xfrm>
          <a:custGeom>
            <a:avLst/>
            <a:gdLst/>
            <a:ahLst/>
            <a:cxnLst/>
            <a:rect r="r" b="b" t="t" l="l"/>
            <a:pathLst>
              <a:path h="7131124" w="6060548">
                <a:moveTo>
                  <a:pt x="0" y="7131124"/>
                </a:moveTo>
                <a:lnTo>
                  <a:pt x="6060548" y="7131124"/>
                </a:lnTo>
                <a:lnTo>
                  <a:pt x="6060548" y="0"/>
                </a:lnTo>
                <a:lnTo>
                  <a:pt x="0" y="0"/>
                </a:lnTo>
                <a:lnTo>
                  <a:pt x="0" y="7131124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>
            <a:off x="7900739" y="605485"/>
            <a:ext cx="9820257" cy="0"/>
          </a:xfrm>
          <a:prstGeom prst="line">
            <a:avLst/>
          </a:prstGeom>
          <a:ln cap="flat" w="28575">
            <a:solidFill>
              <a:srgbClr val="74F6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H="true" flipV="true">
            <a:off x="17701946" y="612492"/>
            <a:ext cx="0" cy="6454912"/>
          </a:xfrm>
          <a:prstGeom prst="line">
            <a:avLst/>
          </a:prstGeom>
          <a:ln cap="flat" w="28575">
            <a:solidFill>
              <a:srgbClr val="74F6E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7900739" y="358787"/>
            <a:ext cx="464821" cy="46482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F6E6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469223" y="6834681"/>
            <a:ext cx="465446" cy="465446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F6E6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794488" y="2387010"/>
            <a:ext cx="9089831" cy="3726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335"/>
              </a:lnSpc>
            </a:pPr>
            <a:r>
              <a:rPr lang="en-US" sz="13273">
                <a:solidFill>
                  <a:srgbClr val="74F6E6"/>
                </a:solidFill>
                <a:latin typeface="Bicubik"/>
                <a:ea typeface="Bicubik"/>
                <a:cs typeface="Bicubik"/>
                <a:sym typeface="Bicubik"/>
              </a:rPr>
              <a:t>NLP Project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-10800000">
            <a:off x="-2570849" y="130904"/>
            <a:ext cx="6060548" cy="7131124"/>
          </a:xfrm>
          <a:custGeom>
            <a:avLst/>
            <a:gdLst/>
            <a:ahLst/>
            <a:cxnLst/>
            <a:rect r="r" b="b" t="t" l="l"/>
            <a:pathLst>
              <a:path h="7131124" w="6060548">
                <a:moveTo>
                  <a:pt x="0" y="0"/>
                </a:moveTo>
                <a:lnTo>
                  <a:pt x="6060547" y="0"/>
                </a:lnTo>
                <a:lnTo>
                  <a:pt x="6060547" y="7131124"/>
                </a:lnTo>
                <a:lnTo>
                  <a:pt x="0" y="71311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9420210" y="7562650"/>
            <a:ext cx="338203" cy="33820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F6E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5400000">
            <a:off x="9382436" y="8264526"/>
            <a:ext cx="6060548" cy="7131124"/>
          </a:xfrm>
          <a:custGeom>
            <a:avLst/>
            <a:gdLst/>
            <a:ahLst/>
            <a:cxnLst/>
            <a:rect r="r" b="b" t="t" l="l"/>
            <a:pathLst>
              <a:path h="7131124" w="6060548">
                <a:moveTo>
                  <a:pt x="0" y="0"/>
                </a:moveTo>
                <a:lnTo>
                  <a:pt x="6060547" y="0"/>
                </a:lnTo>
                <a:lnTo>
                  <a:pt x="6060547" y="7131124"/>
                </a:lnTo>
                <a:lnTo>
                  <a:pt x="0" y="71311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2016178" y="7214403"/>
            <a:ext cx="6349381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699">
                <a:solidFill>
                  <a:srgbClr val="74F6E6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group6: Razan, Bader &amp; Raghad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48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169699"/>
          </a:xfrm>
          <a:custGeom>
            <a:avLst/>
            <a:gdLst/>
            <a:ahLst/>
            <a:cxnLst/>
            <a:rect r="r" b="b" t="t" l="l"/>
            <a:pathLst>
              <a:path h="16169699" w="18288000">
                <a:moveTo>
                  <a:pt x="0" y="0"/>
                </a:moveTo>
                <a:lnTo>
                  <a:pt x="18288000" y="0"/>
                </a:lnTo>
                <a:lnTo>
                  <a:pt x="18288000" y="16169699"/>
                </a:lnTo>
                <a:lnTo>
                  <a:pt x="0" y="16169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 l="-16312" t="0" r="-16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19764" y="6680149"/>
            <a:ext cx="3668236" cy="3272442"/>
          </a:xfrm>
          <a:custGeom>
            <a:avLst/>
            <a:gdLst/>
            <a:ahLst/>
            <a:cxnLst/>
            <a:rect r="r" b="b" t="t" l="l"/>
            <a:pathLst>
              <a:path h="3272442" w="3668236">
                <a:moveTo>
                  <a:pt x="0" y="0"/>
                </a:moveTo>
                <a:lnTo>
                  <a:pt x="3668236" y="0"/>
                </a:lnTo>
                <a:lnTo>
                  <a:pt x="3668236" y="3272442"/>
                </a:lnTo>
                <a:lnTo>
                  <a:pt x="0" y="327244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398764" y="0"/>
            <a:ext cx="16534600" cy="2405033"/>
          </a:xfrm>
          <a:custGeom>
            <a:avLst/>
            <a:gdLst/>
            <a:ahLst/>
            <a:cxnLst/>
            <a:rect r="r" b="b" t="t" l="l"/>
            <a:pathLst>
              <a:path h="2405033" w="16534600">
                <a:moveTo>
                  <a:pt x="0" y="0"/>
                </a:moveTo>
                <a:lnTo>
                  <a:pt x="16534599" y="0"/>
                </a:lnTo>
                <a:lnTo>
                  <a:pt x="16534599" y="2405033"/>
                </a:lnTo>
                <a:lnTo>
                  <a:pt x="0" y="240503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8396" y="601258"/>
            <a:ext cx="13660878" cy="9084484"/>
          </a:xfrm>
          <a:custGeom>
            <a:avLst/>
            <a:gdLst/>
            <a:ahLst/>
            <a:cxnLst/>
            <a:rect r="r" b="b" t="t" l="l"/>
            <a:pathLst>
              <a:path h="9084484" w="13660878">
                <a:moveTo>
                  <a:pt x="0" y="0"/>
                </a:moveTo>
                <a:lnTo>
                  <a:pt x="13660877" y="0"/>
                </a:lnTo>
                <a:lnTo>
                  <a:pt x="13660877" y="9084484"/>
                </a:lnTo>
                <a:lnTo>
                  <a:pt x="0" y="908448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48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169699"/>
          </a:xfrm>
          <a:custGeom>
            <a:avLst/>
            <a:gdLst/>
            <a:ahLst/>
            <a:cxnLst/>
            <a:rect r="r" b="b" t="t" l="l"/>
            <a:pathLst>
              <a:path h="16169699" w="18288000">
                <a:moveTo>
                  <a:pt x="0" y="0"/>
                </a:moveTo>
                <a:lnTo>
                  <a:pt x="18288000" y="0"/>
                </a:lnTo>
                <a:lnTo>
                  <a:pt x="18288000" y="16169699"/>
                </a:lnTo>
                <a:lnTo>
                  <a:pt x="0" y="16169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 l="-16312" t="0" r="-16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8922219" y="-614190"/>
            <a:ext cx="13772943" cy="4392038"/>
          </a:xfrm>
          <a:custGeom>
            <a:avLst/>
            <a:gdLst/>
            <a:ahLst/>
            <a:cxnLst/>
            <a:rect r="r" b="b" t="t" l="l"/>
            <a:pathLst>
              <a:path h="4392038" w="13772943">
                <a:moveTo>
                  <a:pt x="0" y="0"/>
                </a:moveTo>
                <a:lnTo>
                  <a:pt x="13772942" y="0"/>
                </a:lnTo>
                <a:lnTo>
                  <a:pt x="13772942" y="4392038"/>
                </a:lnTo>
                <a:lnTo>
                  <a:pt x="0" y="43920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5174786" y="8193620"/>
            <a:ext cx="13567952" cy="1973520"/>
          </a:xfrm>
          <a:custGeom>
            <a:avLst/>
            <a:gdLst/>
            <a:ahLst/>
            <a:cxnLst/>
            <a:rect r="r" b="b" t="t" l="l"/>
            <a:pathLst>
              <a:path h="1973520" w="13567952">
                <a:moveTo>
                  <a:pt x="13567952" y="1973521"/>
                </a:moveTo>
                <a:lnTo>
                  <a:pt x="0" y="1973521"/>
                </a:lnTo>
                <a:lnTo>
                  <a:pt x="0" y="0"/>
                </a:lnTo>
                <a:lnTo>
                  <a:pt x="13567952" y="0"/>
                </a:lnTo>
                <a:lnTo>
                  <a:pt x="13567952" y="1973521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3598385"/>
            <a:ext cx="7364466" cy="1427231"/>
            <a:chOff x="0" y="0"/>
            <a:chExt cx="2272924" cy="44049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72924" cy="440492"/>
            </a:xfrm>
            <a:custGeom>
              <a:avLst/>
              <a:gdLst/>
              <a:ahLst/>
              <a:cxnLst/>
              <a:rect r="r" b="b" t="t" l="l"/>
              <a:pathLst>
                <a:path h="440492" w="2272924">
                  <a:moveTo>
                    <a:pt x="2069724" y="0"/>
                  </a:moveTo>
                  <a:cubicBezTo>
                    <a:pt x="2181948" y="0"/>
                    <a:pt x="2272924" y="98607"/>
                    <a:pt x="2272924" y="220246"/>
                  </a:cubicBezTo>
                  <a:cubicBezTo>
                    <a:pt x="2272924" y="341884"/>
                    <a:pt x="2181948" y="440492"/>
                    <a:pt x="2069724" y="440492"/>
                  </a:cubicBezTo>
                  <a:lnTo>
                    <a:pt x="203200" y="440492"/>
                  </a:lnTo>
                  <a:cubicBezTo>
                    <a:pt x="90976" y="440492"/>
                    <a:pt x="0" y="341884"/>
                    <a:pt x="0" y="220246"/>
                  </a:cubicBezTo>
                  <a:cubicBezTo>
                    <a:pt x="0" y="986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1FB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272924" cy="4785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C144C4"/>
                  </a:solidFill>
                  <a:latin typeface="TT Octosquares"/>
                  <a:ea typeface="TT Octosquares"/>
                  <a:cs typeface="TT Octosquares"/>
                  <a:sym typeface="TT Octosquares"/>
                </a:rPr>
                <a:t>High accuracy becuase it’s a simple dataset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57386" y="5901916"/>
            <a:ext cx="7235781" cy="1402292"/>
            <a:chOff x="0" y="0"/>
            <a:chExt cx="2272924" cy="44049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72924" cy="440492"/>
            </a:xfrm>
            <a:custGeom>
              <a:avLst/>
              <a:gdLst/>
              <a:ahLst/>
              <a:cxnLst/>
              <a:rect r="r" b="b" t="t" l="l"/>
              <a:pathLst>
                <a:path h="440492" w="2272924">
                  <a:moveTo>
                    <a:pt x="2069724" y="0"/>
                  </a:moveTo>
                  <a:cubicBezTo>
                    <a:pt x="2181948" y="0"/>
                    <a:pt x="2272924" y="98607"/>
                    <a:pt x="2272924" y="220246"/>
                  </a:cubicBezTo>
                  <a:cubicBezTo>
                    <a:pt x="2272924" y="341884"/>
                    <a:pt x="2181948" y="440492"/>
                    <a:pt x="2069724" y="440492"/>
                  </a:cubicBezTo>
                  <a:lnTo>
                    <a:pt x="203200" y="440492"/>
                  </a:lnTo>
                  <a:cubicBezTo>
                    <a:pt x="90976" y="440492"/>
                    <a:pt x="0" y="341884"/>
                    <a:pt x="0" y="220246"/>
                  </a:cubicBezTo>
                  <a:cubicBezTo>
                    <a:pt x="0" y="986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1FB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272924" cy="4785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C144C4"/>
                  </a:solidFill>
                  <a:latin typeface="TT Octosquares"/>
                  <a:ea typeface="TT Octosquares"/>
                  <a:cs typeface="TT Octosquares"/>
                  <a:sym typeface="TT Octosquares"/>
                </a:rPr>
                <a:t>The best model is Random Forest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068779" y="4721321"/>
            <a:ext cx="4296337" cy="4536979"/>
          </a:xfrm>
          <a:custGeom>
            <a:avLst/>
            <a:gdLst/>
            <a:ahLst/>
            <a:cxnLst/>
            <a:rect r="r" b="b" t="t" l="l"/>
            <a:pathLst>
              <a:path h="4536979" w="4296337">
                <a:moveTo>
                  <a:pt x="0" y="0"/>
                </a:moveTo>
                <a:lnTo>
                  <a:pt x="4296337" y="0"/>
                </a:lnTo>
                <a:lnTo>
                  <a:pt x="4296337" y="4536979"/>
                </a:lnTo>
                <a:lnTo>
                  <a:pt x="0" y="45369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157386" y="1319793"/>
            <a:ext cx="7235781" cy="1402292"/>
            <a:chOff x="0" y="0"/>
            <a:chExt cx="2272924" cy="44049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272924" cy="440492"/>
            </a:xfrm>
            <a:custGeom>
              <a:avLst/>
              <a:gdLst/>
              <a:ahLst/>
              <a:cxnLst/>
              <a:rect r="r" b="b" t="t" l="l"/>
              <a:pathLst>
                <a:path h="440492" w="2272924">
                  <a:moveTo>
                    <a:pt x="2069724" y="0"/>
                  </a:moveTo>
                  <a:cubicBezTo>
                    <a:pt x="2181948" y="0"/>
                    <a:pt x="2272924" y="98607"/>
                    <a:pt x="2272924" y="220246"/>
                  </a:cubicBezTo>
                  <a:cubicBezTo>
                    <a:pt x="2272924" y="341884"/>
                    <a:pt x="2181948" y="440492"/>
                    <a:pt x="2069724" y="440492"/>
                  </a:cubicBezTo>
                  <a:lnTo>
                    <a:pt x="203200" y="440492"/>
                  </a:lnTo>
                  <a:cubicBezTo>
                    <a:pt x="90976" y="440492"/>
                    <a:pt x="0" y="341884"/>
                    <a:pt x="0" y="220246"/>
                  </a:cubicBezTo>
                  <a:cubicBezTo>
                    <a:pt x="0" y="986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1FB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272924" cy="4785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C144C4"/>
                  </a:solidFill>
                  <a:latin typeface="TT Octosquares"/>
                  <a:ea typeface="TT Octosquares"/>
                  <a:cs typeface="TT Octosquares"/>
                  <a:sym typeface="TT Octosquares"/>
                </a:rPr>
                <a:t>Swifter Library accelerate the data cleaning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48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169699"/>
          </a:xfrm>
          <a:custGeom>
            <a:avLst/>
            <a:gdLst/>
            <a:ahLst/>
            <a:cxnLst/>
            <a:rect r="r" b="b" t="t" l="l"/>
            <a:pathLst>
              <a:path h="16169699" w="18288000">
                <a:moveTo>
                  <a:pt x="0" y="0"/>
                </a:moveTo>
                <a:lnTo>
                  <a:pt x="18288000" y="0"/>
                </a:lnTo>
                <a:lnTo>
                  <a:pt x="18288000" y="16169699"/>
                </a:lnTo>
                <a:lnTo>
                  <a:pt x="0" y="16169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 l="-16312" t="0" r="-16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18025" y="4355018"/>
            <a:ext cx="12651949" cy="2393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9237"/>
              </a:lnSpc>
              <a:spcBef>
                <a:spcPct val="0"/>
              </a:spcBef>
            </a:pPr>
            <a:r>
              <a:rPr lang="en-US" b="true" sz="14798">
                <a:solidFill>
                  <a:srgbClr val="FC83FF"/>
                </a:solidFill>
                <a:latin typeface="TT Octosquares Bold"/>
                <a:ea typeface="TT Octosquares Bold"/>
                <a:cs typeface="TT Octosquares Bold"/>
                <a:sym typeface="TT Octosquares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5495845" y="3882050"/>
            <a:ext cx="10991689" cy="3505128"/>
          </a:xfrm>
          <a:custGeom>
            <a:avLst/>
            <a:gdLst/>
            <a:ahLst/>
            <a:cxnLst/>
            <a:rect r="r" b="b" t="t" l="l"/>
            <a:pathLst>
              <a:path h="3505128" w="10991689">
                <a:moveTo>
                  <a:pt x="0" y="0"/>
                </a:moveTo>
                <a:lnTo>
                  <a:pt x="10991690" y="0"/>
                </a:lnTo>
                <a:lnTo>
                  <a:pt x="10991690" y="3505128"/>
                </a:lnTo>
                <a:lnTo>
                  <a:pt x="0" y="35051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3124466" y="1204706"/>
            <a:ext cx="10327067" cy="3293187"/>
          </a:xfrm>
          <a:custGeom>
            <a:avLst/>
            <a:gdLst/>
            <a:ahLst/>
            <a:cxnLst/>
            <a:rect r="r" b="b" t="t" l="l"/>
            <a:pathLst>
              <a:path h="3293187" w="10327067">
                <a:moveTo>
                  <a:pt x="0" y="0"/>
                </a:moveTo>
                <a:lnTo>
                  <a:pt x="10327068" y="0"/>
                </a:lnTo>
                <a:lnTo>
                  <a:pt x="10327068" y="3293187"/>
                </a:lnTo>
                <a:lnTo>
                  <a:pt x="0" y="329318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10440" y="6299340"/>
            <a:ext cx="3955808" cy="3571020"/>
          </a:xfrm>
          <a:custGeom>
            <a:avLst/>
            <a:gdLst/>
            <a:ahLst/>
            <a:cxnLst/>
            <a:rect r="r" b="b" t="t" l="l"/>
            <a:pathLst>
              <a:path h="3571020" w="3955808">
                <a:moveTo>
                  <a:pt x="0" y="0"/>
                </a:moveTo>
                <a:lnTo>
                  <a:pt x="3955808" y="0"/>
                </a:lnTo>
                <a:lnTo>
                  <a:pt x="3955808" y="3571019"/>
                </a:lnTo>
                <a:lnTo>
                  <a:pt x="0" y="35710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48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169699"/>
          </a:xfrm>
          <a:custGeom>
            <a:avLst/>
            <a:gdLst/>
            <a:ahLst/>
            <a:cxnLst/>
            <a:rect r="r" b="b" t="t" l="l"/>
            <a:pathLst>
              <a:path h="16169699" w="18288000">
                <a:moveTo>
                  <a:pt x="0" y="0"/>
                </a:moveTo>
                <a:lnTo>
                  <a:pt x="18288000" y="0"/>
                </a:lnTo>
                <a:lnTo>
                  <a:pt x="18288000" y="16169699"/>
                </a:lnTo>
                <a:lnTo>
                  <a:pt x="0" y="16169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 l="-16312" t="0" r="-16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430494" y="3065515"/>
            <a:ext cx="11753732" cy="1616172"/>
            <a:chOff x="0" y="0"/>
            <a:chExt cx="2679300" cy="36841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79300" cy="368411"/>
            </a:xfrm>
            <a:custGeom>
              <a:avLst/>
              <a:gdLst/>
              <a:ahLst/>
              <a:cxnLst/>
              <a:rect r="r" b="b" t="t" l="l"/>
              <a:pathLst>
                <a:path h="368411" w="2679300">
                  <a:moveTo>
                    <a:pt x="2476100" y="0"/>
                  </a:moveTo>
                  <a:cubicBezTo>
                    <a:pt x="2588325" y="0"/>
                    <a:pt x="2679300" y="82472"/>
                    <a:pt x="2679300" y="184206"/>
                  </a:cubicBezTo>
                  <a:cubicBezTo>
                    <a:pt x="2679300" y="285940"/>
                    <a:pt x="2588325" y="368411"/>
                    <a:pt x="2476100" y="368411"/>
                  </a:cubicBezTo>
                  <a:lnTo>
                    <a:pt x="203200" y="368411"/>
                  </a:lnTo>
                  <a:cubicBezTo>
                    <a:pt x="90976" y="368411"/>
                    <a:pt x="0" y="285940"/>
                    <a:pt x="0" y="184206"/>
                  </a:cubicBezTo>
                  <a:cubicBezTo>
                    <a:pt x="0" y="8247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1FB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679300" cy="4065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90224" y="1000125"/>
            <a:ext cx="16507551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Table Of Contents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4430494" y="5115114"/>
            <a:ext cx="11753732" cy="1616172"/>
            <a:chOff x="0" y="0"/>
            <a:chExt cx="2679300" cy="36841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79300" cy="368411"/>
            </a:xfrm>
            <a:custGeom>
              <a:avLst/>
              <a:gdLst/>
              <a:ahLst/>
              <a:cxnLst/>
              <a:rect r="r" b="b" t="t" l="l"/>
              <a:pathLst>
                <a:path h="368411" w="2679300">
                  <a:moveTo>
                    <a:pt x="2476100" y="0"/>
                  </a:moveTo>
                  <a:cubicBezTo>
                    <a:pt x="2588325" y="0"/>
                    <a:pt x="2679300" y="82472"/>
                    <a:pt x="2679300" y="184206"/>
                  </a:cubicBezTo>
                  <a:cubicBezTo>
                    <a:pt x="2679300" y="285940"/>
                    <a:pt x="2588325" y="368411"/>
                    <a:pt x="2476100" y="368411"/>
                  </a:cubicBezTo>
                  <a:lnTo>
                    <a:pt x="203200" y="368411"/>
                  </a:lnTo>
                  <a:cubicBezTo>
                    <a:pt x="90976" y="368411"/>
                    <a:pt x="0" y="285940"/>
                    <a:pt x="0" y="184206"/>
                  </a:cubicBezTo>
                  <a:cubicBezTo>
                    <a:pt x="0" y="8247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1FB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679300" cy="4065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430494" y="7220647"/>
            <a:ext cx="11753732" cy="1616172"/>
            <a:chOff x="0" y="0"/>
            <a:chExt cx="2679300" cy="36841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79300" cy="368411"/>
            </a:xfrm>
            <a:custGeom>
              <a:avLst/>
              <a:gdLst/>
              <a:ahLst/>
              <a:cxnLst/>
              <a:rect r="r" b="b" t="t" l="l"/>
              <a:pathLst>
                <a:path h="368411" w="2679300">
                  <a:moveTo>
                    <a:pt x="2476100" y="0"/>
                  </a:moveTo>
                  <a:cubicBezTo>
                    <a:pt x="2588325" y="0"/>
                    <a:pt x="2679300" y="82472"/>
                    <a:pt x="2679300" y="184206"/>
                  </a:cubicBezTo>
                  <a:cubicBezTo>
                    <a:pt x="2679300" y="285940"/>
                    <a:pt x="2588325" y="368411"/>
                    <a:pt x="2476100" y="368411"/>
                  </a:cubicBezTo>
                  <a:lnTo>
                    <a:pt x="203200" y="368411"/>
                  </a:lnTo>
                  <a:cubicBezTo>
                    <a:pt x="90976" y="368411"/>
                    <a:pt x="0" y="285940"/>
                    <a:pt x="0" y="184206"/>
                  </a:cubicBezTo>
                  <a:cubicBezTo>
                    <a:pt x="0" y="8247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1FB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679300" cy="4065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103774" y="2952393"/>
            <a:ext cx="1842417" cy="184241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B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103774" y="5001992"/>
            <a:ext cx="1842417" cy="184241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B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103774" y="7107524"/>
            <a:ext cx="1842417" cy="184241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1FB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true" flipV="false" rot="-5400000">
            <a:off x="-6246091" y="1862195"/>
            <a:ext cx="11492007" cy="3664673"/>
          </a:xfrm>
          <a:custGeom>
            <a:avLst/>
            <a:gdLst/>
            <a:ahLst/>
            <a:cxnLst/>
            <a:rect r="r" b="b" t="t" l="l"/>
            <a:pathLst>
              <a:path h="3664673" w="11492007">
                <a:moveTo>
                  <a:pt x="11492007" y="0"/>
                </a:moveTo>
                <a:lnTo>
                  <a:pt x="0" y="0"/>
                </a:lnTo>
                <a:lnTo>
                  <a:pt x="0" y="3664673"/>
                </a:lnTo>
                <a:lnTo>
                  <a:pt x="11492007" y="3664673"/>
                </a:lnTo>
                <a:lnTo>
                  <a:pt x="11492007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-5400000">
            <a:off x="11143105" y="7533416"/>
            <a:ext cx="15809523" cy="5041481"/>
          </a:xfrm>
          <a:custGeom>
            <a:avLst/>
            <a:gdLst/>
            <a:ahLst/>
            <a:cxnLst/>
            <a:rect r="r" b="b" t="t" l="l"/>
            <a:pathLst>
              <a:path h="5041481" w="15809523">
                <a:moveTo>
                  <a:pt x="0" y="0"/>
                </a:moveTo>
                <a:lnTo>
                  <a:pt x="15809523" y="0"/>
                </a:lnTo>
                <a:lnTo>
                  <a:pt x="15809523" y="5041482"/>
                </a:lnTo>
                <a:lnTo>
                  <a:pt x="0" y="50414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6896618" y="3685006"/>
            <a:ext cx="668008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Introduction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8410121" y="7693311"/>
            <a:ext cx="3794478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Conclusion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683333" y="2914752"/>
            <a:ext cx="683300" cy="1717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en-US" b="true" sz="10000">
                <a:solidFill>
                  <a:srgbClr val="FC83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62663" y="4973875"/>
            <a:ext cx="924639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FC83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589988" y="7079407"/>
            <a:ext cx="869990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FC83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3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213773" y="5646975"/>
            <a:ext cx="4534652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48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169699"/>
          </a:xfrm>
          <a:custGeom>
            <a:avLst/>
            <a:gdLst/>
            <a:ahLst/>
            <a:cxnLst/>
            <a:rect r="r" b="b" t="t" l="l"/>
            <a:pathLst>
              <a:path h="16169699" w="18288000">
                <a:moveTo>
                  <a:pt x="0" y="0"/>
                </a:moveTo>
                <a:lnTo>
                  <a:pt x="18288000" y="0"/>
                </a:lnTo>
                <a:lnTo>
                  <a:pt x="18288000" y="16169699"/>
                </a:lnTo>
                <a:lnTo>
                  <a:pt x="0" y="16169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 l="-16312" t="0" r="-16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96671" y="-57288"/>
            <a:ext cx="8791329" cy="10344288"/>
          </a:xfrm>
          <a:custGeom>
            <a:avLst/>
            <a:gdLst/>
            <a:ahLst/>
            <a:cxnLst/>
            <a:rect r="r" b="b" t="t" l="l"/>
            <a:pathLst>
              <a:path h="10344288" w="8791329">
                <a:moveTo>
                  <a:pt x="0" y="0"/>
                </a:moveTo>
                <a:lnTo>
                  <a:pt x="8791329" y="0"/>
                </a:lnTo>
                <a:lnTo>
                  <a:pt x="8791329" y="10344288"/>
                </a:lnTo>
                <a:lnTo>
                  <a:pt x="0" y="103442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252244" y="4928448"/>
            <a:ext cx="4891756" cy="4114800"/>
          </a:xfrm>
          <a:custGeom>
            <a:avLst/>
            <a:gdLst/>
            <a:ahLst/>
            <a:cxnLst/>
            <a:rect r="r" b="b" t="t" l="l"/>
            <a:pathLst>
              <a:path h="4114800" w="4891756">
                <a:moveTo>
                  <a:pt x="0" y="0"/>
                </a:moveTo>
                <a:lnTo>
                  <a:pt x="4891756" y="0"/>
                </a:lnTo>
                <a:lnTo>
                  <a:pt x="48917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47630" y="1499938"/>
            <a:ext cx="14026280" cy="1304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71"/>
              </a:lnSpc>
              <a:spcBef>
                <a:spcPct val="0"/>
              </a:spcBef>
            </a:pPr>
            <a:r>
              <a:rPr lang="en-US" sz="8476">
                <a:solidFill>
                  <a:srgbClr val="FC83FF"/>
                </a:solidFill>
                <a:latin typeface="Bicubik"/>
                <a:ea typeface="Bicubik"/>
                <a:cs typeface="Bicubik"/>
                <a:sym typeface="Bicubik"/>
              </a:rPr>
              <a:t>Introduction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89425" y="4159786"/>
            <a:ext cx="2049780" cy="515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0"/>
              </a:lnSpc>
              <a:spcBef>
                <a:spcPct val="0"/>
              </a:spcBef>
            </a:pPr>
            <a:r>
              <a:rPr lang="en-US" b="true" sz="30000">
                <a:solidFill>
                  <a:srgbClr val="FC83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1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48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169699"/>
          </a:xfrm>
          <a:custGeom>
            <a:avLst/>
            <a:gdLst/>
            <a:ahLst/>
            <a:cxnLst/>
            <a:rect r="r" b="b" t="t" l="l"/>
            <a:pathLst>
              <a:path h="16169699" w="18288000">
                <a:moveTo>
                  <a:pt x="0" y="0"/>
                </a:moveTo>
                <a:lnTo>
                  <a:pt x="18288000" y="0"/>
                </a:lnTo>
                <a:lnTo>
                  <a:pt x="18288000" y="16169699"/>
                </a:lnTo>
                <a:lnTo>
                  <a:pt x="0" y="16169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 l="-16312" t="0" r="-16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04266" y="-703852"/>
            <a:ext cx="4270075" cy="4114800"/>
          </a:xfrm>
          <a:custGeom>
            <a:avLst/>
            <a:gdLst/>
            <a:ahLst/>
            <a:cxnLst/>
            <a:rect r="r" b="b" t="t" l="l"/>
            <a:pathLst>
              <a:path h="4114800" w="4270075">
                <a:moveTo>
                  <a:pt x="0" y="0"/>
                </a:moveTo>
                <a:lnTo>
                  <a:pt x="4270075" y="0"/>
                </a:lnTo>
                <a:lnTo>
                  <a:pt x="427007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1106338" y="6027450"/>
            <a:ext cx="4270075" cy="4114800"/>
          </a:xfrm>
          <a:custGeom>
            <a:avLst/>
            <a:gdLst/>
            <a:ahLst/>
            <a:cxnLst/>
            <a:rect r="r" b="b" t="t" l="l"/>
            <a:pathLst>
              <a:path h="4114800" w="4270075">
                <a:moveTo>
                  <a:pt x="0" y="0"/>
                </a:moveTo>
                <a:lnTo>
                  <a:pt x="4270076" y="0"/>
                </a:lnTo>
                <a:lnTo>
                  <a:pt x="42700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63738" y="4403691"/>
            <a:ext cx="5904426" cy="4854609"/>
          </a:xfrm>
          <a:custGeom>
            <a:avLst/>
            <a:gdLst/>
            <a:ahLst/>
            <a:cxnLst/>
            <a:rect r="r" b="b" t="t" l="l"/>
            <a:pathLst>
              <a:path h="4854609" w="5904426">
                <a:moveTo>
                  <a:pt x="0" y="0"/>
                </a:moveTo>
                <a:lnTo>
                  <a:pt x="5904426" y="0"/>
                </a:lnTo>
                <a:lnTo>
                  <a:pt x="5904426" y="4854609"/>
                </a:lnTo>
                <a:lnTo>
                  <a:pt x="0" y="48546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77067" y="3140886"/>
            <a:ext cx="6731349" cy="6777838"/>
            <a:chOff x="0" y="0"/>
            <a:chExt cx="807225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07225" cy="812800"/>
            </a:xfrm>
            <a:custGeom>
              <a:avLst/>
              <a:gdLst/>
              <a:ahLst/>
              <a:cxnLst/>
              <a:rect r="r" b="b" t="t" l="l"/>
              <a:pathLst>
                <a:path h="812800" w="807225">
                  <a:moveTo>
                    <a:pt x="403613" y="0"/>
                  </a:moveTo>
                  <a:cubicBezTo>
                    <a:pt x="180703" y="0"/>
                    <a:pt x="0" y="181951"/>
                    <a:pt x="0" y="406400"/>
                  </a:cubicBezTo>
                  <a:cubicBezTo>
                    <a:pt x="0" y="630849"/>
                    <a:pt x="180703" y="812800"/>
                    <a:pt x="403613" y="812800"/>
                  </a:cubicBezTo>
                  <a:cubicBezTo>
                    <a:pt x="626522" y="812800"/>
                    <a:pt x="807225" y="630849"/>
                    <a:pt x="807225" y="406400"/>
                  </a:cubicBezTo>
                  <a:cubicBezTo>
                    <a:pt x="807225" y="181951"/>
                    <a:pt x="626522" y="0"/>
                    <a:pt x="403613" y="0"/>
                  </a:cubicBezTo>
                  <a:close/>
                </a:path>
              </a:pathLst>
            </a:custGeom>
            <a:solidFill>
              <a:srgbClr val="FC83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5677" y="38100"/>
              <a:ext cx="65587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546179" y="3410948"/>
            <a:ext cx="6193125" cy="6235897"/>
            <a:chOff x="0" y="0"/>
            <a:chExt cx="807225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07225" cy="812800"/>
            </a:xfrm>
            <a:custGeom>
              <a:avLst/>
              <a:gdLst/>
              <a:ahLst/>
              <a:cxnLst/>
              <a:rect r="r" b="b" t="t" l="l"/>
              <a:pathLst>
                <a:path h="812800" w="807225">
                  <a:moveTo>
                    <a:pt x="403613" y="0"/>
                  </a:moveTo>
                  <a:cubicBezTo>
                    <a:pt x="180703" y="0"/>
                    <a:pt x="0" y="181951"/>
                    <a:pt x="0" y="406400"/>
                  </a:cubicBezTo>
                  <a:cubicBezTo>
                    <a:pt x="0" y="630849"/>
                    <a:pt x="180703" y="812800"/>
                    <a:pt x="403613" y="812800"/>
                  </a:cubicBezTo>
                  <a:cubicBezTo>
                    <a:pt x="626522" y="812800"/>
                    <a:pt x="807225" y="630849"/>
                    <a:pt x="807225" y="406400"/>
                  </a:cubicBezTo>
                  <a:cubicBezTo>
                    <a:pt x="807225" y="181951"/>
                    <a:pt x="626522" y="0"/>
                    <a:pt x="403613" y="0"/>
                  </a:cubicBezTo>
                  <a:close/>
                </a:path>
              </a:pathLst>
            </a:custGeom>
            <a:solidFill>
              <a:srgbClr val="C1FB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5677" y="38100"/>
              <a:ext cx="65587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028700" y="1000125"/>
            <a:ext cx="14744326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Objective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22832" y="5114925"/>
            <a:ext cx="5916472" cy="2841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4"/>
              </a:lnSpc>
            </a:pPr>
            <a:r>
              <a:rPr lang="en-US" sz="3495">
                <a:solidFill>
                  <a:srgbClr val="000000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To build a classifier that can distinguish between fake and real news based on the article's title and content.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48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169699"/>
          </a:xfrm>
          <a:custGeom>
            <a:avLst/>
            <a:gdLst/>
            <a:ahLst/>
            <a:cxnLst/>
            <a:rect r="r" b="b" t="t" l="l"/>
            <a:pathLst>
              <a:path h="16169699" w="18288000">
                <a:moveTo>
                  <a:pt x="0" y="0"/>
                </a:moveTo>
                <a:lnTo>
                  <a:pt x="18288000" y="0"/>
                </a:lnTo>
                <a:lnTo>
                  <a:pt x="18288000" y="16169699"/>
                </a:lnTo>
                <a:lnTo>
                  <a:pt x="0" y="16169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 l="-16312" t="0" r="-16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10665009" y="3035484"/>
            <a:ext cx="7004344" cy="8241638"/>
          </a:xfrm>
          <a:custGeom>
            <a:avLst/>
            <a:gdLst/>
            <a:ahLst/>
            <a:cxnLst/>
            <a:rect r="r" b="b" t="t" l="l"/>
            <a:pathLst>
              <a:path h="8241638" w="7004344">
                <a:moveTo>
                  <a:pt x="0" y="8241638"/>
                </a:moveTo>
                <a:lnTo>
                  <a:pt x="7004344" y="8241638"/>
                </a:lnTo>
                <a:lnTo>
                  <a:pt x="7004344" y="0"/>
                </a:lnTo>
                <a:lnTo>
                  <a:pt x="0" y="0"/>
                </a:lnTo>
                <a:lnTo>
                  <a:pt x="0" y="8241638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88977" y="3848623"/>
            <a:ext cx="4670323" cy="5217359"/>
          </a:xfrm>
          <a:custGeom>
            <a:avLst/>
            <a:gdLst/>
            <a:ahLst/>
            <a:cxnLst/>
            <a:rect r="r" b="b" t="t" l="l"/>
            <a:pathLst>
              <a:path h="5217359" w="4670323">
                <a:moveTo>
                  <a:pt x="0" y="0"/>
                </a:moveTo>
                <a:lnTo>
                  <a:pt x="4670323" y="0"/>
                </a:lnTo>
                <a:lnTo>
                  <a:pt x="4670323" y="5217359"/>
                </a:lnTo>
                <a:lnTo>
                  <a:pt x="0" y="52173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5512" y="1331936"/>
            <a:ext cx="16111945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80"/>
              </a:lnSpc>
              <a:spcBef>
                <a:spcPct val="0"/>
              </a:spcBef>
            </a:pPr>
            <a:r>
              <a:rPr lang="en-US" sz="10900">
                <a:solidFill>
                  <a:srgbClr val="FC83FF"/>
                </a:solidFill>
                <a:latin typeface="Bicubik"/>
                <a:ea typeface="Bicubik"/>
                <a:cs typeface="Bicubik"/>
                <a:sym typeface="Bicubik"/>
              </a:rPr>
              <a:t>Project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5512" y="2713061"/>
            <a:ext cx="2773680" cy="515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0"/>
              </a:lnSpc>
              <a:spcBef>
                <a:spcPct val="0"/>
              </a:spcBef>
            </a:pPr>
            <a:r>
              <a:rPr lang="en-US" b="true" sz="30000">
                <a:solidFill>
                  <a:srgbClr val="FC83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2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5400000">
            <a:off x="2351097" y="5241784"/>
            <a:ext cx="7004344" cy="8241638"/>
          </a:xfrm>
          <a:custGeom>
            <a:avLst/>
            <a:gdLst/>
            <a:ahLst/>
            <a:cxnLst/>
            <a:rect r="r" b="b" t="t" l="l"/>
            <a:pathLst>
              <a:path h="8241638" w="7004344">
                <a:moveTo>
                  <a:pt x="0" y="8241638"/>
                </a:moveTo>
                <a:lnTo>
                  <a:pt x="7004344" y="8241638"/>
                </a:lnTo>
                <a:lnTo>
                  <a:pt x="7004344" y="0"/>
                </a:lnTo>
                <a:lnTo>
                  <a:pt x="0" y="0"/>
                </a:lnTo>
                <a:lnTo>
                  <a:pt x="0" y="8241638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48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169699"/>
          </a:xfrm>
          <a:custGeom>
            <a:avLst/>
            <a:gdLst/>
            <a:ahLst/>
            <a:cxnLst/>
            <a:rect r="r" b="b" t="t" l="l"/>
            <a:pathLst>
              <a:path h="16169699" w="18288000">
                <a:moveTo>
                  <a:pt x="0" y="0"/>
                </a:moveTo>
                <a:lnTo>
                  <a:pt x="18288000" y="0"/>
                </a:lnTo>
                <a:lnTo>
                  <a:pt x="18288000" y="16169699"/>
                </a:lnTo>
                <a:lnTo>
                  <a:pt x="0" y="16169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 l="-16312" t="0" r="-16312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60253" y="3187499"/>
            <a:ext cx="353616" cy="353616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4F6E6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7283800" y="3187499"/>
            <a:ext cx="353616" cy="353616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4F6E6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110110" y="5433843"/>
            <a:ext cx="353616" cy="353616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4F6E6"/>
            </a:solidFill>
          </p:spPr>
        </p:sp>
      </p:grpSp>
      <p:sp>
        <p:nvSpPr>
          <p:cNvPr name="AutoShape 9" id="9"/>
          <p:cNvSpPr/>
          <p:nvPr/>
        </p:nvSpPr>
        <p:spPr>
          <a:xfrm flipV="true">
            <a:off x="718484" y="3365224"/>
            <a:ext cx="6565318" cy="34047"/>
          </a:xfrm>
          <a:prstGeom prst="line">
            <a:avLst/>
          </a:prstGeom>
          <a:ln cap="flat" w="47625">
            <a:solidFill>
              <a:srgbClr val="74F6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7613105" y="3453835"/>
            <a:ext cx="3521314" cy="2067287"/>
          </a:xfrm>
          <a:prstGeom prst="line">
            <a:avLst/>
          </a:prstGeom>
          <a:ln cap="flat" w="47625">
            <a:solidFill>
              <a:srgbClr val="74F6E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0">
            <a:off x="15627635" y="5436728"/>
            <a:ext cx="353616" cy="353616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4F6E6"/>
            </a:solidFill>
          </p:spPr>
        </p:sp>
      </p:grpSp>
      <p:sp>
        <p:nvSpPr>
          <p:cNvPr name="AutoShape 13" id="13"/>
          <p:cNvSpPr/>
          <p:nvPr/>
        </p:nvSpPr>
        <p:spPr>
          <a:xfrm>
            <a:off x="11463725" y="5610846"/>
            <a:ext cx="2430651" cy="2689"/>
          </a:xfrm>
          <a:prstGeom prst="line">
            <a:avLst/>
          </a:prstGeom>
          <a:ln cap="flat" w="47625">
            <a:solidFill>
              <a:srgbClr val="74F6E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>
            <a:off x="13522510" y="5613218"/>
            <a:ext cx="4181366" cy="0"/>
          </a:xfrm>
          <a:prstGeom prst="line">
            <a:avLst/>
          </a:prstGeom>
          <a:ln cap="flat" w="47625">
            <a:solidFill>
              <a:srgbClr val="74F6E6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1306890" y="2128366"/>
            <a:ext cx="2454928" cy="2471883"/>
            <a:chOff x="0" y="0"/>
            <a:chExt cx="3273238" cy="3295844"/>
          </a:xfrm>
        </p:grpSpPr>
        <p:grpSp>
          <p:nvGrpSpPr>
            <p:cNvPr name="Group 16" id="16"/>
            <p:cNvGrpSpPr/>
            <p:nvPr/>
          </p:nvGrpSpPr>
          <p:grpSpPr>
            <a:xfrm rot="0">
              <a:off x="0" y="0"/>
              <a:ext cx="3273238" cy="3295844"/>
              <a:chOff x="0" y="0"/>
              <a:chExt cx="807225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0722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7225">
                    <a:moveTo>
                      <a:pt x="403613" y="0"/>
                    </a:moveTo>
                    <a:cubicBezTo>
                      <a:pt x="180703" y="0"/>
                      <a:pt x="0" y="181951"/>
                      <a:pt x="0" y="406400"/>
                    </a:cubicBezTo>
                    <a:cubicBezTo>
                      <a:pt x="0" y="630849"/>
                      <a:pt x="180703" y="812800"/>
                      <a:pt x="403613" y="812800"/>
                    </a:cubicBezTo>
                    <a:cubicBezTo>
                      <a:pt x="626522" y="812800"/>
                      <a:pt x="807225" y="630849"/>
                      <a:pt x="807225" y="406400"/>
                    </a:cubicBezTo>
                    <a:cubicBezTo>
                      <a:pt x="807225" y="181951"/>
                      <a:pt x="626522" y="0"/>
                      <a:pt x="403613" y="0"/>
                    </a:cubicBezTo>
                    <a:close/>
                  </a:path>
                </a:pathLst>
              </a:custGeom>
              <a:solidFill>
                <a:srgbClr val="FC83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5677" y="38100"/>
                <a:ext cx="65587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30861" y="131323"/>
              <a:ext cx="3011517" cy="3032315"/>
              <a:chOff x="0" y="0"/>
              <a:chExt cx="807225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0722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7225">
                    <a:moveTo>
                      <a:pt x="403613" y="0"/>
                    </a:moveTo>
                    <a:cubicBezTo>
                      <a:pt x="180703" y="0"/>
                      <a:pt x="0" y="181951"/>
                      <a:pt x="0" y="406400"/>
                    </a:cubicBezTo>
                    <a:cubicBezTo>
                      <a:pt x="0" y="630849"/>
                      <a:pt x="180703" y="812800"/>
                      <a:pt x="403613" y="812800"/>
                    </a:cubicBezTo>
                    <a:cubicBezTo>
                      <a:pt x="626522" y="812800"/>
                      <a:pt x="807225" y="630849"/>
                      <a:pt x="807225" y="406400"/>
                    </a:cubicBezTo>
                    <a:cubicBezTo>
                      <a:pt x="807225" y="181951"/>
                      <a:pt x="626522" y="0"/>
                      <a:pt x="403613" y="0"/>
                    </a:cubicBezTo>
                    <a:close/>
                  </a:path>
                </a:pathLst>
              </a:custGeom>
              <a:solidFill>
                <a:srgbClr val="C1FB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5677" y="38100"/>
                <a:ext cx="65587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22" id="22"/>
          <p:cNvSpPr txBox="true"/>
          <p:nvPr/>
        </p:nvSpPr>
        <p:spPr>
          <a:xfrm rot="0">
            <a:off x="813869" y="4933623"/>
            <a:ext cx="3364925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9"/>
              </a:lnSpc>
              <a:spcBef>
                <a:spcPct val="0"/>
              </a:spcBef>
            </a:pPr>
            <a:r>
              <a:rPr lang="en-US" b="true" sz="3099">
                <a:solidFill>
                  <a:srgbClr val="C1FB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Data Overview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9645" y="5483022"/>
            <a:ext cx="3933371" cy="1653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D</a:t>
            </a:r>
            <a:r>
              <a:rPr lang="en-US" sz="2400" u="none">
                <a:solidFill>
                  <a:srgbClr val="FFFFFF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ataset features: title, text, subject , date and label</a:t>
            </a:r>
          </a:p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 u="none">
                <a:solidFill>
                  <a:srgbClr val="FFFFFF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601463" y="4844483"/>
            <a:ext cx="3364925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9"/>
              </a:lnSpc>
              <a:spcBef>
                <a:spcPct val="0"/>
              </a:spcBef>
            </a:pPr>
            <a:r>
              <a:rPr lang="en-US" b="true" sz="3099">
                <a:solidFill>
                  <a:srgbClr val="C1FB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Data Cleaning &amp; PreProcessing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261094" y="5949048"/>
            <a:ext cx="4222399" cy="291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Removed missing data</a:t>
            </a:r>
          </a:p>
          <a:p>
            <a:pPr algn="ctr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Lowecased text</a:t>
            </a:r>
          </a:p>
          <a:p>
            <a:pPr algn="ctr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Removed punctuation and stopwords</a:t>
            </a:r>
          </a:p>
          <a:p>
            <a:pPr algn="ctr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Tokenization and</a:t>
            </a:r>
            <a:r>
              <a:rPr lang="en-US" sz="2400">
                <a:solidFill>
                  <a:srgbClr val="FFFFFF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 Lemmatization</a:t>
            </a:r>
          </a:p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4207639" y="6717285"/>
            <a:ext cx="3364925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19"/>
              </a:lnSpc>
            </a:pPr>
            <a:r>
              <a:rPr lang="en-US" sz="3099" b="true">
                <a:solidFill>
                  <a:srgbClr val="C1FB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Models Used</a:t>
            </a:r>
          </a:p>
          <a:p>
            <a:pPr algn="ctr" marL="0" indent="0" lvl="0">
              <a:lnSpc>
                <a:spcPts val="3719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14121981" y="7269510"/>
            <a:ext cx="3364925" cy="2491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Logistic Regression</a:t>
            </a:r>
          </a:p>
          <a:p>
            <a:pPr algn="ctr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SVM</a:t>
            </a:r>
          </a:p>
          <a:p>
            <a:pPr algn="ctr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XGBoost</a:t>
            </a:r>
          </a:p>
          <a:p>
            <a:pPr algn="ctr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 Random Forest</a:t>
            </a:r>
          </a:p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>
                <a:solidFill>
                  <a:srgbClr val="FFFFFF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912229" y="6404223"/>
            <a:ext cx="3364925" cy="942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9"/>
              </a:lnSpc>
              <a:spcBef>
                <a:spcPct val="0"/>
              </a:spcBef>
            </a:pPr>
            <a:r>
              <a:rPr lang="en-US" b="true" sz="3099">
                <a:solidFill>
                  <a:srgbClr val="C1FB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Feature Extraction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547789" y="7375893"/>
            <a:ext cx="3982146" cy="1545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80371" indent="-240185" lvl="1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FFFFFF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TF-IDF Vectorization</a:t>
            </a:r>
          </a:p>
          <a:p>
            <a:pPr algn="ctr" marL="480371" indent="-240185" lvl="1">
              <a:lnSpc>
                <a:spcPts val="3114"/>
              </a:lnSpc>
              <a:buFont typeface="Arial"/>
              <a:buChar char="•"/>
            </a:pPr>
            <a:r>
              <a:rPr lang="en-US" sz="2224">
                <a:solidFill>
                  <a:srgbClr val="FFFFFF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consider unigram &amp;bigrams</a:t>
            </a:r>
          </a:p>
          <a:p>
            <a:pPr algn="ctr" marL="0" indent="0" lvl="0">
              <a:lnSpc>
                <a:spcPts val="3114"/>
              </a:lnSpc>
              <a:spcBef>
                <a:spcPct val="0"/>
              </a:spcBef>
            </a:pPr>
            <a:r>
              <a:rPr lang="en-US" sz="2224">
                <a:solidFill>
                  <a:srgbClr val="FFFFFF"/>
                </a:solidFill>
                <a:latin typeface="TT Octosquares"/>
                <a:ea typeface="TT Octosquares"/>
                <a:cs typeface="TT Octosquares"/>
                <a:sym typeface="TT Octosquares"/>
              </a:rPr>
              <a:t> 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6385641" y="2128366"/>
            <a:ext cx="2454928" cy="2471883"/>
            <a:chOff x="0" y="0"/>
            <a:chExt cx="3273238" cy="3295844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3273238" cy="3295844"/>
              <a:chOff x="0" y="0"/>
              <a:chExt cx="807225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0722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7225">
                    <a:moveTo>
                      <a:pt x="403613" y="0"/>
                    </a:moveTo>
                    <a:cubicBezTo>
                      <a:pt x="180703" y="0"/>
                      <a:pt x="0" y="181951"/>
                      <a:pt x="0" y="406400"/>
                    </a:cubicBezTo>
                    <a:cubicBezTo>
                      <a:pt x="0" y="630849"/>
                      <a:pt x="180703" y="812800"/>
                      <a:pt x="403613" y="812800"/>
                    </a:cubicBezTo>
                    <a:cubicBezTo>
                      <a:pt x="626522" y="812800"/>
                      <a:pt x="807225" y="630849"/>
                      <a:pt x="807225" y="406400"/>
                    </a:cubicBezTo>
                    <a:cubicBezTo>
                      <a:pt x="807225" y="181951"/>
                      <a:pt x="626522" y="0"/>
                      <a:pt x="403613" y="0"/>
                    </a:cubicBezTo>
                    <a:close/>
                  </a:path>
                </a:pathLst>
              </a:custGeom>
              <a:solidFill>
                <a:srgbClr val="FC83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5677" y="38100"/>
                <a:ext cx="65587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130861" y="131323"/>
              <a:ext cx="3011517" cy="3032315"/>
              <a:chOff x="0" y="0"/>
              <a:chExt cx="807225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0722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7225">
                    <a:moveTo>
                      <a:pt x="403613" y="0"/>
                    </a:moveTo>
                    <a:cubicBezTo>
                      <a:pt x="180703" y="0"/>
                      <a:pt x="0" y="181951"/>
                      <a:pt x="0" y="406400"/>
                    </a:cubicBezTo>
                    <a:cubicBezTo>
                      <a:pt x="0" y="630849"/>
                      <a:pt x="180703" y="812800"/>
                      <a:pt x="403613" y="812800"/>
                    </a:cubicBezTo>
                    <a:cubicBezTo>
                      <a:pt x="626522" y="812800"/>
                      <a:pt x="807225" y="630849"/>
                      <a:pt x="807225" y="406400"/>
                    </a:cubicBezTo>
                    <a:cubicBezTo>
                      <a:pt x="807225" y="181951"/>
                      <a:pt x="626522" y="0"/>
                      <a:pt x="403613" y="0"/>
                    </a:cubicBezTo>
                    <a:close/>
                  </a:path>
                </a:pathLst>
              </a:custGeom>
              <a:solidFill>
                <a:srgbClr val="C1FBFF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5677" y="38100"/>
                <a:ext cx="65587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grpSp>
        <p:nvGrpSpPr>
          <p:cNvPr name="Group 37" id="37"/>
          <p:cNvGrpSpPr/>
          <p:nvPr/>
        </p:nvGrpSpPr>
        <p:grpSpPr>
          <a:xfrm rot="0">
            <a:off x="10281569" y="3865545"/>
            <a:ext cx="2454928" cy="2471883"/>
            <a:chOff x="0" y="0"/>
            <a:chExt cx="3273238" cy="3295844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3273238" cy="3295844"/>
              <a:chOff x="0" y="0"/>
              <a:chExt cx="807225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0722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7225">
                    <a:moveTo>
                      <a:pt x="403613" y="0"/>
                    </a:moveTo>
                    <a:cubicBezTo>
                      <a:pt x="180703" y="0"/>
                      <a:pt x="0" y="181951"/>
                      <a:pt x="0" y="406400"/>
                    </a:cubicBezTo>
                    <a:cubicBezTo>
                      <a:pt x="0" y="630849"/>
                      <a:pt x="180703" y="812800"/>
                      <a:pt x="403613" y="812800"/>
                    </a:cubicBezTo>
                    <a:cubicBezTo>
                      <a:pt x="626522" y="812800"/>
                      <a:pt x="807225" y="630849"/>
                      <a:pt x="807225" y="406400"/>
                    </a:cubicBezTo>
                    <a:cubicBezTo>
                      <a:pt x="807225" y="181951"/>
                      <a:pt x="626522" y="0"/>
                      <a:pt x="403613" y="0"/>
                    </a:cubicBezTo>
                    <a:close/>
                  </a:path>
                </a:pathLst>
              </a:custGeom>
              <a:solidFill>
                <a:srgbClr val="FC83FF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5677" y="38100"/>
                <a:ext cx="65587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130861" y="131323"/>
              <a:ext cx="3011517" cy="3032315"/>
              <a:chOff x="0" y="0"/>
              <a:chExt cx="807225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0722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7225">
                    <a:moveTo>
                      <a:pt x="403613" y="0"/>
                    </a:moveTo>
                    <a:cubicBezTo>
                      <a:pt x="180703" y="0"/>
                      <a:pt x="0" y="181951"/>
                      <a:pt x="0" y="406400"/>
                    </a:cubicBezTo>
                    <a:cubicBezTo>
                      <a:pt x="0" y="630849"/>
                      <a:pt x="180703" y="812800"/>
                      <a:pt x="403613" y="812800"/>
                    </a:cubicBezTo>
                    <a:cubicBezTo>
                      <a:pt x="626522" y="812800"/>
                      <a:pt x="807225" y="630849"/>
                      <a:pt x="807225" y="406400"/>
                    </a:cubicBezTo>
                    <a:cubicBezTo>
                      <a:pt x="807225" y="181951"/>
                      <a:pt x="626522" y="0"/>
                      <a:pt x="403613" y="0"/>
                    </a:cubicBezTo>
                    <a:close/>
                  </a:path>
                </a:pathLst>
              </a:custGeom>
              <a:solidFill>
                <a:srgbClr val="C1FBFF"/>
              </a:solidFill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75677" y="38100"/>
                <a:ext cx="65587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Freeform 44" id="44"/>
          <p:cNvSpPr/>
          <p:nvPr/>
        </p:nvSpPr>
        <p:spPr>
          <a:xfrm flipH="false" flipV="false" rot="0">
            <a:off x="10806898" y="4478991"/>
            <a:ext cx="1404272" cy="1404272"/>
          </a:xfrm>
          <a:custGeom>
            <a:avLst/>
            <a:gdLst/>
            <a:ahLst/>
            <a:cxnLst/>
            <a:rect r="r" b="b" t="t" l="l"/>
            <a:pathLst>
              <a:path h="1404272" w="1404272">
                <a:moveTo>
                  <a:pt x="0" y="0"/>
                </a:moveTo>
                <a:lnTo>
                  <a:pt x="1404271" y="0"/>
                </a:lnTo>
                <a:lnTo>
                  <a:pt x="1404271" y="1404272"/>
                </a:lnTo>
                <a:lnTo>
                  <a:pt x="0" y="14042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14576979" y="3865545"/>
            <a:ext cx="2454928" cy="2471883"/>
            <a:chOff x="0" y="0"/>
            <a:chExt cx="3273238" cy="3295844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0" y="0"/>
              <a:ext cx="3273238" cy="3295844"/>
              <a:chOff x="0" y="0"/>
              <a:chExt cx="807225" cy="812800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80722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7225">
                    <a:moveTo>
                      <a:pt x="403613" y="0"/>
                    </a:moveTo>
                    <a:cubicBezTo>
                      <a:pt x="180703" y="0"/>
                      <a:pt x="0" y="181951"/>
                      <a:pt x="0" y="406400"/>
                    </a:cubicBezTo>
                    <a:cubicBezTo>
                      <a:pt x="0" y="630849"/>
                      <a:pt x="180703" y="812800"/>
                      <a:pt x="403613" y="812800"/>
                    </a:cubicBezTo>
                    <a:cubicBezTo>
                      <a:pt x="626522" y="812800"/>
                      <a:pt x="807225" y="630849"/>
                      <a:pt x="807225" y="406400"/>
                    </a:cubicBezTo>
                    <a:cubicBezTo>
                      <a:pt x="807225" y="181951"/>
                      <a:pt x="626522" y="0"/>
                      <a:pt x="403613" y="0"/>
                    </a:cubicBezTo>
                    <a:close/>
                  </a:path>
                </a:pathLst>
              </a:custGeom>
              <a:solidFill>
                <a:srgbClr val="FC83FF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75677" y="38100"/>
                <a:ext cx="65587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0">
              <a:off x="130861" y="131323"/>
              <a:ext cx="3011517" cy="3032315"/>
              <a:chOff x="0" y="0"/>
              <a:chExt cx="807225" cy="812800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807225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07225">
                    <a:moveTo>
                      <a:pt x="403613" y="0"/>
                    </a:moveTo>
                    <a:cubicBezTo>
                      <a:pt x="180703" y="0"/>
                      <a:pt x="0" y="181951"/>
                      <a:pt x="0" y="406400"/>
                    </a:cubicBezTo>
                    <a:cubicBezTo>
                      <a:pt x="0" y="630849"/>
                      <a:pt x="180703" y="812800"/>
                      <a:pt x="403613" y="812800"/>
                    </a:cubicBezTo>
                    <a:cubicBezTo>
                      <a:pt x="626522" y="812800"/>
                      <a:pt x="807225" y="630849"/>
                      <a:pt x="807225" y="406400"/>
                    </a:cubicBezTo>
                    <a:cubicBezTo>
                      <a:pt x="807225" y="181951"/>
                      <a:pt x="626522" y="0"/>
                      <a:pt x="403613" y="0"/>
                    </a:cubicBezTo>
                    <a:close/>
                  </a:path>
                </a:pathLst>
              </a:custGeom>
              <a:solidFill>
                <a:srgbClr val="C1FBFF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75677" y="38100"/>
                <a:ext cx="65587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Freeform 52" id="52"/>
          <p:cNvSpPr/>
          <p:nvPr/>
        </p:nvSpPr>
        <p:spPr>
          <a:xfrm flipH="false" flipV="false" rot="0">
            <a:off x="15127223" y="4503908"/>
            <a:ext cx="1354439" cy="1354439"/>
          </a:xfrm>
          <a:custGeom>
            <a:avLst/>
            <a:gdLst/>
            <a:ahLst/>
            <a:cxnLst/>
            <a:rect r="r" b="b" t="t" l="l"/>
            <a:pathLst>
              <a:path h="1354439" w="1354439">
                <a:moveTo>
                  <a:pt x="0" y="0"/>
                </a:moveTo>
                <a:lnTo>
                  <a:pt x="1354440" y="0"/>
                </a:lnTo>
                <a:lnTo>
                  <a:pt x="1354440" y="1354439"/>
                </a:lnTo>
                <a:lnTo>
                  <a:pt x="0" y="13544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true" rot="0">
            <a:off x="-6380329" y="8313480"/>
            <a:ext cx="13567952" cy="1973520"/>
          </a:xfrm>
          <a:custGeom>
            <a:avLst/>
            <a:gdLst/>
            <a:ahLst/>
            <a:cxnLst/>
            <a:rect r="r" b="b" t="t" l="l"/>
            <a:pathLst>
              <a:path h="1973520" w="13567952">
                <a:moveTo>
                  <a:pt x="0" y="1973520"/>
                </a:moveTo>
                <a:lnTo>
                  <a:pt x="13567952" y="1973520"/>
                </a:lnTo>
                <a:lnTo>
                  <a:pt x="13567952" y="0"/>
                </a:lnTo>
                <a:lnTo>
                  <a:pt x="0" y="0"/>
                </a:lnTo>
                <a:lnTo>
                  <a:pt x="0" y="197352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true" rot="0">
            <a:off x="-9174328" y="-192323"/>
            <a:ext cx="13567952" cy="1973520"/>
          </a:xfrm>
          <a:custGeom>
            <a:avLst/>
            <a:gdLst/>
            <a:ahLst/>
            <a:cxnLst/>
            <a:rect r="r" b="b" t="t" l="l"/>
            <a:pathLst>
              <a:path h="1973520" w="13567952">
                <a:moveTo>
                  <a:pt x="0" y="1973520"/>
                </a:moveTo>
                <a:lnTo>
                  <a:pt x="13567953" y="1973520"/>
                </a:lnTo>
                <a:lnTo>
                  <a:pt x="13567953" y="0"/>
                </a:lnTo>
                <a:lnTo>
                  <a:pt x="0" y="0"/>
                </a:lnTo>
                <a:lnTo>
                  <a:pt x="0" y="197352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5" id="55"/>
          <p:cNvGrpSpPr/>
          <p:nvPr/>
        </p:nvGrpSpPr>
        <p:grpSpPr>
          <a:xfrm rot="0">
            <a:off x="17572564" y="5433843"/>
            <a:ext cx="353616" cy="353616"/>
            <a:chOff x="0" y="0"/>
            <a:chExt cx="6350000" cy="63500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74F6E6"/>
            </a:solidFill>
          </p:spPr>
        </p:sp>
      </p:grpSp>
      <p:sp>
        <p:nvSpPr>
          <p:cNvPr name="Freeform 57" id="57"/>
          <p:cNvSpPr/>
          <p:nvPr/>
        </p:nvSpPr>
        <p:spPr>
          <a:xfrm flipH="false" flipV="false" rot="0">
            <a:off x="6734317" y="2485435"/>
            <a:ext cx="1708928" cy="1708928"/>
          </a:xfrm>
          <a:custGeom>
            <a:avLst/>
            <a:gdLst/>
            <a:ahLst/>
            <a:cxnLst/>
            <a:rect r="r" b="b" t="t" l="l"/>
            <a:pathLst>
              <a:path h="1708928" w="1708928">
                <a:moveTo>
                  <a:pt x="0" y="0"/>
                </a:moveTo>
                <a:lnTo>
                  <a:pt x="1708927" y="0"/>
                </a:lnTo>
                <a:lnTo>
                  <a:pt x="1708927" y="1708928"/>
                </a:lnTo>
                <a:lnTo>
                  <a:pt x="0" y="17089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8" id="58"/>
          <p:cNvSpPr/>
          <p:nvPr/>
        </p:nvSpPr>
        <p:spPr>
          <a:xfrm flipH="false" flipV="false" rot="0">
            <a:off x="1746520" y="2615413"/>
            <a:ext cx="1499621" cy="1499621"/>
          </a:xfrm>
          <a:custGeom>
            <a:avLst/>
            <a:gdLst/>
            <a:ahLst/>
            <a:cxnLst/>
            <a:rect r="r" b="b" t="t" l="l"/>
            <a:pathLst>
              <a:path h="1499621" w="1499621">
                <a:moveTo>
                  <a:pt x="0" y="0"/>
                </a:moveTo>
                <a:lnTo>
                  <a:pt x="1499622" y="0"/>
                </a:lnTo>
                <a:lnTo>
                  <a:pt x="1499622" y="1499622"/>
                </a:lnTo>
                <a:lnTo>
                  <a:pt x="0" y="14996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9" id="59"/>
          <p:cNvGrpSpPr/>
          <p:nvPr/>
        </p:nvGrpSpPr>
        <p:grpSpPr>
          <a:xfrm rot="0">
            <a:off x="5887546" y="8584379"/>
            <a:ext cx="3256454" cy="673529"/>
            <a:chOff x="0" y="0"/>
            <a:chExt cx="1781237" cy="368411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781237" cy="368411"/>
            </a:xfrm>
            <a:custGeom>
              <a:avLst/>
              <a:gdLst/>
              <a:ahLst/>
              <a:cxnLst/>
              <a:rect r="r" b="b" t="t" l="l"/>
              <a:pathLst>
                <a:path h="368411" w="1781237">
                  <a:moveTo>
                    <a:pt x="1578037" y="0"/>
                  </a:moveTo>
                  <a:cubicBezTo>
                    <a:pt x="1690261" y="0"/>
                    <a:pt x="1781237" y="82472"/>
                    <a:pt x="1781237" y="184206"/>
                  </a:cubicBezTo>
                  <a:cubicBezTo>
                    <a:pt x="1781237" y="285940"/>
                    <a:pt x="1690261" y="368411"/>
                    <a:pt x="1578037" y="368411"/>
                  </a:cubicBezTo>
                  <a:lnTo>
                    <a:pt x="203200" y="368411"/>
                  </a:lnTo>
                  <a:cubicBezTo>
                    <a:pt x="90976" y="368411"/>
                    <a:pt x="0" y="285940"/>
                    <a:pt x="0" y="184206"/>
                  </a:cubicBezTo>
                  <a:cubicBezTo>
                    <a:pt x="0" y="8247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1FBFF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38100"/>
              <a:ext cx="1781237" cy="40651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C144C4"/>
                  </a:solidFill>
                  <a:latin typeface="TT Octosquares"/>
                  <a:ea typeface="TT Octosquares"/>
                  <a:cs typeface="TT Octosquares"/>
                  <a:sym typeface="TT Octosquares"/>
                </a:rPr>
                <a:t>Swifter library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48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169699"/>
          </a:xfrm>
          <a:custGeom>
            <a:avLst/>
            <a:gdLst/>
            <a:ahLst/>
            <a:cxnLst/>
            <a:rect r="r" b="b" t="t" l="l"/>
            <a:pathLst>
              <a:path h="16169699" w="18288000">
                <a:moveTo>
                  <a:pt x="0" y="0"/>
                </a:moveTo>
                <a:lnTo>
                  <a:pt x="18288000" y="0"/>
                </a:lnTo>
                <a:lnTo>
                  <a:pt x="18288000" y="16169699"/>
                </a:lnTo>
                <a:lnTo>
                  <a:pt x="0" y="16169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 l="-16312" t="0" r="-16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699992" y="0"/>
            <a:ext cx="16743822" cy="5339419"/>
          </a:xfrm>
          <a:custGeom>
            <a:avLst/>
            <a:gdLst/>
            <a:ahLst/>
            <a:cxnLst/>
            <a:rect r="r" b="b" t="t" l="l"/>
            <a:pathLst>
              <a:path h="5339419" w="16743822">
                <a:moveTo>
                  <a:pt x="0" y="0"/>
                </a:moveTo>
                <a:lnTo>
                  <a:pt x="16743821" y="0"/>
                </a:lnTo>
                <a:lnTo>
                  <a:pt x="16743821" y="5339419"/>
                </a:lnTo>
                <a:lnTo>
                  <a:pt x="0" y="53394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3216948" y="6948115"/>
            <a:ext cx="9099837" cy="2901837"/>
          </a:xfrm>
          <a:custGeom>
            <a:avLst/>
            <a:gdLst/>
            <a:ahLst/>
            <a:cxnLst/>
            <a:rect r="r" b="b" t="t" l="l"/>
            <a:pathLst>
              <a:path h="2901837" w="9099837">
                <a:moveTo>
                  <a:pt x="0" y="0"/>
                </a:moveTo>
                <a:lnTo>
                  <a:pt x="9099837" y="0"/>
                </a:lnTo>
                <a:lnTo>
                  <a:pt x="9099837" y="2901837"/>
                </a:lnTo>
                <a:lnTo>
                  <a:pt x="0" y="2901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91663" y="2411136"/>
            <a:ext cx="4296337" cy="4536979"/>
          </a:xfrm>
          <a:custGeom>
            <a:avLst/>
            <a:gdLst/>
            <a:ahLst/>
            <a:cxnLst/>
            <a:rect r="r" b="b" t="t" l="l"/>
            <a:pathLst>
              <a:path h="4536979" w="4296337">
                <a:moveTo>
                  <a:pt x="0" y="0"/>
                </a:moveTo>
                <a:lnTo>
                  <a:pt x="4296337" y="0"/>
                </a:lnTo>
                <a:lnTo>
                  <a:pt x="4296337" y="4536979"/>
                </a:lnTo>
                <a:lnTo>
                  <a:pt x="0" y="453697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17444" y="3778637"/>
            <a:ext cx="11975420" cy="2366558"/>
          </a:xfrm>
          <a:custGeom>
            <a:avLst/>
            <a:gdLst/>
            <a:ahLst/>
            <a:cxnLst/>
            <a:rect r="r" b="b" t="t" l="l"/>
            <a:pathLst>
              <a:path h="2366558" w="11975420">
                <a:moveTo>
                  <a:pt x="0" y="0"/>
                </a:moveTo>
                <a:lnTo>
                  <a:pt x="11975420" y="0"/>
                </a:lnTo>
                <a:lnTo>
                  <a:pt x="11975420" y="2366558"/>
                </a:lnTo>
                <a:lnTo>
                  <a:pt x="0" y="23665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9648" t="-124969" r="0" b="-15544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046323" y="6609528"/>
            <a:ext cx="12117662" cy="2358471"/>
          </a:xfrm>
          <a:custGeom>
            <a:avLst/>
            <a:gdLst/>
            <a:ahLst/>
            <a:cxnLst/>
            <a:rect r="r" b="b" t="t" l="l"/>
            <a:pathLst>
              <a:path h="2358471" w="12117662">
                <a:moveTo>
                  <a:pt x="0" y="0"/>
                </a:moveTo>
                <a:lnTo>
                  <a:pt x="12117662" y="0"/>
                </a:lnTo>
                <a:lnTo>
                  <a:pt x="12117662" y="2358471"/>
                </a:lnTo>
                <a:lnTo>
                  <a:pt x="0" y="235847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067" t="-272139" r="-2342" b="-2384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043829" y="314325"/>
            <a:ext cx="10723037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Bicubik"/>
                <a:ea typeface="Bicubik"/>
                <a:cs typeface="Bicubik"/>
                <a:sym typeface="Bicubik"/>
              </a:rPr>
              <a:t>Data Cleaning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48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169699"/>
          </a:xfrm>
          <a:custGeom>
            <a:avLst/>
            <a:gdLst/>
            <a:ahLst/>
            <a:cxnLst/>
            <a:rect r="r" b="b" t="t" l="l"/>
            <a:pathLst>
              <a:path h="16169699" w="18288000">
                <a:moveTo>
                  <a:pt x="0" y="0"/>
                </a:moveTo>
                <a:lnTo>
                  <a:pt x="18288000" y="0"/>
                </a:lnTo>
                <a:lnTo>
                  <a:pt x="18288000" y="16169699"/>
                </a:lnTo>
                <a:lnTo>
                  <a:pt x="0" y="16169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 l="-16312" t="0" r="-1631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4644" y="5143500"/>
            <a:ext cx="4153929" cy="4701517"/>
          </a:xfrm>
          <a:custGeom>
            <a:avLst/>
            <a:gdLst/>
            <a:ahLst/>
            <a:cxnLst/>
            <a:rect r="r" b="b" t="t" l="l"/>
            <a:pathLst>
              <a:path h="4701517" w="4153929">
                <a:moveTo>
                  <a:pt x="0" y="0"/>
                </a:moveTo>
                <a:lnTo>
                  <a:pt x="4153928" y="0"/>
                </a:lnTo>
                <a:lnTo>
                  <a:pt x="4153928" y="4701517"/>
                </a:lnTo>
                <a:lnTo>
                  <a:pt x="0" y="47015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635372" y="-195919"/>
            <a:ext cx="16743822" cy="5339419"/>
          </a:xfrm>
          <a:custGeom>
            <a:avLst/>
            <a:gdLst/>
            <a:ahLst/>
            <a:cxnLst/>
            <a:rect r="r" b="b" t="t" l="l"/>
            <a:pathLst>
              <a:path h="5339419" w="16743822">
                <a:moveTo>
                  <a:pt x="0" y="0"/>
                </a:moveTo>
                <a:lnTo>
                  <a:pt x="16743822" y="0"/>
                </a:lnTo>
                <a:lnTo>
                  <a:pt x="16743822" y="5339419"/>
                </a:lnTo>
                <a:lnTo>
                  <a:pt x="0" y="53394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98572" y="1179482"/>
            <a:ext cx="13277959" cy="8829619"/>
          </a:xfrm>
          <a:custGeom>
            <a:avLst/>
            <a:gdLst/>
            <a:ahLst/>
            <a:cxnLst/>
            <a:rect r="r" b="b" t="t" l="l"/>
            <a:pathLst>
              <a:path h="8829619" w="13277959">
                <a:moveTo>
                  <a:pt x="0" y="0"/>
                </a:moveTo>
                <a:lnTo>
                  <a:pt x="13277959" y="0"/>
                </a:lnTo>
                <a:lnTo>
                  <a:pt x="13277959" y="8829619"/>
                </a:lnTo>
                <a:lnTo>
                  <a:pt x="0" y="88296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C488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6169699"/>
          </a:xfrm>
          <a:custGeom>
            <a:avLst/>
            <a:gdLst/>
            <a:ahLst/>
            <a:cxnLst/>
            <a:rect r="r" b="b" t="t" l="l"/>
            <a:pathLst>
              <a:path h="16169699" w="18288000">
                <a:moveTo>
                  <a:pt x="0" y="0"/>
                </a:moveTo>
                <a:lnTo>
                  <a:pt x="18288000" y="0"/>
                </a:lnTo>
                <a:lnTo>
                  <a:pt x="18288000" y="16169699"/>
                </a:lnTo>
                <a:lnTo>
                  <a:pt x="0" y="16169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</a:blip>
            <a:stretch>
              <a:fillRect l="-16312" t="0" r="-16312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17619" y="6888786"/>
            <a:ext cx="10752509" cy="1762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3799"/>
              </a:lnSpc>
              <a:spcBef>
                <a:spcPct val="0"/>
              </a:spcBef>
            </a:pPr>
            <a:r>
              <a:rPr lang="en-US" sz="11499">
                <a:solidFill>
                  <a:srgbClr val="FC83FF"/>
                </a:solidFill>
                <a:latin typeface="Bicubik"/>
                <a:ea typeface="Bicubik"/>
                <a:cs typeface="Bicubik"/>
                <a:sym typeface="Bicubik"/>
              </a:rPr>
              <a:t>conclusion</a:t>
            </a:r>
          </a:p>
        </p:txBody>
      </p:sp>
      <p:sp>
        <p:nvSpPr>
          <p:cNvPr name="Freeform 4" id="4"/>
          <p:cNvSpPr/>
          <p:nvPr/>
        </p:nvSpPr>
        <p:spPr>
          <a:xfrm flipH="false" flipV="true" rot="-10800000">
            <a:off x="-1387579" y="0"/>
            <a:ext cx="8742641" cy="10287000"/>
          </a:xfrm>
          <a:custGeom>
            <a:avLst/>
            <a:gdLst/>
            <a:ahLst/>
            <a:cxnLst/>
            <a:rect r="r" b="b" t="t" l="l"/>
            <a:pathLst>
              <a:path h="10287000" w="8742641">
                <a:moveTo>
                  <a:pt x="0" y="10287000"/>
                </a:moveTo>
                <a:lnTo>
                  <a:pt x="8742642" y="10287000"/>
                </a:lnTo>
                <a:lnTo>
                  <a:pt x="8742642" y="0"/>
                </a:lnTo>
                <a:lnTo>
                  <a:pt x="0" y="0"/>
                </a:lnTo>
                <a:lnTo>
                  <a:pt x="0" y="1028700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71272" y="1754811"/>
            <a:ext cx="2609850" cy="515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2000"/>
              </a:lnSpc>
              <a:spcBef>
                <a:spcPct val="0"/>
              </a:spcBef>
            </a:pPr>
            <a:r>
              <a:rPr lang="en-US" b="true" sz="30000">
                <a:solidFill>
                  <a:srgbClr val="FC83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3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9961432" y="1336928"/>
            <a:ext cx="4718989" cy="5341066"/>
          </a:xfrm>
          <a:custGeom>
            <a:avLst/>
            <a:gdLst/>
            <a:ahLst/>
            <a:cxnLst/>
            <a:rect r="r" b="b" t="t" l="l"/>
            <a:pathLst>
              <a:path h="5341066" w="4718989">
                <a:moveTo>
                  <a:pt x="0" y="0"/>
                </a:moveTo>
                <a:lnTo>
                  <a:pt x="4718988" y="0"/>
                </a:lnTo>
                <a:lnTo>
                  <a:pt x="4718988" y="5341066"/>
                </a:lnTo>
                <a:lnTo>
                  <a:pt x="0" y="53410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DAGhaM4_S-0</dc:identifier>
  <dcterms:modified xsi:type="dcterms:W3CDTF">2011-08-01T06:04:30Z</dcterms:modified>
  <cp:revision>1</cp:revision>
  <dc:title>Copy of Chat GPT Presentation</dc:title>
</cp:coreProperties>
</file>