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3" r:id="rId12"/>
    <p:sldId id="274" r:id="rId13"/>
    <p:sldId id="278" r:id="rId14"/>
    <p:sldId id="268" r:id="rId15"/>
    <p:sldId id="270" r:id="rId16"/>
    <p:sldId id="279" r:id="rId17"/>
    <p:sldId id="271" r:id="rId18"/>
    <p:sldId id="280" r:id="rId19"/>
    <p:sldId id="281" r:id="rId20"/>
    <p:sldId id="272" r:id="rId21"/>
    <p:sldId id="269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E0"/>
    <a:srgbClr val="BCD7EB"/>
    <a:srgbClr val="F2F8FD"/>
    <a:srgbClr val="EDF4FC"/>
    <a:srgbClr val="71B1D7"/>
    <a:srgbClr val="083674"/>
    <a:srgbClr val="0E3B77"/>
    <a:srgbClr val="08306B"/>
    <a:srgbClr val="4D99CA"/>
    <a:srgbClr val="29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AC06C-6266-4866-8682-281DAA2A852C}" v="70" dt="2024-05-23T16:14:00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an Zeyad" userId="7e35bbaf7b8d7621" providerId="LiveId" clId="{B55AC06C-6266-4866-8682-281DAA2A852C}"/>
    <pc:docChg chg="undo redo custSel delSld modSld">
      <pc:chgData name="Razan Zeyad" userId="7e35bbaf7b8d7621" providerId="LiveId" clId="{B55AC06C-6266-4866-8682-281DAA2A852C}" dt="2024-05-26T15:29:07.784" v="2610" actId="20577"/>
      <pc:docMkLst>
        <pc:docMk/>
      </pc:docMkLst>
      <pc:sldChg chg="modSp mod">
        <pc:chgData name="Razan Zeyad" userId="7e35bbaf7b8d7621" providerId="LiveId" clId="{B55AC06C-6266-4866-8682-281DAA2A852C}" dt="2024-05-23T12:02:30.660" v="35" actId="255"/>
        <pc:sldMkLst>
          <pc:docMk/>
          <pc:sldMk cId="1447423570" sldId="256"/>
        </pc:sldMkLst>
        <pc:spChg chg="mod">
          <ac:chgData name="Razan Zeyad" userId="7e35bbaf7b8d7621" providerId="LiveId" clId="{B55AC06C-6266-4866-8682-281DAA2A852C}" dt="2024-05-23T12:02:17.425" v="30" actId="113"/>
          <ac:spMkLst>
            <pc:docMk/>
            <pc:sldMk cId="1447423570" sldId="256"/>
            <ac:spMk id="13" creationId="{F1E798FA-B252-62CE-8E25-22288B6E6119}"/>
          </ac:spMkLst>
        </pc:spChg>
        <pc:spChg chg="mod">
          <ac:chgData name="Razan Zeyad" userId="7e35bbaf7b8d7621" providerId="LiveId" clId="{B55AC06C-6266-4866-8682-281DAA2A852C}" dt="2024-05-23T12:02:30.660" v="35" actId="255"/>
          <ac:spMkLst>
            <pc:docMk/>
            <pc:sldMk cId="1447423570" sldId="256"/>
            <ac:spMk id="14" creationId="{91BA4466-D42A-0BB6-27E1-3BFF59FC6CBB}"/>
          </ac:spMkLst>
        </pc:spChg>
        <pc:spChg chg="mod">
          <ac:chgData name="Razan Zeyad" userId="7e35bbaf7b8d7621" providerId="LiveId" clId="{B55AC06C-6266-4866-8682-281DAA2A852C}" dt="2024-05-23T12:02:12.059" v="29" actId="1076"/>
          <ac:spMkLst>
            <pc:docMk/>
            <pc:sldMk cId="1447423570" sldId="256"/>
            <ac:spMk id="18" creationId="{D8FC897A-31E0-5DC9-A8A2-4942D3BFD5DB}"/>
          </ac:spMkLst>
        </pc:spChg>
        <pc:grpChg chg="mod">
          <ac:chgData name="Razan Zeyad" userId="7e35bbaf7b8d7621" providerId="LiveId" clId="{B55AC06C-6266-4866-8682-281DAA2A852C}" dt="2024-05-23T12:02:01.893" v="13" actId="1076"/>
          <ac:grpSpMkLst>
            <pc:docMk/>
            <pc:sldMk cId="1447423570" sldId="256"/>
            <ac:grpSpMk id="4" creationId="{ADBEC261-E4D4-B924-3298-64D03EA803ED}"/>
          </ac:grpSpMkLst>
        </pc:grpChg>
      </pc:sldChg>
      <pc:sldChg chg="addSp delSp modSp mod">
        <pc:chgData name="Razan Zeyad" userId="7e35bbaf7b8d7621" providerId="LiveId" clId="{B55AC06C-6266-4866-8682-281DAA2A852C}" dt="2024-05-23T12:28:38.892" v="111" actId="478"/>
        <pc:sldMkLst>
          <pc:docMk/>
          <pc:sldMk cId="2510373956" sldId="259"/>
        </pc:sldMkLst>
        <pc:spChg chg="mod">
          <ac:chgData name="Razan Zeyad" userId="7e35bbaf7b8d7621" providerId="LiveId" clId="{B55AC06C-6266-4866-8682-281DAA2A852C}" dt="2024-05-23T12:13:53.380" v="68" actId="255"/>
          <ac:spMkLst>
            <pc:docMk/>
            <pc:sldMk cId="2510373956" sldId="259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14:05.066" v="71" actId="255"/>
          <ac:spMkLst>
            <pc:docMk/>
            <pc:sldMk cId="2510373956" sldId="259"/>
            <ac:spMk id="23" creationId="{E3E2C30F-B926-DC1E-05DD-6F2E774AF593}"/>
          </ac:spMkLst>
        </pc:spChg>
        <pc:spChg chg="mod">
          <ac:chgData name="Razan Zeyad" userId="7e35bbaf7b8d7621" providerId="LiveId" clId="{B55AC06C-6266-4866-8682-281DAA2A852C}" dt="2024-05-23T12:13:56.868" v="69" actId="255"/>
          <ac:spMkLst>
            <pc:docMk/>
            <pc:sldMk cId="2510373956" sldId="259"/>
            <ac:spMk id="28" creationId="{402CB34F-F7E8-1860-47EA-7019CCE05297}"/>
          </ac:spMkLst>
        </pc:spChg>
        <pc:spChg chg="mod">
          <ac:chgData name="Razan Zeyad" userId="7e35bbaf7b8d7621" providerId="LiveId" clId="{B55AC06C-6266-4866-8682-281DAA2A852C}" dt="2024-05-23T12:14:09.009" v="72" actId="255"/>
          <ac:spMkLst>
            <pc:docMk/>
            <pc:sldMk cId="2510373956" sldId="259"/>
            <ac:spMk id="30" creationId="{FAE83B3B-29E7-7AAD-93A7-AF7CA9406AF1}"/>
          </ac:spMkLst>
        </pc:spChg>
        <pc:spChg chg="mod">
          <ac:chgData name="Razan Zeyad" userId="7e35bbaf7b8d7621" providerId="LiveId" clId="{B55AC06C-6266-4866-8682-281DAA2A852C}" dt="2024-05-23T12:14:00.295" v="70" actId="255"/>
          <ac:spMkLst>
            <pc:docMk/>
            <pc:sldMk cId="2510373956" sldId="259"/>
            <ac:spMk id="36" creationId="{A46B90ED-AED5-DC59-933B-DBA9EBA1A680}"/>
          </ac:spMkLst>
        </pc:spChg>
        <pc:spChg chg="mod">
          <ac:chgData name="Razan Zeyad" userId="7e35bbaf7b8d7621" providerId="LiveId" clId="{B55AC06C-6266-4866-8682-281DAA2A852C}" dt="2024-05-23T12:14:12.215" v="73" actId="255"/>
          <ac:spMkLst>
            <pc:docMk/>
            <pc:sldMk cId="2510373956" sldId="259"/>
            <ac:spMk id="38" creationId="{2E607988-BCC2-580F-6CC8-9FFCBF595F9B}"/>
          </ac:spMkLst>
        </pc:spChg>
        <pc:spChg chg="mod">
          <ac:chgData name="Razan Zeyad" userId="7e35bbaf7b8d7621" providerId="LiveId" clId="{B55AC06C-6266-4866-8682-281DAA2A852C}" dt="2024-05-23T12:03:14.330" v="39" actId="2711"/>
          <ac:spMkLst>
            <pc:docMk/>
            <pc:sldMk cId="2510373956" sldId="259"/>
            <ac:spMk id="70" creationId="{5B3FBE4B-895F-30A8-7C16-769806CBBDF9}"/>
          </ac:spMkLst>
        </pc:spChg>
        <pc:cxnChg chg="add del">
          <ac:chgData name="Razan Zeyad" userId="7e35bbaf7b8d7621" providerId="LiveId" clId="{B55AC06C-6266-4866-8682-281DAA2A852C}" dt="2024-05-23T12:27:43.732" v="84" actId="478"/>
          <ac:cxnSpMkLst>
            <pc:docMk/>
            <pc:sldMk cId="2510373956" sldId="259"/>
            <ac:cxnSpMk id="3" creationId="{F2B96E52-E13D-3C87-EF8D-DA4A968518C5}"/>
          </ac:cxnSpMkLst>
        </pc:cxnChg>
        <pc:cxnChg chg="add del mod">
          <ac:chgData name="Razan Zeyad" userId="7e35bbaf7b8d7621" providerId="LiveId" clId="{B55AC06C-6266-4866-8682-281DAA2A852C}" dt="2024-05-23T12:28:38.892" v="111" actId="478"/>
          <ac:cxnSpMkLst>
            <pc:docMk/>
            <pc:sldMk cId="2510373956" sldId="259"/>
            <ac:cxnSpMk id="4" creationId="{7FE63283-D5E9-D154-9FAC-123C2481F8A9}"/>
          </ac:cxnSpMkLst>
        </pc:cxnChg>
      </pc:sldChg>
      <pc:sldChg chg="addSp delSp modSp mod">
        <pc:chgData name="Razan Zeyad" userId="7e35bbaf7b8d7621" providerId="LiveId" clId="{B55AC06C-6266-4866-8682-281DAA2A852C}" dt="2024-05-23T15:27:15.814" v="1907" actId="478"/>
        <pc:sldMkLst>
          <pc:docMk/>
          <pc:sldMk cId="2283111477" sldId="260"/>
        </pc:sldMkLst>
        <pc:spChg chg="mod">
          <ac:chgData name="Razan Zeyad" userId="7e35bbaf7b8d7621" providerId="LiveId" clId="{B55AC06C-6266-4866-8682-281DAA2A852C}" dt="2024-05-23T12:26:22.869" v="74" actId="255"/>
          <ac:spMkLst>
            <pc:docMk/>
            <pc:sldMk cId="2283111477" sldId="260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28:06.315" v="93" actId="1037"/>
          <ac:spMkLst>
            <pc:docMk/>
            <pc:sldMk cId="2283111477" sldId="260"/>
            <ac:spMk id="23" creationId="{E3E2C30F-B926-DC1E-05DD-6F2E774AF593}"/>
          </ac:spMkLst>
        </pc:spChg>
        <pc:spChg chg="mod">
          <ac:chgData name="Razan Zeyad" userId="7e35bbaf7b8d7621" providerId="LiveId" clId="{B55AC06C-6266-4866-8682-281DAA2A852C}" dt="2024-05-23T12:07:06.765" v="53" actId="2711"/>
          <ac:spMkLst>
            <pc:docMk/>
            <pc:sldMk cId="2283111477" sldId="260"/>
            <ac:spMk id="25" creationId="{D48BD314-626C-5CD9-A876-E39C9398BC03}"/>
          </ac:spMkLst>
        </pc:spChg>
        <pc:spChg chg="del">
          <ac:chgData name="Razan Zeyad" userId="7e35bbaf7b8d7621" providerId="LiveId" clId="{B55AC06C-6266-4866-8682-281DAA2A852C}" dt="2024-05-23T12:07:31.665" v="57" actId="478"/>
          <ac:spMkLst>
            <pc:docMk/>
            <pc:sldMk cId="2283111477" sldId="260"/>
            <ac:spMk id="34" creationId="{EF52473E-2A13-91EB-38F1-8E97819FBFC6}"/>
          </ac:spMkLst>
        </pc:spChg>
        <pc:graphicFrameChg chg="mod modGraphic">
          <ac:chgData name="Razan Zeyad" userId="7e35bbaf7b8d7621" providerId="LiveId" clId="{B55AC06C-6266-4866-8682-281DAA2A852C}" dt="2024-05-23T12:28:29.769" v="110" actId="1035"/>
          <ac:graphicFrameMkLst>
            <pc:docMk/>
            <pc:sldMk cId="2283111477" sldId="260"/>
            <ac:graphicFrameMk id="29" creationId="{21CEC841-592E-9786-4243-47BDA2C554CB}"/>
          </ac:graphicFrameMkLst>
        </pc:graphicFrameChg>
        <pc:cxnChg chg="add del mod">
          <ac:chgData name="Razan Zeyad" userId="7e35bbaf7b8d7621" providerId="LiveId" clId="{B55AC06C-6266-4866-8682-281DAA2A852C}" dt="2024-05-23T15:27:15.814" v="1907" actId="478"/>
          <ac:cxnSpMkLst>
            <pc:docMk/>
            <pc:sldMk cId="2283111477" sldId="260"/>
            <ac:cxnSpMk id="2" creationId="{A6712AC7-7AE8-CC23-87A0-A0AAF7143A78}"/>
          </ac:cxnSpMkLst>
        </pc:cxnChg>
      </pc:sldChg>
      <pc:sldChg chg="addSp delSp modSp mod">
        <pc:chgData name="Razan Zeyad" userId="7e35bbaf7b8d7621" providerId="LiveId" clId="{B55AC06C-6266-4866-8682-281DAA2A852C}" dt="2024-05-23T16:23:51.502" v="2573" actId="478"/>
        <pc:sldMkLst>
          <pc:docMk/>
          <pc:sldMk cId="115720670" sldId="261"/>
        </pc:sldMkLst>
        <pc:spChg chg="add del">
          <ac:chgData name="Razan Zeyad" userId="7e35bbaf7b8d7621" providerId="LiveId" clId="{B55AC06C-6266-4866-8682-281DAA2A852C}" dt="2024-05-23T12:30:03.462" v="129" actId="22"/>
          <ac:spMkLst>
            <pc:docMk/>
            <pc:sldMk cId="115720670" sldId="261"/>
            <ac:spMk id="3" creationId="{222C281F-9E3F-00E8-F561-2C677F569B32}"/>
          </ac:spMkLst>
        </pc:spChg>
        <pc:spChg chg="mod">
          <ac:chgData name="Razan Zeyad" userId="7e35bbaf7b8d7621" providerId="LiveId" clId="{B55AC06C-6266-4866-8682-281DAA2A852C}" dt="2024-05-23T12:29:05.377" v="114" actId="255"/>
          <ac:spMkLst>
            <pc:docMk/>
            <pc:sldMk cId="115720670" sldId="261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31:14.837" v="162" actId="14100"/>
          <ac:spMkLst>
            <pc:docMk/>
            <pc:sldMk cId="115720670" sldId="261"/>
            <ac:spMk id="23" creationId="{E3E2C30F-B926-DC1E-05DD-6F2E774AF593}"/>
          </ac:spMkLst>
        </pc:spChg>
        <pc:spChg chg="mod">
          <ac:chgData name="Razan Zeyad" userId="7e35bbaf7b8d7621" providerId="LiveId" clId="{B55AC06C-6266-4866-8682-281DAA2A852C}" dt="2024-05-23T12:31:07.345" v="161" actId="255"/>
          <ac:spMkLst>
            <pc:docMk/>
            <pc:sldMk cId="115720670" sldId="261"/>
            <ac:spMk id="26" creationId="{D625D898-8F6B-6056-53F6-B82C91DAA60D}"/>
          </ac:spMkLst>
        </pc:spChg>
        <pc:spChg chg="mod">
          <ac:chgData name="Razan Zeyad" userId="7e35bbaf7b8d7621" providerId="LiveId" clId="{B55AC06C-6266-4866-8682-281DAA2A852C}" dt="2024-05-23T12:28:57.629" v="112" actId="2711"/>
          <ac:spMkLst>
            <pc:docMk/>
            <pc:sldMk cId="115720670" sldId="261"/>
            <ac:spMk id="30" creationId="{0438C7FF-B871-B5A2-30A0-A5DF5F4DDA05}"/>
          </ac:spMkLst>
        </pc:spChg>
        <pc:cxnChg chg="add del mod">
          <ac:chgData name="Razan Zeyad" userId="7e35bbaf7b8d7621" providerId="LiveId" clId="{B55AC06C-6266-4866-8682-281DAA2A852C}" dt="2024-05-23T16:23:49.382" v="2572" actId="478"/>
          <ac:cxnSpMkLst>
            <pc:docMk/>
            <pc:sldMk cId="115720670" sldId="261"/>
            <ac:cxnSpMk id="4" creationId="{47CA75DA-3B0F-BA36-198B-82603763EB10}"/>
          </ac:cxnSpMkLst>
        </pc:cxnChg>
        <pc:cxnChg chg="add del mod">
          <ac:chgData name="Razan Zeyad" userId="7e35bbaf7b8d7621" providerId="LiveId" clId="{B55AC06C-6266-4866-8682-281DAA2A852C}" dt="2024-05-23T16:23:51.502" v="2573" actId="478"/>
          <ac:cxnSpMkLst>
            <pc:docMk/>
            <pc:sldMk cId="115720670" sldId="261"/>
            <ac:cxnSpMk id="5" creationId="{2F5E2E70-4FEB-931E-90FB-4ABE24675437}"/>
          </ac:cxnSpMkLst>
        </pc:cxnChg>
      </pc:sldChg>
      <pc:sldChg chg="addSp delSp modSp mod">
        <pc:chgData name="Razan Zeyad" userId="7e35bbaf7b8d7621" providerId="LiveId" clId="{B55AC06C-6266-4866-8682-281DAA2A852C}" dt="2024-05-23T16:23:54.896" v="2574" actId="478"/>
        <pc:sldMkLst>
          <pc:docMk/>
          <pc:sldMk cId="3479613753" sldId="263"/>
        </pc:sldMkLst>
        <pc:spChg chg="mod">
          <ac:chgData name="Razan Zeyad" userId="7e35bbaf7b8d7621" providerId="LiveId" clId="{B55AC06C-6266-4866-8682-281DAA2A852C}" dt="2024-05-23T12:33:04.700" v="191" actId="255"/>
          <ac:spMkLst>
            <pc:docMk/>
            <pc:sldMk cId="3479613753" sldId="263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32:52.330" v="189" actId="2711"/>
          <ac:spMkLst>
            <pc:docMk/>
            <pc:sldMk cId="3479613753" sldId="263"/>
            <ac:spMk id="33" creationId="{1BA4F28D-1F1D-9A40-0B1C-3551C3B43D9E}"/>
          </ac:spMkLst>
        </pc:spChg>
        <pc:spChg chg="mod">
          <ac:chgData name="Razan Zeyad" userId="7e35bbaf7b8d7621" providerId="LiveId" clId="{B55AC06C-6266-4866-8682-281DAA2A852C}" dt="2024-05-23T13:48:22.650" v="1366" actId="1038"/>
          <ac:spMkLst>
            <pc:docMk/>
            <pc:sldMk cId="3479613753" sldId="263"/>
            <ac:spMk id="35" creationId="{3494D551-FEE0-DCF9-7B57-1E42D9B1275C}"/>
          </ac:spMkLst>
        </pc:spChg>
        <pc:spChg chg="del">
          <ac:chgData name="Razan Zeyad" userId="7e35bbaf7b8d7621" providerId="LiveId" clId="{B55AC06C-6266-4866-8682-281DAA2A852C}" dt="2024-05-23T12:33:55.096" v="223" actId="478"/>
          <ac:spMkLst>
            <pc:docMk/>
            <pc:sldMk cId="3479613753" sldId="263"/>
            <ac:spMk id="51" creationId="{D36B4E68-D468-14FE-94E0-095FBF629BDE}"/>
          </ac:spMkLst>
        </pc:spChg>
        <pc:graphicFrameChg chg="mod modGraphic">
          <ac:chgData name="Razan Zeyad" userId="7e35bbaf7b8d7621" providerId="LiveId" clId="{B55AC06C-6266-4866-8682-281DAA2A852C}" dt="2024-05-23T13:48:41.400" v="1367" actId="1076"/>
          <ac:graphicFrameMkLst>
            <pc:docMk/>
            <pc:sldMk cId="3479613753" sldId="263"/>
            <ac:graphicFrameMk id="26" creationId="{7CD0AA34-9020-8AD7-6132-23A97D534157}"/>
          </ac:graphicFrameMkLst>
        </pc:graphicFrameChg>
        <pc:picChg chg="mod">
          <ac:chgData name="Razan Zeyad" userId="7e35bbaf7b8d7621" providerId="LiveId" clId="{B55AC06C-6266-4866-8682-281DAA2A852C}" dt="2024-05-23T13:48:41.400" v="1367" actId="1076"/>
          <ac:picMkLst>
            <pc:docMk/>
            <pc:sldMk cId="3479613753" sldId="263"/>
            <ac:picMk id="27" creationId="{1B441411-504E-B1F7-5AF7-35C61BCB4277}"/>
          </ac:picMkLst>
        </pc:picChg>
        <pc:picChg chg="mod">
          <ac:chgData name="Razan Zeyad" userId="7e35bbaf7b8d7621" providerId="LiveId" clId="{B55AC06C-6266-4866-8682-281DAA2A852C}" dt="2024-05-23T13:48:41.400" v="1367" actId="1076"/>
          <ac:picMkLst>
            <pc:docMk/>
            <pc:sldMk cId="3479613753" sldId="263"/>
            <ac:picMk id="28" creationId="{3ED8E79B-5C08-D095-07F5-A361C72D5811}"/>
          </ac:picMkLst>
        </pc:picChg>
        <pc:picChg chg="mod">
          <ac:chgData name="Razan Zeyad" userId="7e35bbaf7b8d7621" providerId="LiveId" clId="{B55AC06C-6266-4866-8682-281DAA2A852C}" dt="2024-05-23T13:48:41.400" v="1367" actId="1076"/>
          <ac:picMkLst>
            <pc:docMk/>
            <pc:sldMk cId="3479613753" sldId="263"/>
            <ac:picMk id="29" creationId="{8F0F575C-FC6B-1506-19BC-FFF785C864E6}"/>
          </ac:picMkLst>
        </pc:picChg>
        <pc:picChg chg="mod">
          <ac:chgData name="Razan Zeyad" userId="7e35bbaf7b8d7621" providerId="LiveId" clId="{B55AC06C-6266-4866-8682-281DAA2A852C}" dt="2024-05-23T13:48:41.400" v="1367" actId="1076"/>
          <ac:picMkLst>
            <pc:docMk/>
            <pc:sldMk cId="3479613753" sldId="263"/>
            <ac:picMk id="36" creationId="{70242FA8-8387-01E2-1A81-957554220CAC}"/>
          </ac:picMkLst>
        </pc:picChg>
        <pc:picChg chg="mod">
          <ac:chgData name="Razan Zeyad" userId="7e35bbaf7b8d7621" providerId="LiveId" clId="{B55AC06C-6266-4866-8682-281DAA2A852C}" dt="2024-05-23T13:48:41.400" v="1367" actId="1076"/>
          <ac:picMkLst>
            <pc:docMk/>
            <pc:sldMk cId="3479613753" sldId="263"/>
            <ac:picMk id="37" creationId="{D4657262-7466-3CF6-685D-D5C8AFA62F78}"/>
          </ac:picMkLst>
        </pc:picChg>
        <pc:picChg chg="mod">
          <ac:chgData name="Razan Zeyad" userId="7e35bbaf7b8d7621" providerId="LiveId" clId="{B55AC06C-6266-4866-8682-281DAA2A852C}" dt="2024-05-23T13:48:41.400" v="1367" actId="1076"/>
          <ac:picMkLst>
            <pc:docMk/>
            <pc:sldMk cId="3479613753" sldId="263"/>
            <ac:picMk id="38" creationId="{64DA1FC6-A66F-FDF2-9656-61188DD589C4}"/>
          </ac:picMkLst>
        </pc:picChg>
        <pc:cxnChg chg="add del mod">
          <ac:chgData name="Razan Zeyad" userId="7e35bbaf7b8d7621" providerId="LiveId" clId="{B55AC06C-6266-4866-8682-281DAA2A852C}" dt="2024-05-23T16:23:54.896" v="2574" actId="478"/>
          <ac:cxnSpMkLst>
            <pc:docMk/>
            <pc:sldMk cId="3479613753" sldId="263"/>
            <ac:cxnSpMk id="2" creationId="{FC269DAA-606F-0CB2-352F-5A17F67B12D8}"/>
          </ac:cxnSpMkLst>
        </pc:cxnChg>
      </pc:sldChg>
      <pc:sldChg chg="addSp delSp modSp mod modAnim">
        <pc:chgData name="Razan Zeyad" userId="7e35bbaf7b8d7621" providerId="LiveId" clId="{B55AC06C-6266-4866-8682-281DAA2A852C}" dt="2024-05-26T15:29:07.784" v="2610" actId="20577"/>
        <pc:sldMkLst>
          <pc:docMk/>
          <pc:sldMk cId="1022385374" sldId="264"/>
        </pc:sldMkLst>
        <pc:spChg chg="add mod">
          <ac:chgData name="Razan Zeyad" userId="7e35bbaf7b8d7621" providerId="LiveId" clId="{B55AC06C-6266-4866-8682-281DAA2A852C}" dt="2024-05-23T14:59:37.470" v="1492" actId="164"/>
          <ac:spMkLst>
            <pc:docMk/>
            <pc:sldMk cId="1022385374" sldId="264"/>
            <ac:spMk id="5" creationId="{868AEE1D-C381-5AF9-57CF-5103220988A0}"/>
          </ac:spMkLst>
        </pc:spChg>
        <pc:spChg chg="add mod">
          <ac:chgData name="Razan Zeyad" userId="7e35bbaf7b8d7621" providerId="LiveId" clId="{B55AC06C-6266-4866-8682-281DAA2A852C}" dt="2024-05-23T14:59:37.470" v="1492" actId="164"/>
          <ac:spMkLst>
            <pc:docMk/>
            <pc:sldMk cId="1022385374" sldId="264"/>
            <ac:spMk id="6" creationId="{3AA9E21E-AE5A-F10C-6852-C258765FE6A0}"/>
          </ac:spMkLst>
        </pc:spChg>
        <pc:spChg chg="add mod">
          <ac:chgData name="Razan Zeyad" userId="7e35bbaf7b8d7621" providerId="LiveId" clId="{B55AC06C-6266-4866-8682-281DAA2A852C}" dt="2024-05-23T14:59:37.470" v="1492" actId="164"/>
          <ac:spMkLst>
            <pc:docMk/>
            <pc:sldMk cId="1022385374" sldId="264"/>
            <ac:spMk id="12" creationId="{1DBF48BA-59DA-70D4-55F6-54950499883F}"/>
          </ac:spMkLst>
        </pc:spChg>
        <pc:spChg chg="add mod">
          <ac:chgData name="Razan Zeyad" userId="7e35bbaf7b8d7621" providerId="LiveId" clId="{B55AC06C-6266-4866-8682-281DAA2A852C}" dt="2024-05-23T14:59:37.470" v="1492" actId="164"/>
          <ac:spMkLst>
            <pc:docMk/>
            <pc:sldMk cId="1022385374" sldId="264"/>
            <ac:spMk id="13" creationId="{1902E082-922F-5125-01C0-93795A6675CE}"/>
          </ac:spMkLst>
        </pc:spChg>
        <pc:spChg chg="mod">
          <ac:chgData name="Razan Zeyad" userId="7e35bbaf7b8d7621" providerId="LiveId" clId="{B55AC06C-6266-4866-8682-281DAA2A852C}" dt="2024-05-23T12:45:09.524" v="285" actId="255"/>
          <ac:spMkLst>
            <pc:docMk/>
            <pc:sldMk cId="1022385374" sldId="264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5:12.527" v="286" actId="2711"/>
          <ac:spMkLst>
            <pc:docMk/>
            <pc:sldMk cId="1022385374" sldId="264"/>
            <ac:spMk id="30" creationId="{6EC98A5D-2E14-8F8F-D15E-437FD228C2A9}"/>
          </ac:spMkLst>
        </pc:spChg>
        <pc:spChg chg="mod">
          <ac:chgData name="Razan Zeyad" userId="7e35bbaf7b8d7621" providerId="LiveId" clId="{B55AC06C-6266-4866-8682-281DAA2A852C}" dt="2024-05-26T15:29:07.784" v="2610" actId="20577"/>
          <ac:spMkLst>
            <pc:docMk/>
            <pc:sldMk cId="1022385374" sldId="264"/>
            <ac:spMk id="35" creationId="{3494D551-FEE0-DCF9-7B57-1E42D9B1275C}"/>
          </ac:spMkLst>
        </pc:spChg>
        <pc:spChg chg="del">
          <ac:chgData name="Razan Zeyad" userId="7e35bbaf7b8d7621" providerId="LiveId" clId="{B55AC06C-6266-4866-8682-281DAA2A852C}" dt="2024-05-23T12:33:59.711" v="224" actId="478"/>
          <ac:spMkLst>
            <pc:docMk/>
            <pc:sldMk cId="1022385374" sldId="264"/>
            <ac:spMk id="48" creationId="{7EEC0F35-8CB2-65D1-6B32-FB241906308C}"/>
          </ac:spMkLst>
        </pc:spChg>
        <pc:grpChg chg="add mod ord">
          <ac:chgData name="Razan Zeyad" userId="7e35bbaf7b8d7621" providerId="LiveId" clId="{B55AC06C-6266-4866-8682-281DAA2A852C}" dt="2024-05-23T15:10:46.230" v="1596" actId="1035"/>
          <ac:grpSpMkLst>
            <pc:docMk/>
            <pc:sldMk cId="1022385374" sldId="264"/>
            <ac:grpSpMk id="14" creationId="{46AE2989-BED1-5756-AEB3-C1A5859D714D}"/>
          </ac:grpSpMkLst>
        </pc:grpChg>
        <pc:graphicFrameChg chg="add del mod ord modGraphic">
          <ac:chgData name="Razan Zeyad" userId="7e35bbaf7b8d7621" providerId="LiveId" clId="{B55AC06C-6266-4866-8682-281DAA2A852C}" dt="2024-05-23T15:05:54.105" v="1549" actId="478"/>
          <ac:graphicFrameMkLst>
            <pc:docMk/>
            <pc:sldMk cId="1022385374" sldId="264"/>
            <ac:graphicFrameMk id="15" creationId="{D13535CF-CCCB-8E69-00E5-C122428BA74C}"/>
          </ac:graphicFrameMkLst>
        </pc:graphicFrameChg>
        <pc:graphicFrameChg chg="add mod modGraphic">
          <ac:chgData name="Razan Zeyad" userId="7e35bbaf7b8d7621" providerId="LiveId" clId="{B55AC06C-6266-4866-8682-281DAA2A852C}" dt="2024-05-23T15:12:09.614" v="1617" actId="14734"/>
          <ac:graphicFrameMkLst>
            <pc:docMk/>
            <pc:sldMk cId="1022385374" sldId="264"/>
            <ac:graphicFrameMk id="16" creationId="{1DF00FC6-CF78-8FFD-A0F2-C8A4BF022E22}"/>
          </ac:graphicFrameMkLst>
        </pc:graphicFrameChg>
        <pc:graphicFrameChg chg="mod modGraphic">
          <ac:chgData name="Razan Zeyad" userId="7e35bbaf7b8d7621" providerId="LiveId" clId="{B55AC06C-6266-4866-8682-281DAA2A852C}" dt="2024-05-23T15:10:57.872" v="1612" actId="1035"/>
          <ac:graphicFrameMkLst>
            <pc:docMk/>
            <pc:sldMk cId="1022385374" sldId="264"/>
            <ac:graphicFrameMk id="26" creationId="{7CD0AA34-9020-8AD7-6132-23A97D534157}"/>
          </ac:graphicFrameMkLst>
        </pc:graphicFrameChg>
        <pc:picChg chg="mod">
          <ac:chgData name="Razan Zeyad" userId="7e35bbaf7b8d7621" providerId="LiveId" clId="{B55AC06C-6266-4866-8682-281DAA2A852C}" dt="2024-05-23T15:10:57.872" v="1612" actId="1035"/>
          <ac:picMkLst>
            <pc:docMk/>
            <pc:sldMk cId="1022385374" sldId="264"/>
            <ac:picMk id="23" creationId="{1389A66C-53C9-1263-DED7-6C2646BA838D}"/>
          </ac:picMkLst>
        </pc:picChg>
        <pc:picChg chg="mod">
          <ac:chgData name="Razan Zeyad" userId="7e35bbaf7b8d7621" providerId="LiveId" clId="{B55AC06C-6266-4866-8682-281DAA2A852C}" dt="2024-05-23T15:10:57.872" v="1612" actId="1035"/>
          <ac:picMkLst>
            <pc:docMk/>
            <pc:sldMk cId="1022385374" sldId="264"/>
            <ac:picMk id="24" creationId="{2991ECF4-E8EA-C2AA-52C4-8A698720B175}"/>
          </ac:picMkLst>
        </pc:picChg>
        <pc:picChg chg="mod">
          <ac:chgData name="Razan Zeyad" userId="7e35bbaf7b8d7621" providerId="LiveId" clId="{B55AC06C-6266-4866-8682-281DAA2A852C}" dt="2024-05-23T15:10:57.872" v="1612" actId="1035"/>
          <ac:picMkLst>
            <pc:docMk/>
            <pc:sldMk cId="1022385374" sldId="264"/>
            <ac:picMk id="25" creationId="{86239C91-7D7A-2BBA-DB61-199E11431761}"/>
          </ac:picMkLst>
        </pc:picChg>
        <pc:cxnChg chg="add del mod">
          <ac:chgData name="Razan Zeyad" userId="7e35bbaf7b8d7621" providerId="LiveId" clId="{B55AC06C-6266-4866-8682-281DAA2A852C}" dt="2024-05-23T13:47:33.356" v="1360" actId="478"/>
          <ac:cxnSpMkLst>
            <pc:docMk/>
            <pc:sldMk cId="1022385374" sldId="264"/>
            <ac:cxnSpMk id="2" creationId="{4FBBD3B3-74C0-A711-7C19-976B1364791B}"/>
          </ac:cxnSpMkLst>
        </pc:cxnChg>
        <pc:cxnChg chg="add mod">
          <ac:chgData name="Razan Zeyad" userId="7e35bbaf7b8d7621" providerId="LiveId" clId="{B55AC06C-6266-4866-8682-281DAA2A852C}" dt="2024-05-23T14:59:37.470" v="1492" actId="164"/>
          <ac:cxnSpMkLst>
            <pc:docMk/>
            <pc:sldMk cId="1022385374" sldId="264"/>
            <ac:cxnSpMk id="4" creationId="{80C400EC-A781-17EA-43BC-CF05C8108CF2}"/>
          </ac:cxnSpMkLst>
        </pc:cxnChg>
        <pc:cxnChg chg="add mod">
          <ac:chgData name="Razan Zeyad" userId="7e35bbaf7b8d7621" providerId="LiveId" clId="{B55AC06C-6266-4866-8682-281DAA2A852C}" dt="2024-05-23T14:59:37.470" v="1492" actId="164"/>
          <ac:cxnSpMkLst>
            <pc:docMk/>
            <pc:sldMk cId="1022385374" sldId="264"/>
            <ac:cxnSpMk id="8" creationId="{32238936-1449-B4DD-13F7-195CA00AEFFF}"/>
          </ac:cxnSpMkLst>
        </pc:cxnChg>
      </pc:sldChg>
      <pc:sldChg chg="addSp delSp modSp mod">
        <pc:chgData name="Razan Zeyad" userId="7e35bbaf7b8d7621" providerId="LiveId" clId="{B55AC06C-6266-4866-8682-281DAA2A852C}" dt="2024-05-23T15:26:15.120" v="1906" actId="478"/>
        <pc:sldMkLst>
          <pc:docMk/>
          <pc:sldMk cId="3328011162" sldId="265"/>
        </pc:sldMkLst>
        <pc:spChg chg="add mod">
          <ac:chgData name="Razan Zeyad" userId="7e35bbaf7b8d7621" providerId="LiveId" clId="{B55AC06C-6266-4866-8682-281DAA2A852C}" dt="2024-05-23T15:24:05.569" v="1844" actId="164"/>
          <ac:spMkLst>
            <pc:docMk/>
            <pc:sldMk cId="3328011162" sldId="265"/>
            <ac:spMk id="2" creationId="{E784A695-B9A2-F572-7D99-3D611F143FD2}"/>
          </ac:spMkLst>
        </pc:spChg>
        <pc:spChg chg="add mod">
          <ac:chgData name="Razan Zeyad" userId="7e35bbaf7b8d7621" providerId="LiveId" clId="{B55AC06C-6266-4866-8682-281DAA2A852C}" dt="2024-05-23T15:25:18.255" v="1861" actId="20577"/>
          <ac:spMkLst>
            <pc:docMk/>
            <pc:sldMk cId="3328011162" sldId="265"/>
            <ac:spMk id="3" creationId="{0777EE6F-29C8-B7CB-A216-8E663C9AC645}"/>
          </ac:spMkLst>
        </pc:spChg>
        <pc:spChg chg="add mod">
          <ac:chgData name="Razan Zeyad" userId="7e35bbaf7b8d7621" providerId="LiveId" clId="{B55AC06C-6266-4866-8682-281DAA2A852C}" dt="2024-05-23T15:24:05.569" v="1844" actId="164"/>
          <ac:spMkLst>
            <pc:docMk/>
            <pc:sldMk cId="3328011162" sldId="265"/>
            <ac:spMk id="4" creationId="{F143F70A-1B38-E751-DEBB-64CF8992DB58}"/>
          </ac:spMkLst>
        </pc:spChg>
        <pc:spChg chg="add del mod">
          <ac:chgData name="Razan Zeyad" userId="7e35bbaf7b8d7621" providerId="LiveId" clId="{B55AC06C-6266-4866-8682-281DAA2A852C}" dt="2024-05-23T15:23:38.757" v="1815" actId="478"/>
          <ac:spMkLst>
            <pc:docMk/>
            <pc:sldMk cId="3328011162" sldId="265"/>
            <ac:spMk id="5" creationId="{7CFA680F-724D-4EF4-9ABE-2D076EE2DF6A}"/>
          </ac:spMkLst>
        </pc:spChg>
        <pc:spChg chg="add mod">
          <ac:chgData name="Razan Zeyad" userId="7e35bbaf7b8d7621" providerId="LiveId" clId="{B55AC06C-6266-4866-8682-281DAA2A852C}" dt="2024-05-23T15:24:05.569" v="1844" actId="164"/>
          <ac:spMkLst>
            <pc:docMk/>
            <pc:sldMk cId="3328011162" sldId="265"/>
            <ac:spMk id="6" creationId="{745B5AB6-F8D9-6C64-27C5-AD557A427830}"/>
          </ac:spMkLst>
        </pc:spChg>
        <pc:spChg chg="mod">
          <ac:chgData name="Razan Zeyad" userId="7e35bbaf7b8d7621" providerId="LiveId" clId="{B55AC06C-6266-4866-8682-281DAA2A852C}" dt="2024-05-23T15:24:15.706" v="1847" actId="1076"/>
          <ac:spMkLst>
            <pc:docMk/>
            <pc:sldMk cId="3328011162" sldId="265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5:02.033" v="283" actId="2711"/>
          <ac:spMkLst>
            <pc:docMk/>
            <pc:sldMk cId="3328011162" sldId="265"/>
            <ac:spMk id="25" creationId="{0C97958F-E93C-EB71-B8D0-7F12AE9A9893}"/>
          </ac:spMkLst>
        </pc:spChg>
        <pc:spChg chg="mod">
          <ac:chgData name="Razan Zeyad" userId="7e35bbaf7b8d7621" providerId="LiveId" clId="{B55AC06C-6266-4866-8682-281DAA2A852C}" dt="2024-05-23T12:44:48.205" v="280" actId="255"/>
          <ac:spMkLst>
            <pc:docMk/>
            <pc:sldMk cId="3328011162" sldId="265"/>
            <ac:spMk id="29" creationId="{2DD970BC-1D9F-467C-1678-3DE52F730998}"/>
          </ac:spMkLst>
        </pc:spChg>
        <pc:spChg chg="mod">
          <ac:chgData name="Razan Zeyad" userId="7e35bbaf7b8d7621" providerId="LiveId" clId="{B55AC06C-6266-4866-8682-281DAA2A852C}" dt="2024-05-23T15:26:10.882" v="1905" actId="1037"/>
          <ac:spMkLst>
            <pc:docMk/>
            <pc:sldMk cId="3328011162" sldId="265"/>
            <ac:spMk id="32" creationId="{4F75B78B-30B3-DB7C-1905-8B0A3CA51076}"/>
          </ac:spMkLst>
        </pc:spChg>
        <pc:spChg chg="del">
          <ac:chgData name="Razan Zeyad" userId="7e35bbaf7b8d7621" providerId="LiveId" clId="{B55AC06C-6266-4866-8682-281DAA2A852C}" dt="2024-05-23T15:14:02.195" v="1618" actId="478"/>
          <ac:spMkLst>
            <pc:docMk/>
            <pc:sldMk cId="3328011162" sldId="265"/>
            <ac:spMk id="35" creationId="{3494D551-FEE0-DCF9-7B57-1E42D9B1275C}"/>
          </ac:spMkLst>
        </pc:spChg>
        <pc:spChg chg="del">
          <ac:chgData name="Razan Zeyad" userId="7e35bbaf7b8d7621" providerId="LiveId" clId="{B55AC06C-6266-4866-8682-281DAA2A852C}" dt="2024-05-23T12:34:03.490" v="225" actId="478"/>
          <ac:spMkLst>
            <pc:docMk/>
            <pc:sldMk cId="3328011162" sldId="265"/>
            <ac:spMk id="54" creationId="{1CAA6742-2C6F-ECD9-A731-21E0975EA926}"/>
          </ac:spMkLst>
        </pc:spChg>
        <pc:grpChg chg="add mod">
          <ac:chgData name="Razan Zeyad" userId="7e35bbaf7b8d7621" providerId="LiveId" clId="{B55AC06C-6266-4866-8682-281DAA2A852C}" dt="2024-05-23T15:25:12.954" v="1853" actId="1076"/>
          <ac:grpSpMkLst>
            <pc:docMk/>
            <pc:sldMk cId="3328011162" sldId="265"/>
            <ac:grpSpMk id="7" creationId="{AA80A821-59BE-77AE-435F-41E8FEA97BC4}"/>
          </ac:grpSpMkLst>
        </pc:grpChg>
        <pc:graphicFrameChg chg="mod modGraphic">
          <ac:chgData name="Razan Zeyad" userId="7e35bbaf7b8d7621" providerId="LiveId" clId="{B55AC06C-6266-4866-8682-281DAA2A852C}" dt="2024-05-23T15:25:46.906" v="1872" actId="1035"/>
          <ac:graphicFrameMkLst>
            <pc:docMk/>
            <pc:sldMk cId="3328011162" sldId="265"/>
            <ac:graphicFrameMk id="40" creationId="{89C9AA79-69EE-F33C-50D3-893EA738749F}"/>
          </ac:graphicFrameMkLst>
        </pc:graphicFrameChg>
        <pc:picChg chg="mod">
          <ac:chgData name="Razan Zeyad" userId="7e35bbaf7b8d7621" providerId="LiveId" clId="{B55AC06C-6266-4866-8682-281DAA2A852C}" dt="2024-05-23T15:25:46.906" v="1872" actId="1035"/>
          <ac:picMkLst>
            <pc:docMk/>
            <pc:sldMk cId="3328011162" sldId="265"/>
            <ac:picMk id="41" creationId="{C126737F-7DF6-8F3D-4CC1-D5CBC71D5CDC}"/>
          </ac:picMkLst>
        </pc:picChg>
        <pc:picChg chg="mod">
          <ac:chgData name="Razan Zeyad" userId="7e35bbaf7b8d7621" providerId="LiveId" clId="{B55AC06C-6266-4866-8682-281DAA2A852C}" dt="2024-05-23T15:25:46.906" v="1872" actId="1035"/>
          <ac:picMkLst>
            <pc:docMk/>
            <pc:sldMk cId="3328011162" sldId="265"/>
            <ac:picMk id="42" creationId="{C0B5ACBF-A52B-3A49-5371-8CBDF29125F1}"/>
          </ac:picMkLst>
        </pc:picChg>
        <pc:picChg chg="mod">
          <ac:chgData name="Razan Zeyad" userId="7e35bbaf7b8d7621" providerId="LiveId" clId="{B55AC06C-6266-4866-8682-281DAA2A852C}" dt="2024-05-23T15:25:46.906" v="1872" actId="1035"/>
          <ac:picMkLst>
            <pc:docMk/>
            <pc:sldMk cId="3328011162" sldId="265"/>
            <ac:picMk id="43" creationId="{5F15ACE6-136B-ED8D-5729-D305782168FE}"/>
          </ac:picMkLst>
        </pc:picChg>
        <pc:cxnChg chg="add del mod">
          <ac:chgData name="Razan Zeyad" userId="7e35bbaf7b8d7621" providerId="LiveId" clId="{B55AC06C-6266-4866-8682-281DAA2A852C}" dt="2024-05-23T15:26:15.120" v="1906" actId="478"/>
          <ac:cxnSpMkLst>
            <pc:docMk/>
            <pc:sldMk cId="3328011162" sldId="265"/>
            <ac:cxnSpMk id="8" creationId="{824EF0E6-F487-6292-0E1E-38D70D97A2F3}"/>
          </ac:cxnSpMkLst>
        </pc:cxnChg>
      </pc:sldChg>
      <pc:sldChg chg="delSp modSp mod">
        <pc:chgData name="Razan Zeyad" userId="7e35bbaf7b8d7621" providerId="LiveId" clId="{B55AC06C-6266-4866-8682-281DAA2A852C}" dt="2024-05-23T13:25:48.502" v="1065" actId="255"/>
        <pc:sldMkLst>
          <pc:docMk/>
          <pc:sldMk cId="1455445353" sldId="266"/>
        </pc:sldMkLst>
        <pc:spChg chg="mod">
          <ac:chgData name="Razan Zeyad" userId="7e35bbaf7b8d7621" providerId="LiveId" clId="{B55AC06C-6266-4866-8682-281DAA2A852C}" dt="2024-05-23T12:44:31.811" v="277" actId="255"/>
          <ac:spMkLst>
            <pc:docMk/>
            <pc:sldMk cId="1455445353" sldId="266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4:41.456" v="278" actId="2711"/>
          <ac:spMkLst>
            <pc:docMk/>
            <pc:sldMk cId="1455445353" sldId="266"/>
            <ac:spMk id="26" creationId="{7DCD8AE5-E5CE-3A27-76FF-C416C2C440AF}"/>
          </ac:spMkLst>
        </pc:spChg>
        <pc:spChg chg="del">
          <ac:chgData name="Razan Zeyad" userId="7e35bbaf7b8d7621" providerId="LiveId" clId="{B55AC06C-6266-4866-8682-281DAA2A852C}" dt="2024-05-23T13:24:47.909" v="1062" actId="478"/>
          <ac:spMkLst>
            <pc:docMk/>
            <pc:sldMk cId="1455445353" sldId="266"/>
            <ac:spMk id="35" creationId="{3494D551-FEE0-DCF9-7B57-1E42D9B1275C}"/>
          </ac:spMkLst>
        </pc:spChg>
        <pc:spChg chg="del">
          <ac:chgData name="Razan Zeyad" userId="7e35bbaf7b8d7621" providerId="LiveId" clId="{B55AC06C-6266-4866-8682-281DAA2A852C}" dt="2024-05-23T12:34:07.543" v="226" actId="478"/>
          <ac:spMkLst>
            <pc:docMk/>
            <pc:sldMk cId="1455445353" sldId="266"/>
            <ac:spMk id="45" creationId="{74CCEC27-CE16-DC11-0980-0FFFF7FB8639}"/>
          </ac:spMkLst>
        </pc:spChg>
        <pc:graphicFrameChg chg="mod modGraphic">
          <ac:chgData name="Razan Zeyad" userId="7e35bbaf7b8d7621" providerId="LiveId" clId="{B55AC06C-6266-4866-8682-281DAA2A852C}" dt="2024-05-23T13:25:48.502" v="1065" actId="255"/>
          <ac:graphicFrameMkLst>
            <pc:docMk/>
            <pc:sldMk cId="1455445353" sldId="266"/>
            <ac:graphicFrameMk id="24" creationId="{F51EDC07-2D08-6307-9007-5C5FB4674E96}"/>
          </ac:graphicFrameMkLst>
        </pc:graphicFrameChg>
      </pc:sldChg>
      <pc:sldChg chg="addSp delSp modSp mod">
        <pc:chgData name="Razan Zeyad" userId="7e35bbaf7b8d7621" providerId="LiveId" clId="{B55AC06C-6266-4866-8682-281DAA2A852C}" dt="2024-05-23T13:16:27.409" v="1061" actId="20577"/>
        <pc:sldMkLst>
          <pc:docMk/>
          <pc:sldMk cId="1604290149" sldId="267"/>
        </pc:sldMkLst>
        <pc:spChg chg="add del mod">
          <ac:chgData name="Razan Zeyad" userId="7e35bbaf7b8d7621" providerId="LiveId" clId="{B55AC06C-6266-4866-8682-281DAA2A852C}" dt="2024-05-23T13:01:39.520" v="944" actId="478"/>
          <ac:spMkLst>
            <pc:docMk/>
            <pc:sldMk cId="1604290149" sldId="267"/>
            <ac:spMk id="2" creationId="{9943D820-A0E1-4D49-7EC1-2E338621C337}"/>
          </ac:spMkLst>
        </pc:spChg>
        <pc:spChg chg="add del mod">
          <ac:chgData name="Razan Zeyad" userId="7e35bbaf7b8d7621" providerId="LiveId" clId="{B55AC06C-6266-4866-8682-281DAA2A852C}" dt="2024-05-23T13:03:54.484" v="962" actId="478"/>
          <ac:spMkLst>
            <pc:docMk/>
            <pc:sldMk cId="1604290149" sldId="267"/>
            <ac:spMk id="5" creationId="{8E099F40-40B9-F7A0-1F1C-2644115DD7E4}"/>
          </ac:spMkLst>
        </pc:spChg>
        <pc:spChg chg="add del mod">
          <ac:chgData name="Razan Zeyad" userId="7e35bbaf7b8d7621" providerId="LiveId" clId="{B55AC06C-6266-4866-8682-281DAA2A852C}" dt="2024-05-23T13:05:02.185" v="970" actId="478"/>
          <ac:spMkLst>
            <pc:docMk/>
            <pc:sldMk cId="1604290149" sldId="267"/>
            <ac:spMk id="6" creationId="{F623AC38-ED45-A8ED-C813-58050DDE186A}"/>
          </ac:spMkLst>
        </pc:spChg>
        <pc:spChg chg="add mod">
          <ac:chgData name="Razan Zeyad" userId="7e35bbaf7b8d7621" providerId="LiveId" clId="{B55AC06C-6266-4866-8682-281DAA2A852C}" dt="2024-05-23T13:05:30.002" v="978" actId="1038"/>
          <ac:spMkLst>
            <pc:docMk/>
            <pc:sldMk cId="1604290149" sldId="267"/>
            <ac:spMk id="7" creationId="{11A8F63F-ADC3-36A0-105E-FFF02B9E1541}"/>
          </ac:spMkLst>
        </pc:spChg>
        <pc:spChg chg="add mod">
          <ac:chgData name="Razan Zeyad" userId="7e35bbaf7b8d7621" providerId="LiveId" clId="{B55AC06C-6266-4866-8682-281DAA2A852C}" dt="2024-05-23T13:06:16.309" v="985" actId="207"/>
          <ac:spMkLst>
            <pc:docMk/>
            <pc:sldMk cId="1604290149" sldId="267"/>
            <ac:spMk id="8" creationId="{8B43ABFD-8320-19DD-640E-FA28323516E8}"/>
          </ac:spMkLst>
        </pc:spChg>
        <pc:spChg chg="add mod">
          <ac:chgData name="Razan Zeyad" userId="7e35bbaf7b8d7621" providerId="LiveId" clId="{B55AC06C-6266-4866-8682-281DAA2A852C}" dt="2024-05-23T13:08:05.556" v="990" actId="207"/>
          <ac:spMkLst>
            <pc:docMk/>
            <pc:sldMk cId="1604290149" sldId="267"/>
            <ac:spMk id="9" creationId="{282D73CB-FD86-3E47-90AF-3FA7540E86CA}"/>
          </ac:spMkLst>
        </pc:spChg>
        <pc:spChg chg="add mod">
          <ac:chgData name="Razan Zeyad" userId="7e35bbaf7b8d7621" providerId="LiveId" clId="{B55AC06C-6266-4866-8682-281DAA2A852C}" dt="2024-05-23T13:07:18.950" v="989" actId="1076"/>
          <ac:spMkLst>
            <pc:docMk/>
            <pc:sldMk cId="1604290149" sldId="267"/>
            <ac:spMk id="10" creationId="{3F48A915-0A21-FE69-0BE5-7E7B9E69C61E}"/>
          </ac:spMkLst>
        </pc:spChg>
        <pc:spChg chg="add mod">
          <ac:chgData name="Razan Zeyad" userId="7e35bbaf7b8d7621" providerId="LiveId" clId="{B55AC06C-6266-4866-8682-281DAA2A852C}" dt="2024-05-23T13:15:57.117" v="1055" actId="1076"/>
          <ac:spMkLst>
            <pc:docMk/>
            <pc:sldMk cId="1604290149" sldId="267"/>
            <ac:spMk id="11" creationId="{964AC2CB-6EA7-8ED1-BB3F-BD2F5B3C4287}"/>
          </ac:spMkLst>
        </pc:spChg>
        <pc:spChg chg="add mod">
          <ac:chgData name="Razan Zeyad" userId="7e35bbaf7b8d7621" providerId="LiveId" clId="{B55AC06C-6266-4866-8682-281DAA2A852C}" dt="2024-05-23T13:16:27.409" v="1061" actId="20577"/>
          <ac:spMkLst>
            <pc:docMk/>
            <pc:sldMk cId="1604290149" sldId="267"/>
            <ac:spMk id="12" creationId="{45FFF0E0-3153-D95F-907E-6210334A8304}"/>
          </ac:spMkLst>
        </pc:spChg>
        <pc:spChg chg="mod">
          <ac:chgData name="Razan Zeyad" userId="7e35bbaf7b8d7621" providerId="LiveId" clId="{B55AC06C-6266-4866-8682-281DAA2A852C}" dt="2024-05-23T12:44:18.522" v="274" actId="255"/>
          <ac:spMkLst>
            <pc:docMk/>
            <pc:sldMk cId="1604290149" sldId="267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4:24.310" v="275" actId="2711"/>
          <ac:spMkLst>
            <pc:docMk/>
            <pc:sldMk cId="1604290149" sldId="267"/>
            <ac:spMk id="28" creationId="{665F36A4-FA2C-735A-7EA2-5E73619EE974}"/>
          </ac:spMkLst>
        </pc:spChg>
        <pc:spChg chg="del">
          <ac:chgData name="Razan Zeyad" userId="7e35bbaf7b8d7621" providerId="LiveId" clId="{B55AC06C-6266-4866-8682-281DAA2A852C}" dt="2024-05-23T12:59:22.956" v="890" actId="478"/>
          <ac:spMkLst>
            <pc:docMk/>
            <pc:sldMk cId="1604290149" sldId="267"/>
            <ac:spMk id="35" creationId="{3494D551-FEE0-DCF9-7B57-1E42D9B1275C}"/>
          </ac:spMkLst>
        </pc:spChg>
        <pc:spChg chg="del">
          <ac:chgData name="Razan Zeyad" userId="7e35bbaf7b8d7621" providerId="LiveId" clId="{B55AC06C-6266-4866-8682-281DAA2A852C}" dt="2024-05-23T12:34:10.324" v="227" actId="478"/>
          <ac:spMkLst>
            <pc:docMk/>
            <pc:sldMk cId="1604290149" sldId="267"/>
            <ac:spMk id="47" creationId="{DC4E905D-F99E-8869-5935-D4F2F0ED7597}"/>
          </ac:spMkLst>
        </pc:spChg>
        <pc:graphicFrameChg chg="mod modGraphic">
          <ac:chgData name="Razan Zeyad" userId="7e35bbaf7b8d7621" providerId="LiveId" clId="{B55AC06C-6266-4866-8682-281DAA2A852C}" dt="2024-05-23T12:59:31.560" v="931" actId="1035"/>
          <ac:graphicFrameMkLst>
            <pc:docMk/>
            <pc:sldMk cId="1604290149" sldId="267"/>
            <ac:graphicFrameMk id="23" creationId="{8CE2CE68-1CDC-8A7A-BB4E-FD6CA0BE5914}"/>
          </ac:graphicFrameMkLst>
        </pc:graphicFrameChg>
        <pc:picChg chg="mod">
          <ac:chgData name="Razan Zeyad" userId="7e35bbaf7b8d7621" providerId="LiveId" clId="{B55AC06C-6266-4866-8682-281DAA2A852C}" dt="2024-05-23T12:59:31.560" v="931" actId="1035"/>
          <ac:picMkLst>
            <pc:docMk/>
            <pc:sldMk cId="1604290149" sldId="267"/>
            <ac:picMk id="24" creationId="{61452763-232F-1A33-66E0-DCCA91398DC7}"/>
          </ac:picMkLst>
        </pc:picChg>
        <pc:picChg chg="mod">
          <ac:chgData name="Razan Zeyad" userId="7e35bbaf7b8d7621" providerId="LiveId" clId="{B55AC06C-6266-4866-8682-281DAA2A852C}" dt="2024-05-23T12:59:31.560" v="931" actId="1035"/>
          <ac:picMkLst>
            <pc:docMk/>
            <pc:sldMk cId="1604290149" sldId="267"/>
            <ac:picMk id="25" creationId="{A2E39E78-55C5-2594-D80E-5E094AB4DC37}"/>
          </ac:picMkLst>
        </pc:picChg>
        <pc:cxnChg chg="add del mod">
          <ac:chgData name="Razan Zeyad" userId="7e35bbaf7b8d7621" providerId="LiveId" clId="{B55AC06C-6266-4866-8682-281DAA2A852C}" dt="2024-05-23T13:02:37.978" v="949" actId="478"/>
          <ac:cxnSpMkLst>
            <pc:docMk/>
            <pc:sldMk cId="1604290149" sldId="267"/>
            <ac:cxnSpMk id="4" creationId="{426E8824-8F38-7F4F-99FE-F992EAD8D6D6}"/>
          </ac:cxnSpMkLst>
        </pc:cxnChg>
      </pc:sldChg>
      <pc:sldChg chg="addSp delSp modSp mod">
        <pc:chgData name="Razan Zeyad" userId="7e35bbaf7b8d7621" providerId="LiveId" clId="{B55AC06C-6266-4866-8682-281DAA2A852C}" dt="2024-05-23T15:37:08.047" v="2357" actId="207"/>
        <pc:sldMkLst>
          <pc:docMk/>
          <pc:sldMk cId="1044355962" sldId="268"/>
        </pc:sldMkLst>
        <pc:spChg chg="mod topLvl">
          <ac:chgData name="Razan Zeyad" userId="7e35bbaf7b8d7621" providerId="LiveId" clId="{B55AC06C-6266-4866-8682-281DAA2A852C}" dt="2024-05-23T15:32:56.944" v="1958" actId="165"/>
          <ac:spMkLst>
            <pc:docMk/>
            <pc:sldMk cId="1044355962" sldId="268"/>
            <ac:spMk id="6" creationId="{EE7D506F-E5E4-D603-3563-A56923D48A76}"/>
          </ac:spMkLst>
        </pc:spChg>
        <pc:spChg chg="mod topLvl">
          <ac:chgData name="Razan Zeyad" userId="7e35bbaf7b8d7621" providerId="LiveId" clId="{B55AC06C-6266-4866-8682-281DAA2A852C}" dt="2024-05-23T15:32:56.944" v="1958" actId="165"/>
          <ac:spMkLst>
            <pc:docMk/>
            <pc:sldMk cId="1044355962" sldId="268"/>
            <ac:spMk id="7" creationId="{3E33CEED-545C-9003-BCF6-AAA1EECC65CD}"/>
          </ac:spMkLst>
        </pc:spChg>
        <pc:spChg chg="mod topLvl">
          <ac:chgData name="Razan Zeyad" userId="7e35bbaf7b8d7621" providerId="LiveId" clId="{B55AC06C-6266-4866-8682-281DAA2A852C}" dt="2024-05-23T15:36:05.214" v="2130" actId="1038"/>
          <ac:spMkLst>
            <pc:docMk/>
            <pc:sldMk cId="1044355962" sldId="268"/>
            <ac:spMk id="9" creationId="{E6F77406-CDCB-7867-204E-3CD8A65F03CF}"/>
          </ac:spMkLst>
        </pc:spChg>
        <pc:spChg chg="mod topLvl">
          <ac:chgData name="Razan Zeyad" userId="7e35bbaf7b8d7621" providerId="LiveId" clId="{B55AC06C-6266-4866-8682-281DAA2A852C}" dt="2024-05-23T15:37:08.047" v="2357" actId="207"/>
          <ac:spMkLst>
            <pc:docMk/>
            <pc:sldMk cId="1044355962" sldId="268"/>
            <ac:spMk id="10" creationId="{682B4A9A-334F-4C2C-31D9-F30A47CBB31C}"/>
          </ac:spMkLst>
        </pc:spChg>
        <pc:spChg chg="add mod">
          <ac:chgData name="Razan Zeyad" userId="7e35bbaf7b8d7621" providerId="LiveId" clId="{B55AC06C-6266-4866-8682-281DAA2A852C}" dt="2024-05-23T15:36:21.444" v="2235" actId="1037"/>
          <ac:spMkLst>
            <pc:docMk/>
            <pc:sldMk cId="1044355962" sldId="268"/>
            <ac:spMk id="11" creationId="{2DA2DAC9-5CF7-3CB2-3465-04880DD6B3F3}"/>
          </ac:spMkLst>
        </pc:spChg>
        <pc:spChg chg="add mod">
          <ac:chgData name="Razan Zeyad" userId="7e35bbaf7b8d7621" providerId="LiveId" clId="{B55AC06C-6266-4866-8682-281DAA2A852C}" dt="2024-05-23T15:36:59.146" v="2355" actId="207"/>
          <ac:spMkLst>
            <pc:docMk/>
            <pc:sldMk cId="1044355962" sldId="268"/>
            <ac:spMk id="12" creationId="{3233D129-53CF-76C0-8C13-BD7AD7F38A4E}"/>
          </ac:spMkLst>
        </pc:spChg>
        <pc:spChg chg="add mod">
          <ac:chgData name="Razan Zeyad" userId="7e35bbaf7b8d7621" providerId="LiveId" clId="{B55AC06C-6266-4866-8682-281DAA2A852C}" dt="2024-05-23T15:36:41.107" v="2324" actId="1037"/>
          <ac:spMkLst>
            <pc:docMk/>
            <pc:sldMk cId="1044355962" sldId="268"/>
            <ac:spMk id="13" creationId="{6A74AAFB-A1CC-7890-F672-F85B83B5D707}"/>
          </ac:spMkLst>
        </pc:spChg>
        <pc:spChg chg="add mod">
          <ac:chgData name="Razan Zeyad" userId="7e35bbaf7b8d7621" providerId="LiveId" clId="{B55AC06C-6266-4866-8682-281DAA2A852C}" dt="2024-05-23T15:37:03.321" v="2356" actId="207"/>
          <ac:spMkLst>
            <pc:docMk/>
            <pc:sldMk cId="1044355962" sldId="268"/>
            <ac:spMk id="14" creationId="{541E2428-DC75-5AF5-6D05-DBD4909F8F62}"/>
          </ac:spMkLst>
        </pc:spChg>
        <pc:spChg chg="mod">
          <ac:chgData name="Razan Zeyad" userId="7e35bbaf7b8d7621" providerId="LiveId" clId="{B55AC06C-6266-4866-8682-281DAA2A852C}" dt="2024-05-23T12:43:34.274" v="263" actId="255"/>
          <ac:spMkLst>
            <pc:docMk/>
            <pc:sldMk cId="1044355962" sldId="268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3:26.130" v="261" actId="2711"/>
          <ac:spMkLst>
            <pc:docMk/>
            <pc:sldMk cId="1044355962" sldId="268"/>
            <ac:spMk id="25" creationId="{B4D96173-4A43-DF57-F40F-067FD3F37685}"/>
          </ac:spMkLst>
        </pc:spChg>
        <pc:spChg chg="del">
          <ac:chgData name="Razan Zeyad" userId="7e35bbaf7b8d7621" providerId="LiveId" clId="{B55AC06C-6266-4866-8682-281DAA2A852C}" dt="2024-05-23T14:51:29.847" v="1368" actId="478"/>
          <ac:spMkLst>
            <pc:docMk/>
            <pc:sldMk cId="1044355962" sldId="268"/>
            <ac:spMk id="35" creationId="{3494D551-FEE0-DCF9-7B57-1E42D9B1275C}"/>
          </ac:spMkLst>
        </pc:spChg>
        <pc:spChg chg="del">
          <ac:chgData name="Razan Zeyad" userId="7e35bbaf7b8d7621" providerId="LiveId" clId="{B55AC06C-6266-4866-8682-281DAA2A852C}" dt="2024-05-23T12:34:33.956" v="235" actId="478"/>
          <ac:spMkLst>
            <pc:docMk/>
            <pc:sldMk cId="1044355962" sldId="268"/>
            <ac:spMk id="48" creationId="{C000CD18-D492-19CD-C3ED-97A414519794}"/>
          </ac:spMkLst>
        </pc:spChg>
        <pc:grpChg chg="add del mod ord">
          <ac:chgData name="Razan Zeyad" userId="7e35bbaf7b8d7621" providerId="LiveId" clId="{B55AC06C-6266-4866-8682-281DAA2A852C}" dt="2024-05-23T15:32:56.944" v="1958" actId="165"/>
          <ac:grpSpMkLst>
            <pc:docMk/>
            <pc:sldMk cId="1044355962" sldId="268"/>
            <ac:grpSpMk id="4" creationId="{A35F1F22-2893-B3E2-AB4C-9B80A1E58323}"/>
          </ac:grpSpMkLst>
        </pc:grpChg>
        <pc:graphicFrameChg chg="add del mod modGraphic">
          <ac:chgData name="Razan Zeyad" userId="7e35bbaf7b8d7621" providerId="LiveId" clId="{B55AC06C-6266-4866-8682-281DAA2A852C}" dt="2024-05-23T15:29:25.123" v="1911" actId="478"/>
          <ac:graphicFrameMkLst>
            <pc:docMk/>
            <pc:sldMk cId="1044355962" sldId="268"/>
            <ac:graphicFrameMk id="2" creationId="{F4FAF51F-F6DB-0BC4-693E-34E1548CBFFB}"/>
          </ac:graphicFrameMkLst>
        </pc:graphicFrameChg>
        <pc:graphicFrameChg chg="add mod modGraphic">
          <ac:chgData name="Razan Zeyad" userId="7e35bbaf7b8d7621" providerId="LiveId" clId="{B55AC06C-6266-4866-8682-281DAA2A852C}" dt="2024-05-23T15:35:30.908" v="2069" actId="207"/>
          <ac:graphicFrameMkLst>
            <pc:docMk/>
            <pc:sldMk cId="1044355962" sldId="268"/>
            <ac:graphicFrameMk id="3" creationId="{B3AE7E6C-10D8-88BD-BA49-86AE4C866F2D}"/>
          </ac:graphicFrameMkLst>
        </pc:graphicFrameChg>
        <pc:graphicFrameChg chg="mod modGraphic">
          <ac:chgData name="Razan Zeyad" userId="7e35bbaf7b8d7621" providerId="LiveId" clId="{B55AC06C-6266-4866-8682-281DAA2A852C}" dt="2024-05-23T15:29:56.065" v="1927" actId="1035"/>
          <ac:graphicFrameMkLst>
            <pc:docMk/>
            <pc:sldMk cId="1044355962" sldId="268"/>
            <ac:graphicFrameMk id="26" creationId="{C99CC5C2-3705-9CD0-38FA-85ACD016E41B}"/>
          </ac:graphicFrameMkLst>
        </pc:graphicFrameChg>
        <pc:picChg chg="mod">
          <ac:chgData name="Razan Zeyad" userId="7e35bbaf7b8d7621" providerId="LiveId" clId="{B55AC06C-6266-4866-8682-281DAA2A852C}" dt="2024-05-23T15:29:56.065" v="1927" actId="1035"/>
          <ac:picMkLst>
            <pc:docMk/>
            <pc:sldMk cId="1044355962" sldId="268"/>
            <ac:picMk id="30" creationId="{5FBC6017-5B09-E9A5-AC8D-208DB8B4EE02}"/>
          </ac:picMkLst>
        </pc:picChg>
        <pc:picChg chg="mod">
          <ac:chgData name="Razan Zeyad" userId="7e35bbaf7b8d7621" providerId="LiveId" clId="{B55AC06C-6266-4866-8682-281DAA2A852C}" dt="2024-05-23T15:31:43.860" v="1947" actId="1076"/>
          <ac:picMkLst>
            <pc:docMk/>
            <pc:sldMk cId="1044355962" sldId="268"/>
            <ac:picMk id="31" creationId="{A0C558ED-ECCF-DBB2-FA68-308B76D368F3}"/>
          </ac:picMkLst>
        </pc:picChg>
        <pc:picChg chg="mod">
          <ac:chgData name="Razan Zeyad" userId="7e35bbaf7b8d7621" providerId="LiveId" clId="{B55AC06C-6266-4866-8682-281DAA2A852C}" dt="2024-05-23T15:29:56.065" v="1927" actId="1035"/>
          <ac:picMkLst>
            <pc:docMk/>
            <pc:sldMk cId="1044355962" sldId="268"/>
            <ac:picMk id="32" creationId="{DF393C9C-5BFA-218C-87EA-7D0879A23800}"/>
          </ac:picMkLst>
        </pc:picChg>
        <pc:cxnChg chg="mod topLvl">
          <ac:chgData name="Razan Zeyad" userId="7e35bbaf7b8d7621" providerId="LiveId" clId="{B55AC06C-6266-4866-8682-281DAA2A852C}" dt="2024-05-23T15:32:56.944" v="1958" actId="165"/>
          <ac:cxnSpMkLst>
            <pc:docMk/>
            <pc:sldMk cId="1044355962" sldId="268"/>
            <ac:cxnSpMk id="5" creationId="{C101AE46-5C78-E16E-17D5-9178855F2718}"/>
          </ac:cxnSpMkLst>
        </pc:cxnChg>
        <pc:cxnChg chg="mod topLvl">
          <ac:chgData name="Razan Zeyad" userId="7e35bbaf7b8d7621" providerId="LiveId" clId="{B55AC06C-6266-4866-8682-281DAA2A852C}" dt="2024-05-23T15:32:56.944" v="1958" actId="165"/>
          <ac:cxnSpMkLst>
            <pc:docMk/>
            <pc:sldMk cId="1044355962" sldId="268"/>
            <ac:cxnSpMk id="8" creationId="{5C3298B1-5437-9145-75D1-CC82F145DD30}"/>
          </ac:cxnSpMkLst>
        </pc:cxnChg>
      </pc:sldChg>
      <pc:sldChg chg="addSp delSp modSp mod">
        <pc:chgData name="Razan Zeyad" userId="7e35bbaf7b8d7621" providerId="LiveId" clId="{B55AC06C-6266-4866-8682-281DAA2A852C}" dt="2024-05-23T16:17:31.903" v="2567" actId="5793"/>
        <pc:sldMkLst>
          <pc:docMk/>
          <pc:sldMk cId="1247824327" sldId="269"/>
        </pc:sldMkLst>
        <pc:spChg chg="mod">
          <ac:chgData name="Razan Zeyad" userId="7e35bbaf7b8d7621" providerId="LiveId" clId="{B55AC06C-6266-4866-8682-281DAA2A852C}" dt="2024-05-23T12:41:46.075" v="248" actId="255"/>
          <ac:spMkLst>
            <pc:docMk/>
            <pc:sldMk cId="1247824327" sldId="269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1:38.769" v="246" actId="2711"/>
          <ac:spMkLst>
            <pc:docMk/>
            <pc:sldMk cId="1247824327" sldId="269"/>
            <ac:spMk id="27" creationId="{97287DB8-7FD9-8067-5DAB-19E44F562BED}"/>
          </ac:spMkLst>
        </pc:spChg>
        <pc:spChg chg="mod">
          <ac:chgData name="Razan Zeyad" userId="7e35bbaf7b8d7621" providerId="LiveId" clId="{B55AC06C-6266-4866-8682-281DAA2A852C}" dt="2024-05-23T16:17:31.903" v="2567" actId="5793"/>
          <ac:spMkLst>
            <pc:docMk/>
            <pc:sldMk cId="1247824327" sldId="269"/>
            <ac:spMk id="35" creationId="{3494D551-FEE0-DCF9-7B57-1E42D9B1275C}"/>
          </ac:spMkLst>
        </pc:spChg>
        <pc:cxnChg chg="add del mod">
          <ac:chgData name="Razan Zeyad" userId="7e35bbaf7b8d7621" providerId="LiveId" clId="{B55AC06C-6266-4866-8682-281DAA2A852C}" dt="2024-05-23T16:07:49.946" v="2517" actId="478"/>
          <ac:cxnSpMkLst>
            <pc:docMk/>
            <pc:sldMk cId="1247824327" sldId="269"/>
            <ac:cxnSpMk id="2" creationId="{158C86D9-55E6-1CA4-56D8-076DE4EAAED2}"/>
          </ac:cxnSpMkLst>
        </pc:cxnChg>
      </pc:sldChg>
      <pc:sldChg chg="addSp delSp modSp mod">
        <pc:chgData name="Razan Zeyad" userId="7e35bbaf7b8d7621" providerId="LiveId" clId="{B55AC06C-6266-4866-8682-281DAA2A852C}" dt="2024-05-23T16:07:21.183" v="2514" actId="478"/>
        <pc:sldMkLst>
          <pc:docMk/>
          <pc:sldMk cId="1820435911" sldId="270"/>
        </pc:sldMkLst>
        <pc:spChg chg="mod">
          <ac:chgData name="Razan Zeyad" userId="7e35bbaf7b8d7621" providerId="LiveId" clId="{B55AC06C-6266-4866-8682-281DAA2A852C}" dt="2024-05-23T12:43:11.060" v="259" actId="255"/>
          <ac:spMkLst>
            <pc:docMk/>
            <pc:sldMk cId="1820435911" sldId="270"/>
            <ac:spMk id="22" creationId="{AD85E96C-D365-7453-F251-2C11747E3C4D}"/>
          </ac:spMkLst>
        </pc:spChg>
        <pc:spChg chg="del mod">
          <ac:chgData name="Razan Zeyad" userId="7e35bbaf7b8d7621" providerId="LiveId" clId="{B55AC06C-6266-4866-8682-281DAA2A852C}" dt="2024-05-23T12:34:37.910" v="237" actId="478"/>
          <ac:spMkLst>
            <pc:docMk/>
            <pc:sldMk cId="1820435911" sldId="270"/>
            <ac:spMk id="25" creationId="{F724710D-DC71-99B2-A7F5-957C682C7CCB}"/>
          </ac:spMkLst>
        </pc:spChg>
        <pc:spChg chg="del">
          <ac:chgData name="Razan Zeyad" userId="7e35bbaf7b8d7621" providerId="LiveId" clId="{B55AC06C-6266-4866-8682-281DAA2A852C}" dt="2024-05-23T12:34:38.961" v="238" actId="478"/>
          <ac:spMkLst>
            <pc:docMk/>
            <pc:sldMk cId="1820435911" sldId="270"/>
            <ac:spMk id="29" creationId="{8DF2BB1D-D02A-78B2-13C7-36D50887B8A9}"/>
          </ac:spMkLst>
        </pc:spChg>
        <pc:spChg chg="mod">
          <ac:chgData name="Razan Zeyad" userId="7e35bbaf7b8d7621" providerId="LiveId" clId="{B55AC06C-6266-4866-8682-281DAA2A852C}" dt="2024-05-23T12:43:14.985" v="260" actId="2711"/>
          <ac:spMkLst>
            <pc:docMk/>
            <pc:sldMk cId="1820435911" sldId="270"/>
            <ac:spMk id="33" creationId="{1BA4F28D-1F1D-9A40-0B1C-3551C3B43D9E}"/>
          </ac:spMkLst>
        </pc:spChg>
        <pc:spChg chg="mod">
          <ac:chgData name="Razan Zeyad" userId="7e35bbaf7b8d7621" providerId="LiveId" clId="{B55AC06C-6266-4866-8682-281DAA2A852C}" dt="2024-05-23T15:39:47.509" v="2416" actId="1037"/>
          <ac:spMkLst>
            <pc:docMk/>
            <pc:sldMk cId="1820435911" sldId="270"/>
            <ac:spMk id="35" creationId="{3494D551-FEE0-DCF9-7B57-1E42D9B1275C}"/>
          </ac:spMkLst>
        </pc:spChg>
        <pc:picChg chg="mod">
          <ac:chgData name="Razan Zeyad" userId="7e35bbaf7b8d7621" providerId="LiveId" clId="{B55AC06C-6266-4866-8682-281DAA2A852C}" dt="2024-05-23T15:51:25.769" v="2487" actId="1076"/>
          <ac:picMkLst>
            <pc:docMk/>
            <pc:sldMk cId="1820435911" sldId="270"/>
            <ac:picMk id="23" creationId="{5C5DE38A-0CC0-F742-0A15-2ECC3D44429A}"/>
          </ac:picMkLst>
        </pc:picChg>
        <pc:picChg chg="mod">
          <ac:chgData name="Razan Zeyad" userId="7e35bbaf7b8d7621" providerId="LiveId" clId="{B55AC06C-6266-4866-8682-281DAA2A852C}" dt="2024-05-23T15:51:23.673" v="2486" actId="1076"/>
          <ac:picMkLst>
            <pc:docMk/>
            <pc:sldMk cId="1820435911" sldId="270"/>
            <ac:picMk id="27" creationId="{E7B7A509-493C-09A6-A540-71A939A3FFBD}"/>
          </ac:picMkLst>
        </pc:picChg>
        <pc:cxnChg chg="add del mod">
          <ac:chgData name="Razan Zeyad" userId="7e35bbaf7b8d7621" providerId="LiveId" clId="{B55AC06C-6266-4866-8682-281DAA2A852C}" dt="2024-05-23T16:07:21.183" v="2514" actId="478"/>
          <ac:cxnSpMkLst>
            <pc:docMk/>
            <pc:sldMk cId="1820435911" sldId="270"/>
            <ac:cxnSpMk id="2" creationId="{F3B0886C-6265-DEE9-5954-B26C46D14BEC}"/>
          </ac:cxnSpMkLst>
        </pc:cxnChg>
      </pc:sldChg>
      <pc:sldChg chg="addSp delSp modSp mod">
        <pc:chgData name="Razan Zeyad" userId="7e35bbaf7b8d7621" providerId="LiveId" clId="{B55AC06C-6266-4866-8682-281DAA2A852C}" dt="2024-05-23T16:07:13.427" v="2513" actId="20577"/>
        <pc:sldMkLst>
          <pc:docMk/>
          <pc:sldMk cId="1989413090" sldId="271"/>
        </pc:sldMkLst>
        <pc:spChg chg="add mod">
          <ac:chgData name="Razan Zeyad" userId="7e35bbaf7b8d7621" providerId="LiveId" clId="{B55AC06C-6266-4866-8682-281DAA2A852C}" dt="2024-05-23T16:07:13.427" v="2513" actId="20577"/>
          <ac:spMkLst>
            <pc:docMk/>
            <pc:sldMk cId="1989413090" sldId="271"/>
            <ac:spMk id="2" creationId="{572E2CB4-E451-ADAA-183F-CFE0F1B54B92}"/>
          </ac:spMkLst>
        </pc:spChg>
        <pc:spChg chg="mod">
          <ac:chgData name="Razan Zeyad" userId="7e35bbaf7b8d7621" providerId="LiveId" clId="{B55AC06C-6266-4866-8682-281DAA2A852C}" dt="2024-05-23T12:42:12.285" v="256" actId="255"/>
          <ac:spMkLst>
            <pc:docMk/>
            <pc:sldMk cId="1989413090" sldId="271"/>
            <ac:spMk id="22" creationId="{AD85E96C-D365-7453-F251-2C11747E3C4D}"/>
          </ac:spMkLst>
        </pc:spChg>
        <pc:spChg chg="del">
          <ac:chgData name="Razan Zeyad" userId="7e35bbaf7b8d7621" providerId="LiveId" clId="{B55AC06C-6266-4866-8682-281DAA2A852C}" dt="2024-05-23T12:34:41.218" v="239" actId="478"/>
          <ac:spMkLst>
            <pc:docMk/>
            <pc:sldMk cId="1989413090" sldId="271"/>
            <ac:spMk id="27" creationId="{FF6FF0DC-FBB5-B9C9-E555-E78784F8235B}"/>
          </ac:spMkLst>
        </pc:spChg>
        <pc:spChg chg="del">
          <ac:chgData name="Razan Zeyad" userId="7e35bbaf7b8d7621" providerId="LiveId" clId="{B55AC06C-6266-4866-8682-281DAA2A852C}" dt="2024-05-23T12:34:42.100" v="240" actId="478"/>
          <ac:spMkLst>
            <pc:docMk/>
            <pc:sldMk cId="1989413090" sldId="271"/>
            <ac:spMk id="29" creationId="{D06204BB-0F37-585F-9CA6-A57B86EF16BF}"/>
          </ac:spMkLst>
        </pc:spChg>
        <pc:spChg chg="mod">
          <ac:chgData name="Razan Zeyad" userId="7e35bbaf7b8d7621" providerId="LiveId" clId="{B55AC06C-6266-4866-8682-281DAA2A852C}" dt="2024-05-23T12:41:58.748" v="251" actId="2711"/>
          <ac:spMkLst>
            <pc:docMk/>
            <pc:sldMk cId="1989413090" sldId="271"/>
            <ac:spMk id="31" creationId="{6CD54C0D-59F4-F474-D835-881B6B0C023F}"/>
          </ac:spMkLst>
        </pc:spChg>
        <pc:spChg chg="del mod">
          <ac:chgData name="Razan Zeyad" userId="7e35bbaf7b8d7621" providerId="LiveId" clId="{B55AC06C-6266-4866-8682-281DAA2A852C}" dt="2024-05-23T15:51:10.696" v="2484" actId="478"/>
          <ac:spMkLst>
            <pc:docMk/>
            <pc:sldMk cId="1989413090" sldId="271"/>
            <ac:spMk id="35" creationId="{3494D551-FEE0-DCF9-7B57-1E42D9B1275C}"/>
          </ac:spMkLst>
        </pc:spChg>
        <pc:picChg chg="mod">
          <ac:chgData name="Razan Zeyad" userId="7e35bbaf7b8d7621" providerId="LiveId" clId="{B55AC06C-6266-4866-8682-281DAA2A852C}" dt="2024-05-23T15:51:36.744" v="2490" actId="1076"/>
          <ac:picMkLst>
            <pc:docMk/>
            <pc:sldMk cId="1989413090" sldId="271"/>
            <ac:picMk id="24" creationId="{01C453B2-70E8-E9E2-CA43-D46A3487BF18}"/>
          </ac:picMkLst>
        </pc:picChg>
        <pc:picChg chg="mod">
          <ac:chgData name="Razan Zeyad" userId="7e35bbaf7b8d7621" providerId="LiveId" clId="{B55AC06C-6266-4866-8682-281DAA2A852C}" dt="2024-05-23T15:51:34.585" v="2489" actId="1076"/>
          <ac:picMkLst>
            <pc:docMk/>
            <pc:sldMk cId="1989413090" sldId="271"/>
            <ac:picMk id="28" creationId="{9ACA780E-A826-90B1-C5A2-3F1739F0660E}"/>
          </ac:picMkLst>
        </pc:picChg>
      </pc:sldChg>
      <pc:sldChg chg="addSp delSp modSp mod">
        <pc:chgData name="Razan Zeyad" userId="7e35bbaf7b8d7621" providerId="LiveId" clId="{B55AC06C-6266-4866-8682-281DAA2A852C}" dt="2024-05-23T16:06:57.533" v="2509" actId="20577"/>
        <pc:sldMkLst>
          <pc:docMk/>
          <pc:sldMk cId="3696539226" sldId="272"/>
        </pc:sldMkLst>
        <pc:spChg chg="add mod">
          <ac:chgData name="Razan Zeyad" userId="7e35bbaf7b8d7621" providerId="LiveId" clId="{B55AC06C-6266-4866-8682-281DAA2A852C}" dt="2024-05-23T16:06:57.533" v="2509" actId="20577"/>
          <ac:spMkLst>
            <pc:docMk/>
            <pc:sldMk cId="3696539226" sldId="272"/>
            <ac:spMk id="2" creationId="{AF9C3D82-CCA8-0FD3-683F-01B9C0DB4092}"/>
          </ac:spMkLst>
        </pc:spChg>
        <pc:spChg chg="mod">
          <ac:chgData name="Razan Zeyad" userId="7e35bbaf7b8d7621" providerId="LiveId" clId="{B55AC06C-6266-4866-8682-281DAA2A852C}" dt="2024-05-23T12:42:29.694" v="257" actId="255"/>
          <ac:spMkLst>
            <pc:docMk/>
            <pc:sldMk cId="3696539226" sldId="272"/>
            <ac:spMk id="22" creationId="{AD85E96C-D365-7453-F251-2C11747E3C4D}"/>
          </ac:spMkLst>
        </pc:spChg>
        <pc:spChg chg="del">
          <ac:chgData name="Razan Zeyad" userId="7e35bbaf7b8d7621" providerId="LiveId" clId="{B55AC06C-6266-4866-8682-281DAA2A852C}" dt="2024-05-23T12:34:45.158" v="241" actId="478"/>
          <ac:spMkLst>
            <pc:docMk/>
            <pc:sldMk cId="3696539226" sldId="272"/>
            <ac:spMk id="26" creationId="{0914FE03-F3B1-5EF4-A5D5-868BBF917F3E}"/>
          </ac:spMkLst>
        </pc:spChg>
        <pc:spChg chg="del">
          <ac:chgData name="Razan Zeyad" userId="7e35bbaf7b8d7621" providerId="LiveId" clId="{B55AC06C-6266-4866-8682-281DAA2A852C}" dt="2024-05-23T12:34:46.808" v="242" actId="478"/>
          <ac:spMkLst>
            <pc:docMk/>
            <pc:sldMk cId="3696539226" sldId="272"/>
            <ac:spMk id="27" creationId="{22D55359-E561-2BBA-5C4F-B8633694AD8C}"/>
          </ac:spMkLst>
        </pc:spChg>
        <pc:spChg chg="mod">
          <ac:chgData name="Razan Zeyad" userId="7e35bbaf7b8d7621" providerId="LiveId" clId="{B55AC06C-6266-4866-8682-281DAA2A852C}" dt="2024-05-23T12:41:50.998" v="249" actId="2711"/>
          <ac:spMkLst>
            <pc:docMk/>
            <pc:sldMk cId="3696539226" sldId="272"/>
            <ac:spMk id="29" creationId="{14B9B830-6E53-4711-25D9-E1D5A412B757}"/>
          </ac:spMkLst>
        </pc:spChg>
        <pc:spChg chg="del mod">
          <ac:chgData name="Razan Zeyad" userId="7e35bbaf7b8d7621" providerId="LiveId" clId="{B55AC06C-6266-4866-8682-281DAA2A852C}" dt="2024-05-23T16:03:19.412" v="2501" actId="478"/>
          <ac:spMkLst>
            <pc:docMk/>
            <pc:sldMk cId="3696539226" sldId="272"/>
            <ac:spMk id="35" creationId="{3494D551-FEE0-DCF9-7B57-1E42D9B1275C}"/>
          </ac:spMkLst>
        </pc:spChg>
        <pc:picChg chg="mod">
          <ac:chgData name="Razan Zeyad" userId="7e35bbaf7b8d7621" providerId="LiveId" clId="{B55AC06C-6266-4866-8682-281DAA2A852C}" dt="2024-05-23T16:03:29.168" v="2504" actId="1076"/>
          <ac:picMkLst>
            <pc:docMk/>
            <pc:sldMk cId="3696539226" sldId="272"/>
            <ac:picMk id="23" creationId="{5790F1B5-FEDF-02DB-C503-0EAE26381382}"/>
          </ac:picMkLst>
        </pc:picChg>
        <pc:picChg chg="mod">
          <ac:chgData name="Razan Zeyad" userId="7e35bbaf7b8d7621" providerId="LiveId" clId="{B55AC06C-6266-4866-8682-281DAA2A852C}" dt="2024-05-23T16:03:32.864" v="2505" actId="1076"/>
          <ac:picMkLst>
            <pc:docMk/>
            <pc:sldMk cId="3696539226" sldId="272"/>
            <ac:picMk id="25" creationId="{BEFC5783-12CB-871D-BE7E-4159DF44435D}"/>
          </ac:picMkLst>
        </pc:picChg>
      </pc:sldChg>
      <pc:sldChg chg="delSp modSp mod">
        <pc:chgData name="Razan Zeyad" userId="7e35bbaf7b8d7621" providerId="LiveId" clId="{B55AC06C-6266-4866-8682-281DAA2A852C}" dt="2024-05-23T13:35:59.988" v="1207" actId="2711"/>
        <pc:sldMkLst>
          <pc:docMk/>
          <pc:sldMk cId="2336764000" sldId="273"/>
        </pc:sldMkLst>
        <pc:spChg chg="mod">
          <ac:chgData name="Razan Zeyad" userId="7e35bbaf7b8d7621" providerId="LiveId" clId="{B55AC06C-6266-4866-8682-281DAA2A852C}" dt="2024-05-23T12:44:08.587" v="272" actId="255"/>
          <ac:spMkLst>
            <pc:docMk/>
            <pc:sldMk cId="2336764000" sldId="273"/>
            <ac:spMk id="22" creationId="{AD85E96C-D365-7453-F251-2C11747E3C4D}"/>
          </ac:spMkLst>
        </pc:spChg>
        <pc:spChg chg="del mod">
          <ac:chgData name="Razan Zeyad" userId="7e35bbaf7b8d7621" providerId="LiveId" clId="{B55AC06C-6266-4866-8682-281DAA2A852C}" dt="2024-05-23T12:34:15.545" v="229" actId="478"/>
          <ac:spMkLst>
            <pc:docMk/>
            <pc:sldMk cId="2336764000" sldId="273"/>
            <ac:spMk id="23" creationId="{18644164-1D3B-F701-F8B3-2053C5EDC9F0}"/>
          </ac:spMkLst>
        </pc:spChg>
        <pc:spChg chg="mod">
          <ac:chgData name="Razan Zeyad" userId="7e35bbaf7b8d7621" providerId="LiveId" clId="{B55AC06C-6266-4866-8682-281DAA2A852C}" dt="2024-05-23T12:44:03.353" v="270" actId="2711"/>
          <ac:spMkLst>
            <pc:docMk/>
            <pc:sldMk cId="2336764000" sldId="273"/>
            <ac:spMk id="35" creationId="{0071C628-2C6B-37E7-A4BE-102CD13AC464}"/>
          </ac:spMkLst>
        </pc:spChg>
        <pc:spChg chg="del">
          <ac:chgData name="Razan Zeyad" userId="7e35bbaf7b8d7621" providerId="LiveId" clId="{B55AC06C-6266-4866-8682-281DAA2A852C}" dt="2024-05-23T12:50:41.360" v="599" actId="478"/>
          <ac:spMkLst>
            <pc:docMk/>
            <pc:sldMk cId="2336764000" sldId="273"/>
            <ac:spMk id="53" creationId="{E6F771BC-DD72-D679-4272-F11261605BFD}"/>
          </ac:spMkLst>
        </pc:spChg>
        <pc:spChg chg="mod">
          <ac:chgData name="Razan Zeyad" userId="7e35bbaf7b8d7621" providerId="LiveId" clId="{B55AC06C-6266-4866-8682-281DAA2A852C}" dt="2024-05-23T13:35:59.988" v="1207" actId="2711"/>
          <ac:spMkLst>
            <pc:docMk/>
            <pc:sldMk cId="2336764000" sldId="273"/>
            <ac:spMk id="65" creationId="{6433866B-B956-1361-1224-1504FEADB2A1}"/>
          </ac:spMkLst>
        </pc:spChg>
        <pc:spChg chg="mod">
          <ac:chgData name="Razan Zeyad" userId="7e35bbaf7b8d7621" providerId="LiveId" clId="{B55AC06C-6266-4866-8682-281DAA2A852C}" dt="2024-05-23T13:35:45.879" v="1201" actId="2711"/>
          <ac:spMkLst>
            <pc:docMk/>
            <pc:sldMk cId="2336764000" sldId="273"/>
            <ac:spMk id="67" creationId="{B9563167-E0D5-8435-0D2C-232331DFBEC8}"/>
          </ac:spMkLst>
        </pc:spChg>
        <pc:spChg chg="mod">
          <ac:chgData name="Razan Zeyad" userId="7e35bbaf7b8d7621" providerId="LiveId" clId="{B55AC06C-6266-4866-8682-281DAA2A852C}" dt="2024-05-23T13:35:55.738" v="1206" actId="2711"/>
          <ac:spMkLst>
            <pc:docMk/>
            <pc:sldMk cId="2336764000" sldId="273"/>
            <ac:spMk id="69" creationId="{8A85D390-C119-3413-0287-FB9EE7723BC8}"/>
          </ac:spMkLst>
        </pc:spChg>
        <pc:spChg chg="mod">
          <ac:chgData name="Razan Zeyad" userId="7e35bbaf7b8d7621" providerId="LiveId" clId="{B55AC06C-6266-4866-8682-281DAA2A852C}" dt="2024-05-23T13:35:49.994" v="1202" actId="2711"/>
          <ac:spMkLst>
            <pc:docMk/>
            <pc:sldMk cId="2336764000" sldId="273"/>
            <ac:spMk id="71" creationId="{650F6288-211B-6AFC-3BA3-A5677B103A53}"/>
          </ac:spMkLst>
        </pc:spChg>
        <pc:graphicFrameChg chg="mod modGraphic">
          <ac:chgData name="Razan Zeyad" userId="7e35bbaf7b8d7621" providerId="LiveId" clId="{B55AC06C-6266-4866-8682-281DAA2A852C}" dt="2024-05-23T12:54:12.260" v="796" actId="1035"/>
          <ac:graphicFrameMkLst>
            <pc:docMk/>
            <pc:sldMk cId="2336764000" sldId="273"/>
            <ac:graphicFrameMk id="83" creationId="{4E3C3D8D-85FA-D9E9-A249-18FB07945AC8}"/>
          </ac:graphicFrameMkLst>
        </pc:graphicFrameChg>
        <pc:cxnChg chg="mod">
          <ac:chgData name="Razan Zeyad" userId="7e35bbaf7b8d7621" providerId="LiveId" clId="{B55AC06C-6266-4866-8682-281DAA2A852C}" dt="2024-05-23T12:52:08.301" v="755" actId="14100"/>
          <ac:cxnSpMkLst>
            <pc:docMk/>
            <pc:sldMk cId="2336764000" sldId="273"/>
            <ac:cxnSpMk id="39" creationId="{2A86C59E-0FB6-7188-B12C-6EBB2D6E639C}"/>
          </ac:cxnSpMkLst>
        </pc:cxnChg>
        <pc:cxnChg chg="mod">
          <ac:chgData name="Razan Zeyad" userId="7e35bbaf7b8d7621" providerId="LiveId" clId="{B55AC06C-6266-4866-8682-281DAA2A852C}" dt="2024-05-23T12:52:21.137" v="757" actId="14100"/>
          <ac:cxnSpMkLst>
            <pc:docMk/>
            <pc:sldMk cId="2336764000" sldId="273"/>
            <ac:cxnSpMk id="43" creationId="{ECCAAA86-F933-0AC8-D2C7-7D54F44A5E1F}"/>
          </ac:cxnSpMkLst>
        </pc:cxnChg>
      </pc:sldChg>
      <pc:sldChg chg="addSp delSp modSp mod">
        <pc:chgData name="Razan Zeyad" userId="7e35bbaf7b8d7621" providerId="LiveId" clId="{B55AC06C-6266-4866-8682-281DAA2A852C}" dt="2024-05-23T12:57:43.155" v="889" actId="255"/>
        <pc:sldMkLst>
          <pc:docMk/>
          <pc:sldMk cId="1041080588" sldId="274"/>
        </pc:sldMkLst>
        <pc:spChg chg="add del mod">
          <ac:chgData name="Razan Zeyad" userId="7e35bbaf7b8d7621" providerId="LiveId" clId="{B55AC06C-6266-4866-8682-281DAA2A852C}" dt="2024-05-23T12:56:13.527" v="866" actId="478"/>
          <ac:spMkLst>
            <pc:docMk/>
            <pc:sldMk cId="1041080588" sldId="274"/>
            <ac:spMk id="2" creationId="{9F94EAA6-681D-759E-C384-2D0C2091A2D1}"/>
          </ac:spMkLst>
        </pc:spChg>
        <pc:spChg chg="add mod">
          <ac:chgData name="Razan Zeyad" userId="7e35bbaf7b8d7621" providerId="LiveId" clId="{B55AC06C-6266-4866-8682-281DAA2A852C}" dt="2024-05-23T12:56:36.232" v="877" actId="1076"/>
          <ac:spMkLst>
            <pc:docMk/>
            <pc:sldMk cId="1041080588" sldId="274"/>
            <ac:spMk id="3" creationId="{241CD523-BBBE-9D98-2EAC-C993CE41C586}"/>
          </ac:spMkLst>
        </pc:spChg>
        <pc:spChg chg="add mod">
          <ac:chgData name="Razan Zeyad" userId="7e35bbaf7b8d7621" providerId="LiveId" clId="{B55AC06C-6266-4866-8682-281DAA2A852C}" dt="2024-05-23T12:56:56.623" v="881" actId="1076"/>
          <ac:spMkLst>
            <pc:docMk/>
            <pc:sldMk cId="1041080588" sldId="274"/>
            <ac:spMk id="4" creationId="{0EB5A18E-7DA8-20B9-B8B5-72CA3364FA15}"/>
          </ac:spMkLst>
        </pc:spChg>
        <pc:spChg chg="mod">
          <ac:chgData name="Razan Zeyad" userId="7e35bbaf7b8d7621" providerId="LiveId" clId="{B55AC06C-6266-4866-8682-281DAA2A852C}" dt="2024-05-23T12:43:57.190" v="269" actId="255"/>
          <ac:spMkLst>
            <pc:docMk/>
            <pc:sldMk cId="1041080588" sldId="274"/>
            <ac:spMk id="22" creationId="{AD85E96C-D365-7453-F251-2C11747E3C4D}"/>
          </ac:spMkLst>
        </pc:spChg>
        <pc:spChg chg="del">
          <ac:chgData name="Razan Zeyad" userId="7e35bbaf7b8d7621" providerId="LiveId" clId="{B55AC06C-6266-4866-8682-281DAA2A852C}" dt="2024-05-23T12:34:26.518" v="233" actId="478"/>
          <ac:spMkLst>
            <pc:docMk/>
            <pc:sldMk cId="1041080588" sldId="274"/>
            <ac:spMk id="27" creationId="{B930290F-96CA-6F22-0C26-527891E7FEEC}"/>
          </ac:spMkLst>
        </pc:spChg>
        <pc:spChg chg="del">
          <ac:chgData name="Razan Zeyad" userId="7e35bbaf7b8d7621" providerId="LiveId" clId="{B55AC06C-6266-4866-8682-281DAA2A852C}" dt="2024-05-23T12:34:23.638" v="231" actId="478"/>
          <ac:spMkLst>
            <pc:docMk/>
            <pc:sldMk cId="1041080588" sldId="274"/>
            <ac:spMk id="29" creationId="{9286E6B4-2E43-B03C-B386-E205E13B1985}"/>
          </ac:spMkLst>
        </pc:spChg>
        <pc:spChg chg="del">
          <ac:chgData name="Razan Zeyad" userId="7e35bbaf7b8d7621" providerId="LiveId" clId="{B55AC06C-6266-4866-8682-281DAA2A852C}" dt="2024-05-23T12:34:25.080" v="232" actId="478"/>
          <ac:spMkLst>
            <pc:docMk/>
            <pc:sldMk cId="1041080588" sldId="274"/>
            <ac:spMk id="30" creationId="{36005461-0C15-4EF5-7450-95D0DCE86040}"/>
          </ac:spMkLst>
        </pc:spChg>
        <pc:spChg chg="mod">
          <ac:chgData name="Razan Zeyad" userId="7e35bbaf7b8d7621" providerId="LiveId" clId="{B55AC06C-6266-4866-8682-281DAA2A852C}" dt="2024-05-23T12:43:51.304" v="267" actId="2711"/>
          <ac:spMkLst>
            <pc:docMk/>
            <pc:sldMk cId="1041080588" sldId="274"/>
            <ac:spMk id="31" creationId="{4BBD3A9A-36D1-5AE4-1E67-59DC7D2713C8}"/>
          </ac:spMkLst>
        </pc:spChg>
        <pc:spChg chg="del">
          <ac:chgData name="Razan Zeyad" userId="7e35bbaf7b8d7621" providerId="LiveId" clId="{B55AC06C-6266-4866-8682-281DAA2A852C}" dt="2024-05-23T12:34:22.486" v="230" actId="478"/>
          <ac:spMkLst>
            <pc:docMk/>
            <pc:sldMk cId="1041080588" sldId="274"/>
            <ac:spMk id="49" creationId="{FE69384F-837F-1490-1DF4-E92F336BF3F5}"/>
          </ac:spMkLst>
        </pc:spChg>
        <pc:graphicFrameChg chg="mod modGraphic">
          <ac:chgData name="Razan Zeyad" userId="7e35bbaf7b8d7621" providerId="LiveId" clId="{B55AC06C-6266-4866-8682-281DAA2A852C}" dt="2024-05-23T12:57:43.155" v="889" actId="255"/>
          <ac:graphicFrameMkLst>
            <pc:docMk/>
            <pc:sldMk cId="1041080588" sldId="274"/>
            <ac:graphicFrameMk id="83" creationId="{4E3C3D8D-85FA-D9E9-A249-18FB07945AC8}"/>
          </ac:graphicFrameMkLst>
        </pc:graphicFrameChg>
        <pc:picChg chg="mod ord modCrop">
          <ac:chgData name="Razan Zeyad" userId="7e35bbaf7b8d7621" providerId="LiveId" clId="{B55AC06C-6266-4866-8682-281DAA2A852C}" dt="2024-05-23T12:55:43" v="860" actId="732"/>
          <ac:picMkLst>
            <pc:docMk/>
            <pc:sldMk cId="1041080588" sldId="274"/>
            <ac:picMk id="28" creationId="{A0C6B8BF-E737-01E3-4CCE-27172BFAFC59}"/>
          </ac:picMkLst>
        </pc:picChg>
      </pc:sldChg>
      <pc:sldChg chg="addSp delSp modSp mod">
        <pc:chgData name="Razan Zeyad" userId="7e35bbaf7b8d7621" providerId="LiveId" clId="{B55AC06C-6266-4866-8682-281DAA2A852C}" dt="2024-05-23T16:23:08.728" v="2571" actId="20577"/>
        <pc:sldMkLst>
          <pc:docMk/>
          <pc:sldMk cId="4218770296" sldId="275"/>
        </pc:sldMkLst>
        <pc:spChg chg="mod">
          <ac:chgData name="Razan Zeyad" userId="7e35bbaf7b8d7621" providerId="LiveId" clId="{B55AC06C-6266-4866-8682-281DAA2A852C}" dt="2024-05-23T12:41:25.568" v="244" actId="2711"/>
          <ac:spMkLst>
            <pc:docMk/>
            <pc:sldMk cId="4218770296" sldId="275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1:31.029" v="245" actId="2711"/>
          <ac:spMkLst>
            <pc:docMk/>
            <pc:sldMk cId="4218770296" sldId="275"/>
            <ac:spMk id="33" creationId="{1BA4F28D-1F1D-9A40-0B1C-3551C3B43D9E}"/>
          </ac:spMkLst>
        </pc:spChg>
        <pc:spChg chg="mod">
          <ac:chgData name="Razan Zeyad" userId="7e35bbaf7b8d7621" providerId="LiveId" clId="{B55AC06C-6266-4866-8682-281DAA2A852C}" dt="2024-05-23T16:23:08.728" v="2571" actId="20577"/>
          <ac:spMkLst>
            <pc:docMk/>
            <pc:sldMk cId="4218770296" sldId="275"/>
            <ac:spMk id="36" creationId="{8C453C35-E47F-CB77-3346-C17B67BD0AF9}"/>
          </ac:spMkLst>
        </pc:spChg>
        <pc:cxnChg chg="add del mod">
          <ac:chgData name="Razan Zeyad" userId="7e35bbaf7b8d7621" providerId="LiveId" clId="{B55AC06C-6266-4866-8682-281DAA2A852C}" dt="2024-05-23T16:08:02.150" v="2520" actId="478"/>
          <ac:cxnSpMkLst>
            <pc:docMk/>
            <pc:sldMk cId="4218770296" sldId="275"/>
            <ac:cxnSpMk id="2" creationId="{5F1A7944-F648-9AC1-F498-DAF83C300761}"/>
          </ac:cxnSpMkLst>
        </pc:cxnChg>
      </pc:sldChg>
      <pc:sldChg chg="addSp modSp mod">
        <pc:chgData name="Razan Zeyad" userId="7e35bbaf7b8d7621" providerId="LiveId" clId="{B55AC06C-6266-4866-8682-281DAA2A852C}" dt="2024-05-24T07:31:51.218" v="2575" actId="20577"/>
        <pc:sldMkLst>
          <pc:docMk/>
          <pc:sldMk cId="2184366719" sldId="277"/>
        </pc:sldMkLst>
        <pc:spChg chg="mod">
          <ac:chgData name="Razan Zeyad" userId="7e35bbaf7b8d7621" providerId="LiveId" clId="{B55AC06C-6266-4866-8682-281DAA2A852C}" dt="2024-05-23T12:02:40.325" v="36" actId="2711"/>
          <ac:spMkLst>
            <pc:docMk/>
            <pc:sldMk cId="2184366719" sldId="277"/>
            <ac:spMk id="25" creationId="{D48BD314-626C-5CD9-A876-E39C9398BC03}"/>
          </ac:spMkLst>
        </pc:spChg>
        <pc:spChg chg="mod">
          <ac:chgData name="Razan Zeyad" userId="7e35bbaf7b8d7621" providerId="LiveId" clId="{B55AC06C-6266-4866-8682-281DAA2A852C}" dt="2024-05-24T07:31:51.218" v="2575" actId="20577"/>
          <ac:spMkLst>
            <pc:docMk/>
            <pc:sldMk cId="2184366719" sldId="277"/>
            <ac:spMk id="29" creationId="{B0491774-4A2E-6EC8-9A66-AA7C6EB8F85A}"/>
          </ac:spMkLst>
        </pc:spChg>
        <pc:cxnChg chg="add mod">
          <ac:chgData name="Razan Zeyad" userId="7e35bbaf7b8d7621" providerId="LiveId" clId="{B55AC06C-6266-4866-8682-281DAA2A852C}" dt="2024-05-23T12:27:46.141" v="85"/>
          <ac:cxnSpMkLst>
            <pc:docMk/>
            <pc:sldMk cId="2184366719" sldId="277"/>
            <ac:cxnSpMk id="3" creationId="{2B4B4D6D-1CD8-4C71-C9C4-F5BFFEF5446D}"/>
          </ac:cxnSpMkLst>
        </pc:cxnChg>
      </pc:sldChg>
      <pc:sldChg chg="addSp delSp modSp mod">
        <pc:chgData name="Razan Zeyad" userId="7e35bbaf7b8d7621" providerId="LiveId" clId="{B55AC06C-6266-4866-8682-281DAA2A852C}" dt="2024-05-23T16:11:24.852" v="2533" actId="1035"/>
        <pc:sldMkLst>
          <pc:docMk/>
          <pc:sldMk cId="4116356332" sldId="278"/>
        </pc:sldMkLst>
        <pc:spChg chg="mod">
          <ac:chgData name="Razan Zeyad" userId="7e35bbaf7b8d7621" providerId="LiveId" clId="{B55AC06C-6266-4866-8682-281DAA2A852C}" dt="2024-05-23T16:11:02.548" v="2524" actId="207"/>
          <ac:spMkLst>
            <pc:docMk/>
            <pc:sldMk cId="4116356332" sldId="278"/>
            <ac:spMk id="2" creationId="{E60C3F2C-11B2-5EC8-9B0D-6F9B2974896A}"/>
          </ac:spMkLst>
        </pc:spChg>
        <pc:spChg chg="mod">
          <ac:chgData name="Razan Zeyad" userId="7e35bbaf7b8d7621" providerId="LiveId" clId="{B55AC06C-6266-4866-8682-281DAA2A852C}" dt="2024-05-23T12:43:45.482" v="266" actId="255"/>
          <ac:spMkLst>
            <pc:docMk/>
            <pc:sldMk cId="4116356332" sldId="278"/>
            <ac:spMk id="22" creationId="{AD85E96C-D365-7453-F251-2C11747E3C4D}"/>
          </ac:spMkLst>
        </pc:spChg>
        <pc:spChg chg="mod">
          <ac:chgData name="Razan Zeyad" userId="7e35bbaf7b8d7621" providerId="LiveId" clId="{B55AC06C-6266-4866-8682-281DAA2A852C}" dt="2024-05-23T12:43:39.104" v="264" actId="2711"/>
          <ac:spMkLst>
            <pc:docMk/>
            <pc:sldMk cId="4116356332" sldId="278"/>
            <ac:spMk id="31" creationId="{4BBD3A9A-36D1-5AE4-1E67-59DC7D2713C8}"/>
          </ac:spMkLst>
        </pc:spChg>
        <pc:spChg chg="del">
          <ac:chgData name="Razan Zeyad" userId="7e35bbaf7b8d7621" providerId="LiveId" clId="{B55AC06C-6266-4866-8682-281DAA2A852C}" dt="2024-05-23T12:34:30.215" v="234" actId="478"/>
          <ac:spMkLst>
            <pc:docMk/>
            <pc:sldMk cId="4116356332" sldId="278"/>
            <ac:spMk id="45" creationId="{5A4D2D6F-CBCC-EB22-7212-C64B32AD9DCF}"/>
          </ac:spMkLst>
        </pc:spChg>
        <pc:graphicFrameChg chg="mod modGraphic">
          <ac:chgData name="Razan Zeyad" userId="7e35bbaf7b8d7621" providerId="LiveId" clId="{B55AC06C-6266-4866-8682-281DAA2A852C}" dt="2024-05-23T16:11:24.852" v="2533" actId="1035"/>
          <ac:graphicFrameMkLst>
            <pc:docMk/>
            <pc:sldMk cId="4116356332" sldId="278"/>
            <ac:graphicFrameMk id="3" creationId="{BC19F816-7A40-8B72-A61E-AF0172AFD371}"/>
          </ac:graphicFrameMkLst>
        </pc:graphicFrameChg>
        <pc:cxnChg chg="add del mod">
          <ac:chgData name="Razan Zeyad" userId="7e35bbaf7b8d7621" providerId="LiveId" clId="{B55AC06C-6266-4866-8682-281DAA2A852C}" dt="2024-05-23T13:31:49.391" v="1122" actId="478"/>
          <ac:cxnSpMkLst>
            <pc:docMk/>
            <pc:sldMk cId="4116356332" sldId="278"/>
            <ac:cxnSpMk id="4" creationId="{BB15C038-60A4-7B3C-E1FD-7CAD8D6113C7}"/>
          </ac:cxnSpMkLst>
        </pc:cxnChg>
        <pc:cxnChg chg="add del mod">
          <ac:chgData name="Razan Zeyad" userId="7e35bbaf7b8d7621" providerId="LiveId" clId="{B55AC06C-6266-4866-8682-281DAA2A852C}" dt="2024-05-23T13:33:10.695" v="1159" actId="478"/>
          <ac:cxnSpMkLst>
            <pc:docMk/>
            <pc:sldMk cId="4116356332" sldId="278"/>
            <ac:cxnSpMk id="5" creationId="{0504BED6-3325-0771-97B7-215013F34EC8}"/>
          </ac:cxnSpMkLst>
        </pc:cxnChg>
      </pc:sldChg>
      <pc:sldChg chg="del">
        <pc:chgData name="Razan Zeyad" userId="7e35bbaf7b8d7621" providerId="LiveId" clId="{B55AC06C-6266-4866-8682-281DAA2A852C}" dt="2024-05-23T12:31:56.957" v="187" actId="47"/>
        <pc:sldMkLst>
          <pc:docMk/>
          <pc:sldMk cId="1706771252" sldId="279"/>
        </pc:sldMkLst>
      </pc:sldChg>
      <pc:sldChg chg="del">
        <pc:chgData name="Razan Zeyad" userId="7e35bbaf7b8d7621" providerId="LiveId" clId="{B55AC06C-6266-4866-8682-281DAA2A852C}" dt="2024-05-23T12:31:59.301" v="188" actId="47"/>
        <pc:sldMkLst>
          <pc:docMk/>
          <pc:sldMk cId="837463844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88848D-8A53-250B-1B99-963399DBB9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771CF-652D-1DB3-E06B-9C3EF7DE50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FA0C-60D9-4C3B-AA56-9F222648B05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5D3A-51D1-7201-62B9-E18F573884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92D8-E3D0-B2EC-9A4A-0151AD9CE8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784C-2F04-47F0-A459-9C6A01AF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401D-221B-432F-94CD-53702ACFA66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4A97-51CE-4533-8912-605732E9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9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1CA-F1B3-5DAC-F124-4C576E6CC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B4C39-01A8-891B-5C96-89465DCF4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651E-D457-33C7-006A-5C2EFBB1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A64-18BE-4F21-991E-E0558124682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A914-8EE8-9CBA-2777-702A829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E9C6-699A-A78A-D485-917CB6E7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D84D-2D7B-D5BA-5CDC-E7E1F777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7E3A3-E0A0-D65B-BF40-C365E583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B462-1964-1170-8FC3-1F24D633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C2A2-9F53-4C80-AAFA-F5CD35EEE75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FE0B-26DA-308F-345C-68E958D2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8675-13C2-8D86-D17B-CCB2F2A1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72E67-0CAD-A5F5-05F2-71E074FB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18731-8ECE-B746-0DD9-50552834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E38E-749E-F801-A502-BAA6EE42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EA1F-626E-4CD4-BF4F-DABB08F24E6D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AEC9-F90C-F2DF-4785-14571D5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3015-B0CF-68DC-A04B-435694D5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599F-33C4-8614-8565-B85B8D66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1AA3-7538-8B01-A637-3B1A48BD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73DF-282B-9BDE-B39D-855B16FB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A1E0-FBE0-482A-8AA8-3BAE139CF2BA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9938-D0A0-3D76-B74B-9853F6C2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75E2-6379-2CC0-9D34-4C2B59FC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100F-B89C-86D6-A121-2ED6EBDD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EC3B-CDDA-3D1F-1176-D2BE37C5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C4EE-A5C4-977F-183B-AEF6540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6019-0F35-4916-8EA8-C7558882D50E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6DDC-A6B7-8806-16B7-580385EF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C970-119E-A0E4-0383-EDD648A1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585-5C20-504E-64AC-7A6477A8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D158-61F7-42B2-8596-6706A6CFA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7165-6FED-4A16-77B4-5549543C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5FF2-7344-3B3C-FE30-AC1E1A5C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6B5-24A7-4968-A601-D5CCE1AE7554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A08C7-0DAE-80FB-86F3-13002FCE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208D-8172-55D1-E9D9-C251F699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7887-4F16-BC8E-E7C1-9E797506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27E2-7067-740E-2705-5A8B2142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09454-5F40-A94B-FF11-4EDB45F2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CD41-7451-25E4-6B60-F9A34F6A0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44199-0DBA-764E-01F4-66CF6CBAA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C675A-6ADB-30ED-1EE1-5A816A60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010E-734C-4804-95A1-DB320AF9A55F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5F16-740E-2232-7608-1E2F4C51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00F83-3546-0C28-043C-1CBBF61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C71D-06F9-1135-A642-674EF40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85092-74B2-9F96-01A3-9CABE10D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675-0CFA-4278-BF08-E1F0DB7BC28A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C65F1-189E-F1EE-0B1D-9DAC877F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94AE5-09D5-867C-6AF1-F103AE63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B4838-FC0C-059F-0793-42C84A9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3E19-DC51-4E64-9E09-48BB7A998DEF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9D884-E644-36F9-F7C8-A91766E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61B0-3BF5-BA43-09ED-88C484AF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FA44-9F3D-690A-6590-AE995F2D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A9D2-86E4-4EA3-57AC-DA5BDD6D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09C20-4B92-9EEA-41C4-557EDF920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9BA4-A3A7-C593-C3FC-DE476B0A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C918-1E04-47AE-843C-42054FF81D4A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2C0A9-AC27-43FF-8637-4107BAE7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8FA5C-F93B-28D4-543E-0985C57C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DAA8-9B88-A977-1908-356B807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974A0-7275-322A-F7FC-64D1627CA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927C-C7A8-59F9-A0E4-4AF3566A4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C2A8-2B30-23AB-CE0D-0F1A1E04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7877-F0F8-4200-9D27-31346EECA0B7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5A8D7-0940-6AE1-1E0A-EF14387E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3171-EDDF-B755-F5E7-09491501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536F7-E513-EAE6-986B-2F64EC37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7D5C-14C5-D5DB-9EB0-BB5AA4D1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892B-9E94-6FB4-8F47-682DA59BC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6DE4B-6AC0-411C-930E-45FC98B3451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629D-665E-E3A8-C44F-D77222D6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4A35-D34C-2134-E61B-03FF3025C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A937F-CD8D-4600-B53E-4C7E883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2DC49533-01CF-014D-C7C0-6A4D9FB56F5E}"/>
              </a:ext>
            </a:extLst>
          </p:cNvPr>
          <p:cNvSpPr/>
          <p:nvPr/>
        </p:nvSpPr>
        <p:spPr>
          <a:xfrm rot="10800000" flipV="1">
            <a:off x="9050888" y="1"/>
            <a:ext cx="2783305" cy="6399531"/>
          </a:xfrm>
          <a:custGeom>
            <a:avLst/>
            <a:gdLst/>
            <a:ahLst/>
            <a:cxnLst/>
            <a:rect l="l" t="t" r="r" b="b"/>
            <a:pathLst>
              <a:path w="12714377" h="18492244">
                <a:moveTo>
                  <a:pt x="0" y="18492244"/>
                </a:moveTo>
                <a:lnTo>
                  <a:pt x="12714378" y="18492244"/>
                </a:lnTo>
                <a:lnTo>
                  <a:pt x="12714378" y="0"/>
                </a:lnTo>
                <a:lnTo>
                  <a:pt x="0" y="0"/>
                </a:lnTo>
                <a:lnTo>
                  <a:pt x="0" y="18492244"/>
                </a:lnTo>
                <a:close/>
              </a:path>
            </a:pathLst>
          </a:custGeom>
          <a:blipFill>
            <a:blip r:embed="rId2">
              <a:alphaModFix amt="68000"/>
            </a:blip>
            <a:stretch>
              <a:fillRect t="-35217" r="-39436" b="-35217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ADBEC261-E4D4-B924-3298-64D03EA803ED}"/>
              </a:ext>
            </a:extLst>
          </p:cNvPr>
          <p:cNvGrpSpPr/>
          <p:nvPr/>
        </p:nvGrpSpPr>
        <p:grpSpPr>
          <a:xfrm rot="10800000">
            <a:off x="1926270" y="2562"/>
            <a:ext cx="9894902" cy="6399532"/>
            <a:chOff x="-197067" y="-229047"/>
            <a:chExt cx="2782327" cy="3040565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BB1CF24-B539-DEAD-091D-D6B63F68E8E7}"/>
                </a:ext>
              </a:extLst>
            </p:cNvPr>
            <p:cNvSpPr/>
            <p:nvPr/>
          </p:nvSpPr>
          <p:spPr>
            <a:xfrm>
              <a:off x="-197067" y="-229047"/>
              <a:ext cx="2782327" cy="3040565"/>
            </a:xfrm>
            <a:custGeom>
              <a:avLst/>
              <a:gdLst/>
              <a:ahLst/>
              <a:cxnLst/>
              <a:rect l="l" t="t" r="r" b="b"/>
              <a:pathLst>
                <a:path w="2585260" h="2811518">
                  <a:moveTo>
                    <a:pt x="0" y="0"/>
                  </a:moveTo>
                  <a:lnTo>
                    <a:pt x="2585260" y="0"/>
                  </a:lnTo>
                  <a:lnTo>
                    <a:pt x="2585260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070707">
                    <a:alpha val="9360"/>
                  </a:srgbClr>
                </a:gs>
                <a:gs pos="33333">
                  <a:srgbClr val="141414">
                    <a:alpha val="10725"/>
                  </a:srgbClr>
                </a:gs>
                <a:gs pos="66667">
                  <a:srgbClr val="EEEEEE">
                    <a:alpha val="9165"/>
                  </a:srgbClr>
                </a:gs>
                <a:gs pos="100000">
                  <a:srgbClr val="FBFBFB">
                    <a:alpha val="286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0AC9ACEA-CA83-9138-AF38-F301CEF605D9}"/>
                </a:ext>
              </a:extLst>
            </p:cNvPr>
            <p:cNvSpPr txBox="1"/>
            <p:nvPr/>
          </p:nvSpPr>
          <p:spPr>
            <a:xfrm>
              <a:off x="0" y="-19050"/>
              <a:ext cx="2585260" cy="28305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E8073222-086D-BD92-DDCD-829BF9D4A6ED}"/>
              </a:ext>
            </a:extLst>
          </p:cNvPr>
          <p:cNvGrpSpPr/>
          <p:nvPr/>
        </p:nvGrpSpPr>
        <p:grpSpPr>
          <a:xfrm rot="10800000">
            <a:off x="7116927" y="0"/>
            <a:ext cx="1933955" cy="6424821"/>
            <a:chOff x="0" y="0"/>
            <a:chExt cx="467942" cy="281151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0F378C8-4FB5-3651-F078-F8135EC031A4}"/>
                </a:ext>
              </a:extLst>
            </p:cNvPr>
            <p:cNvSpPr/>
            <p:nvPr/>
          </p:nvSpPr>
          <p:spPr>
            <a:xfrm>
              <a:off x="0" y="0"/>
              <a:ext cx="467942" cy="2811518"/>
            </a:xfrm>
            <a:custGeom>
              <a:avLst/>
              <a:gdLst/>
              <a:ahLst/>
              <a:cxnLst/>
              <a:rect l="l" t="t" r="r" b="b"/>
              <a:pathLst>
                <a:path w="467942" h="2811518">
                  <a:moveTo>
                    <a:pt x="0" y="0"/>
                  </a:moveTo>
                  <a:lnTo>
                    <a:pt x="467942" y="0"/>
                  </a:lnTo>
                  <a:lnTo>
                    <a:pt x="467942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4F5752">
                    <a:alpha val="20160"/>
                  </a:srgbClr>
                </a:gs>
                <a:gs pos="33333">
                  <a:srgbClr val="4D644D">
                    <a:alpha val="23100"/>
                  </a:srgbClr>
                </a:gs>
                <a:gs pos="66667">
                  <a:srgbClr val="EEEEEE">
                    <a:alpha val="19740"/>
                  </a:srgbClr>
                </a:gs>
                <a:gs pos="100000">
                  <a:srgbClr val="FBFBFB">
                    <a:alpha val="616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A105D652-4608-C94A-7686-404C01DA39E2}"/>
                </a:ext>
              </a:extLst>
            </p:cNvPr>
            <p:cNvSpPr txBox="1"/>
            <p:nvPr/>
          </p:nvSpPr>
          <p:spPr>
            <a:xfrm>
              <a:off x="0" y="-19050"/>
              <a:ext cx="467942" cy="28305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5">
            <a:extLst>
              <a:ext uri="{FF2B5EF4-FFF2-40B4-BE49-F238E27FC236}">
                <a16:creationId xmlns:a16="http://schemas.microsoft.com/office/drawing/2014/main" id="{39B6C7B1-5EE9-EE0E-3980-D87CC2D333BD}"/>
              </a:ext>
            </a:extLst>
          </p:cNvPr>
          <p:cNvSpPr/>
          <p:nvPr/>
        </p:nvSpPr>
        <p:spPr>
          <a:xfrm>
            <a:off x="4053297" y="458467"/>
            <a:ext cx="1382275" cy="1740161"/>
          </a:xfrm>
          <a:custGeom>
            <a:avLst/>
            <a:gdLst/>
            <a:ahLst/>
            <a:cxnLst/>
            <a:rect l="l" t="t" r="r" b="b"/>
            <a:pathLst>
              <a:path w="2260899" h="2867082">
                <a:moveTo>
                  <a:pt x="0" y="0"/>
                </a:moveTo>
                <a:lnTo>
                  <a:pt x="2260899" y="0"/>
                </a:lnTo>
                <a:lnTo>
                  <a:pt x="2260899" y="2867082"/>
                </a:lnTo>
                <a:lnTo>
                  <a:pt x="0" y="2867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1E798FA-B252-62CE-8E25-22288B6E6119}"/>
              </a:ext>
            </a:extLst>
          </p:cNvPr>
          <p:cNvSpPr txBox="1"/>
          <p:nvPr/>
        </p:nvSpPr>
        <p:spPr>
          <a:xfrm>
            <a:off x="1399229" y="2198628"/>
            <a:ext cx="6584394" cy="1604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6"/>
              </a:lnSpc>
            </a:pPr>
            <a:r>
              <a:rPr lang="en-US" sz="2400" spc="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University of Jordan </a:t>
            </a:r>
          </a:p>
          <a:p>
            <a:pPr algn="ctr">
              <a:lnSpc>
                <a:spcPts val="3604"/>
              </a:lnSpc>
            </a:pPr>
            <a:r>
              <a:rPr lang="en-US" sz="2400" spc="9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of Engineering</a:t>
            </a:r>
          </a:p>
          <a:p>
            <a:pPr marL="0" lvl="0" indent="0" algn="ctr">
              <a:lnSpc>
                <a:spcPts val="3604"/>
              </a:lnSpc>
              <a:spcBef>
                <a:spcPct val="0"/>
              </a:spcBef>
            </a:pPr>
            <a:r>
              <a:rPr lang="en-US" sz="2400" spc="9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Computer Engineering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1BA4466-D42A-0BB6-27E1-3BFF59FC6CBB}"/>
              </a:ext>
            </a:extLst>
          </p:cNvPr>
          <p:cNvSpPr txBox="1"/>
          <p:nvPr/>
        </p:nvSpPr>
        <p:spPr>
          <a:xfrm>
            <a:off x="360979" y="3806817"/>
            <a:ext cx="8712573" cy="637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546"/>
              </a:lnSpc>
              <a:spcBef>
                <a:spcPct val="0"/>
              </a:spcBef>
            </a:pPr>
            <a:r>
              <a:rPr lang="en-US" sz="3200" b="1" spc="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Classification In Hazy Conditions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F82EC6-FB17-1F2E-9F61-6EBD5CD921F1}"/>
              </a:ext>
            </a:extLst>
          </p:cNvPr>
          <p:cNvSpPr/>
          <p:nvPr/>
        </p:nvSpPr>
        <p:spPr>
          <a:xfrm>
            <a:off x="360975" y="0"/>
            <a:ext cx="2" cy="6858000"/>
          </a:xfrm>
          <a:prstGeom prst="line">
            <a:avLst/>
          </a:prstGeom>
          <a:ln w="38100" cap="flat">
            <a:solidFill>
              <a:srgbClr val="1739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B2581F17-E2FC-C50E-D6F5-51A629777EC7}"/>
              </a:ext>
            </a:extLst>
          </p:cNvPr>
          <p:cNvSpPr/>
          <p:nvPr/>
        </p:nvSpPr>
        <p:spPr>
          <a:xfrm flipV="1">
            <a:off x="0" y="6416015"/>
            <a:ext cx="12191999" cy="8805"/>
          </a:xfrm>
          <a:prstGeom prst="line">
            <a:avLst/>
          </a:prstGeom>
          <a:ln w="38100" cap="flat">
            <a:solidFill>
              <a:srgbClr val="1739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C897A-31E0-5DC9-A8A2-4942D3BFD5DB}"/>
              </a:ext>
            </a:extLst>
          </p:cNvPr>
          <p:cNvSpPr txBox="1"/>
          <p:nvPr/>
        </p:nvSpPr>
        <p:spPr>
          <a:xfrm>
            <a:off x="1758734" y="4572066"/>
            <a:ext cx="5971399" cy="844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3"/>
              </a:lnSpc>
              <a:spcBef>
                <a:spcPct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Supervisor: Prof. Gheith Abandah</a:t>
            </a:r>
          </a:p>
          <a:p>
            <a:pPr algn="ctr">
              <a:lnSpc>
                <a:spcPts val="3393"/>
              </a:lnSpc>
              <a:spcBef>
                <a:spcPct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Authors: Razan Al-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Durbee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Noor Al-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Khudair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FD27AA40-AF55-BE59-F72D-87A858B7E132}"/>
              </a:ext>
            </a:extLst>
          </p:cNvPr>
          <p:cNvSpPr/>
          <p:nvPr/>
        </p:nvSpPr>
        <p:spPr>
          <a:xfrm>
            <a:off x="11831019" y="-2608"/>
            <a:ext cx="2" cy="6858000"/>
          </a:xfrm>
          <a:prstGeom prst="line">
            <a:avLst/>
          </a:prstGeom>
          <a:ln w="38100" cap="flat">
            <a:solidFill>
              <a:srgbClr val="1739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18C09-EEEB-3440-08AD-3DC11CFA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458" y="6482642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 Optimization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CE2CE68-1CDC-8A7A-BB4E-FD6CA0BE5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04612"/>
              </p:ext>
            </p:extLst>
          </p:nvPr>
        </p:nvGraphicFramePr>
        <p:xfrm>
          <a:off x="1872500" y="2215043"/>
          <a:ext cx="8128000" cy="29600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27060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062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Exponential Decay Schedule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Multiplicative Decay Schedule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97191"/>
                  </a:ext>
                </a:extLst>
              </a:tr>
              <a:tr h="2137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61322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61452763-232F-1A33-66E0-DCCA91398D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313569" y="3057833"/>
            <a:ext cx="3141920" cy="20976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E39E78-55C5-2594-D80E-5E094AB4D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399649" y="3057833"/>
            <a:ext cx="3146097" cy="209763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F7D65A0-9CD3-A5DF-2DE2-56C012D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40" y="6484942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10</a:t>
            </a:fld>
            <a:endParaRPr lang="en-US"/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665F36A4-FA2C-735A-7EA2-5E73619EE974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DD8DF981-2119-6892-F511-928EDDE5A5B4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7CFE6F8A-88B5-0E93-72C9-367A9C906FC2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877BE486-1CA3-DA03-8F12-E9BA287077DF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FBAD59A7-6837-8F23-5C10-7EAB2BC1C67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E581EDA6-4D16-BE76-1DCE-2F44D0F7B99B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BBB618A4-DC41-28E7-E2D1-7D9FC0027CC8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5CBAD881-C9A8-4A81-7737-1527B7FF88CC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642E4785-73FF-7AA8-33B0-6BB56FD0EE9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4B360663-EE42-975A-DA1C-68E090D76225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6FF068AE-68B2-03E8-FD89-00B529510500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6BCA0A91-1D76-81E2-F46B-05A69812C1C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2" name="Group 6">
              <a:extLst>
                <a:ext uri="{FF2B5EF4-FFF2-40B4-BE49-F238E27FC236}">
                  <a16:creationId xmlns:a16="http://schemas.microsoft.com/office/drawing/2014/main" id="{EF973ED5-CE3F-CAFF-A812-19EC20399896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EC701F5F-B35A-0DC9-62DA-E8EC8B55F435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20F4BECA-8B0C-5BDA-A39A-CBF1460442B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1A8F63F-ADC3-36A0-105E-FFF02B9E1541}"/>
              </a:ext>
            </a:extLst>
          </p:cNvPr>
          <p:cNvSpPr/>
          <p:nvPr/>
        </p:nvSpPr>
        <p:spPr>
          <a:xfrm>
            <a:off x="3965249" y="4576273"/>
            <a:ext cx="45719" cy="22219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B43ABFD-8320-19DD-640E-FA28323516E8}"/>
              </a:ext>
            </a:extLst>
          </p:cNvPr>
          <p:cNvSpPr/>
          <p:nvPr/>
        </p:nvSpPr>
        <p:spPr>
          <a:xfrm>
            <a:off x="8045214" y="4576273"/>
            <a:ext cx="45719" cy="22219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82D73CB-FD86-3E47-90AF-3FA7540E86CA}"/>
              </a:ext>
            </a:extLst>
          </p:cNvPr>
          <p:cNvSpPr/>
          <p:nvPr/>
        </p:nvSpPr>
        <p:spPr>
          <a:xfrm>
            <a:off x="3965249" y="5222867"/>
            <a:ext cx="45719" cy="22219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F48A915-0A21-FE69-0BE5-7E7B9E69C61E}"/>
              </a:ext>
            </a:extLst>
          </p:cNvPr>
          <p:cNvSpPr/>
          <p:nvPr/>
        </p:nvSpPr>
        <p:spPr>
          <a:xfrm>
            <a:off x="8051226" y="5222866"/>
            <a:ext cx="45719" cy="22219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AC2CB-6EA7-8ED1-BB3F-BD2F5B3C4287}"/>
              </a:ext>
            </a:extLst>
          </p:cNvPr>
          <p:cNvSpPr/>
          <p:nvPr/>
        </p:nvSpPr>
        <p:spPr>
          <a:xfrm>
            <a:off x="2762423" y="5557660"/>
            <a:ext cx="2451370" cy="54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lr</a:t>
            </a:r>
            <a:r>
              <a:rPr lang="en-US" sz="1000" dirty="0">
                <a:solidFill>
                  <a:schemeClr val="tx1"/>
                </a:solidFill>
              </a:rPr>
              <a:t>41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lr</a:t>
            </a:r>
            <a:r>
              <a:rPr lang="en-US" sz="1000" dirty="0">
                <a:solidFill>
                  <a:schemeClr val="tx1"/>
                </a:solidFill>
              </a:rPr>
              <a:t>40</a:t>
            </a:r>
            <a:r>
              <a:rPr lang="en-US" sz="2400" dirty="0">
                <a:solidFill>
                  <a:schemeClr val="tx1"/>
                </a:solidFill>
              </a:rPr>
              <a:t>* exp(-0.1)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FF0E0-3153-D95F-907E-6210334A8304}"/>
              </a:ext>
            </a:extLst>
          </p:cNvPr>
          <p:cNvSpPr/>
          <p:nvPr/>
        </p:nvSpPr>
        <p:spPr>
          <a:xfrm>
            <a:off x="6842388" y="5557660"/>
            <a:ext cx="2451370" cy="54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lr</a:t>
            </a:r>
            <a:r>
              <a:rPr lang="en-US" sz="1000" dirty="0">
                <a:solidFill>
                  <a:schemeClr val="tx1"/>
                </a:solidFill>
              </a:rPr>
              <a:t>41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lr</a:t>
            </a:r>
            <a:r>
              <a:rPr lang="en-US" sz="1000" dirty="0">
                <a:solidFill>
                  <a:schemeClr val="tx1"/>
                </a:solidFill>
              </a:rPr>
              <a:t>40</a:t>
            </a:r>
            <a:r>
              <a:rPr lang="en-US" sz="2400" dirty="0">
                <a:solidFill>
                  <a:schemeClr val="tx1"/>
                </a:solidFill>
              </a:rPr>
              <a:t>* 0.8</a:t>
            </a:r>
          </a:p>
        </p:txBody>
      </p:sp>
    </p:spTree>
    <p:extLst>
      <p:ext uri="{BB962C8B-B14F-4D97-AF65-F5344CB8AC3E}">
        <p14:creationId xmlns:p14="http://schemas.microsoft.com/office/powerpoint/2010/main" val="16042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6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 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F7D65A0-9CD3-A5DF-2DE2-56C012D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40" y="6484942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11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A39EE1-68BF-1456-C961-EFE70F45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46" y="2354164"/>
            <a:ext cx="8122453" cy="2100355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86C59E-0FB6-7188-B12C-6EBB2D6E63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7098" y="4115589"/>
            <a:ext cx="1114166" cy="251156"/>
          </a:xfrm>
          <a:prstGeom prst="bentConnector3">
            <a:avLst>
              <a:gd name="adj1" fmla="val -11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CCAAA86-F933-0AC8-D2C7-7D54F44A5E1F}"/>
              </a:ext>
            </a:extLst>
          </p:cNvPr>
          <p:cNvCxnSpPr>
            <a:cxnSpLocks/>
          </p:cNvCxnSpPr>
          <p:nvPr/>
        </p:nvCxnSpPr>
        <p:spPr>
          <a:xfrm>
            <a:off x="8780451" y="4115589"/>
            <a:ext cx="1086967" cy="276146"/>
          </a:xfrm>
          <a:prstGeom prst="bentConnector3">
            <a:avLst>
              <a:gd name="adj1" fmla="val -6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4CE90DE-67B3-09AA-0B58-4B29700C283F}"/>
              </a:ext>
            </a:extLst>
          </p:cNvPr>
          <p:cNvSpPr/>
          <p:nvPr/>
        </p:nvSpPr>
        <p:spPr>
          <a:xfrm>
            <a:off x="5279921" y="2654702"/>
            <a:ext cx="351364" cy="143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AABB54-5A51-358F-6240-2AFDE3229160}"/>
              </a:ext>
            </a:extLst>
          </p:cNvPr>
          <p:cNvSpPr/>
          <p:nvPr/>
        </p:nvSpPr>
        <p:spPr>
          <a:xfrm>
            <a:off x="3736256" y="3873903"/>
            <a:ext cx="1461358" cy="23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8DE7AB-F335-A2ED-0C61-8F5CCD500457}"/>
              </a:ext>
            </a:extLst>
          </p:cNvPr>
          <p:cNvSpPr/>
          <p:nvPr/>
        </p:nvSpPr>
        <p:spPr>
          <a:xfrm>
            <a:off x="6813753" y="2654703"/>
            <a:ext cx="1458761" cy="143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B1C80A-DFF6-1EDE-CCAC-F808C6CFA8B9}"/>
              </a:ext>
            </a:extLst>
          </p:cNvPr>
          <p:cNvSpPr/>
          <p:nvPr/>
        </p:nvSpPr>
        <p:spPr>
          <a:xfrm>
            <a:off x="8346780" y="2676863"/>
            <a:ext cx="1458761" cy="143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33866B-B956-1361-1224-1504FEADB2A1}"/>
              </a:ext>
            </a:extLst>
          </p:cNvPr>
          <p:cNvSpPr txBox="1"/>
          <p:nvPr/>
        </p:nvSpPr>
        <p:spPr>
          <a:xfrm>
            <a:off x="6353787" y="1739056"/>
            <a:ext cx="127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 Shift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563167-E0D5-8435-0D2C-232331DFBEC8}"/>
              </a:ext>
            </a:extLst>
          </p:cNvPr>
          <p:cNvSpPr txBox="1"/>
          <p:nvPr/>
        </p:nvSpPr>
        <p:spPr>
          <a:xfrm>
            <a:off x="1575514" y="4158422"/>
            <a:ext cx="137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 Shift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85D390-C119-3413-0287-FB9EE7723BC8}"/>
              </a:ext>
            </a:extLst>
          </p:cNvPr>
          <p:cNvSpPr txBox="1"/>
          <p:nvPr/>
        </p:nvSpPr>
        <p:spPr>
          <a:xfrm>
            <a:off x="8995974" y="1725071"/>
            <a:ext cx="161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Horizontal Flip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F6288-211B-6AFC-3BA3-A5677B103A53}"/>
              </a:ext>
            </a:extLst>
          </p:cNvPr>
          <p:cNvSpPr txBox="1"/>
          <p:nvPr/>
        </p:nvSpPr>
        <p:spPr>
          <a:xfrm>
            <a:off x="9785877" y="4198993"/>
            <a:ext cx="150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Shift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45700D6-9494-2C0E-734C-0C002B6F5A4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5599471" y="1797418"/>
            <a:ext cx="713416" cy="10011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E3C3D8D-85FA-D9E9-A249-18FB07945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82137"/>
              </p:ext>
            </p:extLst>
          </p:nvPr>
        </p:nvGraphicFramePr>
        <p:xfrm>
          <a:off x="1948706" y="4819023"/>
          <a:ext cx="8127999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1497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4384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51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Accuracy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Loss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5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Without Augmentation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88.00%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5.98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Augmentation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88.00%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3.82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89908"/>
                  </a:ext>
                </a:extLst>
              </a:tr>
            </a:tbl>
          </a:graphicData>
        </a:graphic>
      </p:graphicFrame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2998E77-17CF-F52B-45E0-6474F60A99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8876" y="1781850"/>
            <a:ext cx="713416" cy="10011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12">
            <a:extLst>
              <a:ext uri="{FF2B5EF4-FFF2-40B4-BE49-F238E27FC236}">
                <a16:creationId xmlns:a16="http://schemas.microsoft.com/office/drawing/2014/main" id="{0071C628-2C6B-37E7-A4BE-102CD13AC464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BE63DBCC-75A8-3D3F-219D-F7329AA6ABAE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8" name="Group 3">
              <a:extLst>
                <a:ext uri="{FF2B5EF4-FFF2-40B4-BE49-F238E27FC236}">
                  <a16:creationId xmlns:a16="http://schemas.microsoft.com/office/drawing/2014/main" id="{370CDC39-A518-8148-07EE-45FCEEF6C0B8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B85AAFDB-6476-E388-A016-758013591792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id="{FC0E4ACB-AF75-AF94-FB98-8E581754CFE8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4C099385-50F5-040E-37BF-189DA83DE887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D1D769A2-ADC7-9767-DFAE-4331021677AC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3677E7CC-A587-D500-13AA-094D537CA790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28D35B77-4955-CFDF-77DF-03C77E103A4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7" name="Group 3">
              <a:extLst>
                <a:ext uri="{FF2B5EF4-FFF2-40B4-BE49-F238E27FC236}">
                  <a16:creationId xmlns:a16="http://schemas.microsoft.com/office/drawing/2014/main" id="{7C6222B2-8422-2927-36F8-06CFAC0F5C8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8B03D92B-BFE4-250D-4576-86F6F4CEA966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Box 5">
                <a:extLst>
                  <a:ext uri="{FF2B5EF4-FFF2-40B4-BE49-F238E27FC236}">
                    <a16:creationId xmlns:a16="http://schemas.microsoft.com/office/drawing/2014/main" id="{403BAECC-85E5-C613-14D2-D84C4953DAF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8" name="Group 6">
              <a:extLst>
                <a:ext uri="{FF2B5EF4-FFF2-40B4-BE49-F238E27FC236}">
                  <a16:creationId xmlns:a16="http://schemas.microsoft.com/office/drawing/2014/main" id="{14F33276-9E4F-5EB4-7BAE-1533E082D6CA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47D78EA3-1E2F-014E-827D-8DA31886A729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Box 8">
                <a:extLst>
                  <a:ext uri="{FF2B5EF4-FFF2-40B4-BE49-F238E27FC236}">
                    <a16:creationId xmlns:a16="http://schemas.microsoft.com/office/drawing/2014/main" id="{24E89055-E346-7C42-BC0A-E82BF791527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76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traffic jam on a road&#10;&#10;Description automatically generated">
            <a:extLst>
              <a:ext uri="{FF2B5EF4-FFF2-40B4-BE49-F238E27FC236}">
                <a16:creationId xmlns:a16="http://schemas.microsoft.com/office/drawing/2014/main" id="{A0C6B8BF-E737-01E3-4CCE-27172BFAF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5"/>
          <a:stretch/>
        </p:blipFill>
        <p:spPr>
          <a:xfrm>
            <a:off x="1407059" y="2157690"/>
            <a:ext cx="2555341" cy="2351403"/>
          </a:xfrm>
          <a:prstGeom prst="rect">
            <a:avLst/>
          </a:prstGeom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Segmentation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F7D65A0-9CD3-A5DF-2DE2-56C012D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40" y="6484942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E3C3D8D-85FA-D9E9-A249-18FB07945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79093"/>
              </p:ext>
            </p:extLst>
          </p:nvPr>
        </p:nvGraphicFramePr>
        <p:xfrm>
          <a:off x="1938873" y="4772164"/>
          <a:ext cx="8127999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1497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4384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51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Accuracy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Loss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5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Without Segmentation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88.00%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5.98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Segmentation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83.3%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9.61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8990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A52F4C95-8C47-B153-9F17-684BBA0BD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73" y="2146945"/>
            <a:ext cx="3134995" cy="23514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CF232F-73D1-199F-02CF-2A1E35859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88" y="2168433"/>
            <a:ext cx="3134995" cy="2351403"/>
          </a:xfrm>
          <a:prstGeom prst="rect">
            <a:avLst/>
          </a:prstGeom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4BBD3A9A-36D1-5AE4-1E67-59DC7D2713C8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2DB33C66-605C-8CD3-50F2-083303D452E8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6491865F-EAE8-7700-8328-95E7242FB236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0B98491E-28EB-BD4F-4805-98D8C499C89B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FFEE185A-E9AA-44A2-298B-0102071AC32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06A3216D-E447-11C3-DA1C-373A4DF4DFB1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954762FC-97BA-CDF5-2616-8D5E638CFC67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71C80CBD-75C6-36E2-5466-3D1BA0521B0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DC3AAE4B-F98C-11F2-9720-5F7F28609107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CEE53C19-65FA-1615-DF35-00469259C2B5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28161FD4-356F-58FA-B70B-49B79543ADBF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40787A52-AFB8-73F6-76EC-8690B4B2EEA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6D06A841-90AE-C394-C7C5-8FCD12F4CE9D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2ECBAA50-D3E6-4765-D4DE-761675796398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F4080E03-E099-612F-6686-C87C2EF059DC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4" name="Equals 3">
            <a:extLst>
              <a:ext uri="{FF2B5EF4-FFF2-40B4-BE49-F238E27FC236}">
                <a16:creationId xmlns:a16="http://schemas.microsoft.com/office/drawing/2014/main" id="{0EB5A18E-7DA8-20B9-B8B5-72CA3364FA15}"/>
              </a:ext>
            </a:extLst>
          </p:cNvPr>
          <p:cNvSpPr/>
          <p:nvPr/>
        </p:nvSpPr>
        <p:spPr>
          <a:xfrm>
            <a:off x="7000568" y="3186486"/>
            <a:ext cx="727118" cy="433276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B50A76FD-5C68-D867-3E24-DEE94FF42133}"/>
              </a:ext>
            </a:extLst>
          </p:cNvPr>
          <p:cNvSpPr txBox="1"/>
          <p:nvPr/>
        </p:nvSpPr>
        <p:spPr>
          <a:xfrm>
            <a:off x="3841832" y="3178547"/>
            <a:ext cx="112228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spc="269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9746F-C4B8-AF3E-9B41-8E9BA5326D66}"/>
              </a:ext>
            </a:extLst>
          </p:cNvPr>
          <p:cNvSpPr/>
          <p:nvPr/>
        </p:nvSpPr>
        <p:spPr>
          <a:xfrm>
            <a:off x="7772529" y="2179176"/>
            <a:ext cx="2275281" cy="234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F8DB-EFCA-8C97-FEA1-97AC0343E63E}"/>
              </a:ext>
            </a:extLst>
          </p:cNvPr>
          <p:cNvSpPr/>
          <p:nvPr/>
        </p:nvSpPr>
        <p:spPr>
          <a:xfrm>
            <a:off x="4736287" y="2173804"/>
            <a:ext cx="2275281" cy="234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0122B-8345-220B-24BB-98A23DA3AAEA}"/>
              </a:ext>
            </a:extLst>
          </p:cNvPr>
          <p:cNvSpPr/>
          <p:nvPr/>
        </p:nvSpPr>
        <p:spPr>
          <a:xfrm>
            <a:off x="1759974" y="2179176"/>
            <a:ext cx="2275281" cy="234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Model Accuracy Using Regression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F7D65A0-9CD3-A5DF-2DE2-56C012D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40" y="6484942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13</a:t>
            </a:fld>
            <a:endParaRPr lang="en-US"/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4BBD3A9A-36D1-5AE4-1E67-59DC7D2713C8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E60C3F2C-11B2-5EC8-9B0D-6F9B2974896A}"/>
              </a:ext>
            </a:extLst>
          </p:cNvPr>
          <p:cNvSpPr txBox="1"/>
          <p:nvPr/>
        </p:nvSpPr>
        <p:spPr>
          <a:xfrm>
            <a:off x="1109472" y="2179040"/>
            <a:ext cx="985784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reimplemented our model to predict continuous values, achieving a test </a:t>
            </a:r>
            <a:r>
              <a:rPr lang="en-US" sz="2400" spc="158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0.15, </a:t>
            </a:r>
            <a:r>
              <a:rPr lang="en-US" sz="2400" spc="158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0.27, and an </a:t>
            </a:r>
            <a:r>
              <a:rPr lang="en-US" sz="2400" spc="158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R-squared</a:t>
            </a: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0.80.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19F816-7A40-8B72-A61E-AF0172AFD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91332"/>
              </p:ext>
            </p:extLst>
          </p:nvPr>
        </p:nvGraphicFramePr>
        <p:xfrm>
          <a:off x="1781559" y="3276600"/>
          <a:ext cx="8128000" cy="31074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8590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957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0577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665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Density Class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</a:t>
                      </a:r>
                    </a:p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(-0.5,0.5)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Medium </a:t>
                      </a:r>
                    </a:p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(0.5, 1.5)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(1.5, 2.5)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4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Misclassified images by classification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1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Misclassified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images by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168"/>
                  </a:ext>
                </a:extLst>
              </a:tr>
            </a:tbl>
          </a:graphicData>
        </a:graphic>
      </p:graphicFrame>
      <p:grpSp>
        <p:nvGrpSpPr>
          <p:cNvPr id="21" name="Group 2">
            <a:extLst>
              <a:ext uri="{FF2B5EF4-FFF2-40B4-BE49-F238E27FC236}">
                <a16:creationId xmlns:a16="http://schemas.microsoft.com/office/drawing/2014/main" id="{9779D6AB-3201-A11D-36C4-BA6BF55F9B16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597EDF51-31B4-ACD0-1DDC-10A112CCA29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6" name="Freeform 4">
                <a:extLst>
                  <a:ext uri="{FF2B5EF4-FFF2-40B4-BE49-F238E27FC236}">
                    <a16:creationId xmlns:a16="http://schemas.microsoft.com/office/drawing/2014/main" id="{F208F9B8-792B-0252-550C-C4B27695E94B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2CB4E0A1-E9DA-B03A-878A-C3CEA18F793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C453446D-78F7-62FF-794B-FA8BE9593566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63A8FE04-ED64-78F0-3933-AAE35BD7EA05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034B6DFF-A7BA-D9DD-9B1A-435235454353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B9B1AD92-211C-AC4C-E1A4-F905BC37BB5F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346CBE9C-6169-5821-41A5-2D9B2C62F089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3" name="Freeform 4">
                <a:extLst>
                  <a:ext uri="{FF2B5EF4-FFF2-40B4-BE49-F238E27FC236}">
                    <a16:creationId xmlns:a16="http://schemas.microsoft.com/office/drawing/2014/main" id="{067AC2B9-2643-62CA-1963-49FDF79C0B48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9C5193D1-3214-A846-54AE-83B8A112361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80AEA4C8-01B4-D5C9-B0AF-46A4577CD5C6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AE768FBF-339C-6A12-DF7E-B26ECD0A62CB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CFFAF038-168B-677B-03AC-DF4AC9DDF1F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35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Editing for Simulating Hazy Conditions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99CC5C2-3705-9CD0-38FA-85ACD016E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55742"/>
              </p:ext>
            </p:extLst>
          </p:nvPr>
        </p:nvGraphicFramePr>
        <p:xfrm>
          <a:off x="2027367" y="2201406"/>
          <a:ext cx="8127999" cy="30881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62293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9182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9841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spc="158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Original Image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with Graphic Element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After Adjustment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052420"/>
                  </a:ext>
                </a:extLst>
              </a:tr>
              <a:tr h="226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42449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5FBC6017-5B09-E9A5-AC8D-208DB8B4EE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6" b="27378"/>
          <a:stretch/>
        </p:blipFill>
        <p:spPr bwMode="auto">
          <a:xfrm>
            <a:off x="2149928" y="3265474"/>
            <a:ext cx="2491311" cy="1779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0C558ED-ECCF-DBB2-FA68-308B76D36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" t="490"/>
          <a:stretch/>
        </p:blipFill>
        <p:spPr bwMode="auto">
          <a:xfrm>
            <a:off x="4866866" y="3265474"/>
            <a:ext cx="2444416" cy="1779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393C9C-5BFA-218C-87EA-7D0879A23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92" y="3265475"/>
            <a:ext cx="2452030" cy="177908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2F5B858-2BE5-8842-85A1-C5E0C5A7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43" y="6484941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14</a:t>
            </a:fld>
            <a:endParaRPr lang="en-US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4D96173-4A43-DF57-F40F-067FD3F37685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AFA2F67B-B5F0-6359-45B0-AE3D3C70BD27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FFFFA622-2DAF-9E52-4A80-972082D3E433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C0DDF9BB-B547-97EB-E954-E889601042F6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5">
                <a:extLst>
                  <a:ext uri="{FF2B5EF4-FFF2-40B4-BE49-F238E27FC236}">
                    <a16:creationId xmlns:a16="http://schemas.microsoft.com/office/drawing/2014/main" id="{7EFF3E10-7724-F090-FCC3-412137D5AD5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61BDA411-6286-0C50-ABE0-F83A0C2EA93B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510FBB85-660E-302E-6244-D1F4EDF34B90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8">
                <a:extLst>
                  <a:ext uri="{FF2B5EF4-FFF2-40B4-BE49-F238E27FC236}">
                    <a16:creationId xmlns:a16="http://schemas.microsoft.com/office/drawing/2014/main" id="{14A19491-1222-92B9-6567-F91E12F497B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1" name="Group 2">
            <a:extLst>
              <a:ext uri="{FF2B5EF4-FFF2-40B4-BE49-F238E27FC236}">
                <a16:creationId xmlns:a16="http://schemas.microsoft.com/office/drawing/2014/main" id="{D7F6D9A7-05DF-22B5-5B11-3F10AB671EB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71279242-422F-D4E1-43B6-90252E682AFE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CD2847B6-EB5A-D4CB-FED9-5E5320DA8533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5191BAC0-FD8B-395E-B2D4-64C7BC6800B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47AD8234-B04E-7AA9-5515-79C6DADC4860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634B21C1-8BA8-CA82-DA9C-34617D00CDAC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FF7D5333-B631-A6EA-2A7E-3FBFF07E599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AE7E6C-10D8-88BD-BA49-86AE4C866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87002"/>
              </p:ext>
            </p:extLst>
          </p:nvPr>
        </p:nvGraphicFramePr>
        <p:xfrm>
          <a:off x="2022782" y="5495204"/>
          <a:ext cx="8128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53244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2675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Brightness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adjusting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9F2D0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2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adjusting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9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adjusting</a:t>
                      </a:r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9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1288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01AE46-5C78-E16E-17D5-9178855F2718}"/>
              </a:ext>
            </a:extLst>
          </p:cNvPr>
          <p:cNvCxnSpPr/>
          <p:nvPr/>
        </p:nvCxnSpPr>
        <p:spPr>
          <a:xfrm>
            <a:off x="6688407" y="6019634"/>
            <a:ext cx="28163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18">
            <a:extLst>
              <a:ext uri="{FF2B5EF4-FFF2-40B4-BE49-F238E27FC236}">
                <a16:creationId xmlns:a16="http://schemas.microsoft.com/office/drawing/2014/main" id="{EE7D506F-E5E4-D603-3563-A56923D48A76}"/>
              </a:ext>
            </a:extLst>
          </p:cNvPr>
          <p:cNvSpPr txBox="1"/>
          <p:nvPr/>
        </p:nvSpPr>
        <p:spPr>
          <a:xfrm>
            <a:off x="6470606" y="5822776"/>
            <a:ext cx="20394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3E33CEED-545C-9003-BCF6-AAA1EECC65CD}"/>
              </a:ext>
            </a:extLst>
          </p:cNvPr>
          <p:cNvSpPr txBox="1"/>
          <p:nvPr/>
        </p:nvSpPr>
        <p:spPr>
          <a:xfrm>
            <a:off x="9549091" y="5822776"/>
            <a:ext cx="20394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3298B1-5437-9145-75D1-CC82F145DD30}"/>
              </a:ext>
            </a:extLst>
          </p:cNvPr>
          <p:cNvCxnSpPr>
            <a:cxnSpLocks/>
          </p:cNvCxnSpPr>
          <p:nvPr/>
        </p:nvCxnSpPr>
        <p:spPr>
          <a:xfrm flipV="1">
            <a:off x="8150975" y="5834968"/>
            <a:ext cx="0" cy="357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F77406-CDCB-7867-204E-3CD8A65F03CF}"/>
              </a:ext>
            </a:extLst>
          </p:cNvPr>
          <p:cNvSpPr/>
          <p:nvPr/>
        </p:nvSpPr>
        <p:spPr>
          <a:xfrm>
            <a:off x="6778744" y="5929188"/>
            <a:ext cx="109726" cy="1718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682B4A9A-334F-4C2C-31D9-F30A47CBB31C}"/>
              </a:ext>
            </a:extLst>
          </p:cNvPr>
          <p:cNvSpPr txBox="1"/>
          <p:nvPr/>
        </p:nvSpPr>
        <p:spPr>
          <a:xfrm>
            <a:off x="6632303" y="6076648"/>
            <a:ext cx="423080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pc="158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A2DAC9-5CF7-3CB2-3465-04880DD6B3F3}"/>
              </a:ext>
            </a:extLst>
          </p:cNvPr>
          <p:cNvSpPr/>
          <p:nvPr/>
        </p:nvSpPr>
        <p:spPr>
          <a:xfrm>
            <a:off x="7174532" y="5929188"/>
            <a:ext cx="109726" cy="17184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3233D129-53CF-76C0-8C13-BD7AD7F38A4E}"/>
              </a:ext>
            </a:extLst>
          </p:cNvPr>
          <p:cNvSpPr txBox="1"/>
          <p:nvPr/>
        </p:nvSpPr>
        <p:spPr>
          <a:xfrm>
            <a:off x="7159432" y="5688124"/>
            <a:ext cx="423080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pc="158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74AAFB-A1CC-7890-F672-F85B83B5D707}"/>
              </a:ext>
            </a:extLst>
          </p:cNvPr>
          <p:cNvSpPr/>
          <p:nvPr/>
        </p:nvSpPr>
        <p:spPr>
          <a:xfrm>
            <a:off x="7377846" y="5930741"/>
            <a:ext cx="109726" cy="17184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41E2428-DC75-5AF5-6D05-DBD4909F8F62}"/>
              </a:ext>
            </a:extLst>
          </p:cNvPr>
          <p:cNvSpPr txBox="1"/>
          <p:nvPr/>
        </p:nvSpPr>
        <p:spPr>
          <a:xfrm>
            <a:off x="7381795" y="6057520"/>
            <a:ext cx="423080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pc="158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8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the Model Evaluated on Clear Images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BA4F28D-1F1D-9A40-0B1C-3551C3B43D9E}"/>
              </a:ext>
            </a:extLst>
          </p:cNvPr>
          <p:cNvSpPr txBox="1"/>
          <p:nvPr/>
        </p:nvSpPr>
        <p:spPr>
          <a:xfrm>
            <a:off x="276713" y="577652"/>
            <a:ext cx="641906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3494D551-FEE0-DCF9-7B57-1E42D9B1275C}"/>
              </a:ext>
            </a:extLst>
          </p:cNvPr>
          <p:cNvSpPr txBox="1"/>
          <p:nvPr/>
        </p:nvSpPr>
        <p:spPr>
          <a:xfrm>
            <a:off x="1097280" y="2179040"/>
            <a:ext cx="9421281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achieved an accuracy of 97.00%, 81.00%, and 88.00% on the training, validation, and test datasets, respectively.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5DE38A-0CC0-F742-0A15-2ECC3D444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26" y="2987837"/>
            <a:ext cx="9172835" cy="305727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7BC8339-D105-D3D3-70DE-015BC46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7858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15</a:t>
            </a:fld>
            <a:endParaRPr lang="en-US"/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032FF059-EF84-82E1-5803-ACDDF92C4CA5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79D83A42-5B28-167F-A256-AFF4B115A89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2DFB7C60-FA99-A3AE-AB06-4374E2221655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3FB40CC8-5A33-6B9E-32F0-569B3DC36E4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EC1802F0-C5ED-8325-9257-98EE0308EA45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935372B6-548E-C400-BB32-EE3167D5D4E7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EB9C0A97-4087-ED41-26CC-F72CE6A6763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85FF7A9B-B676-8F3F-7AEC-EA4B484918F2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47E44E2A-A237-5F33-63DC-5C7CF080DBC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13A6FF93-D32F-638A-1B31-7416B964BF49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BDFE0902-D970-6D67-6679-7D3EEBBBD10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C4C6DA91-9607-A8B4-6CE4-2BD9FD0D1575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A9AB7815-A5CC-26A4-6248-CAEB8B255E8F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E26B0D76-FE3B-5A0C-406A-F9BFEA381AB0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43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8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the Model Evaluated on Clear Images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BA4F28D-1F1D-9A40-0B1C-3551C3B43D9E}"/>
              </a:ext>
            </a:extLst>
          </p:cNvPr>
          <p:cNvSpPr txBox="1"/>
          <p:nvPr/>
        </p:nvSpPr>
        <p:spPr>
          <a:xfrm>
            <a:off x="276713" y="577652"/>
            <a:ext cx="641906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7A509-493C-09A6-A540-71A939A3F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/>
          <a:stretch/>
        </p:blipFill>
        <p:spPr bwMode="auto">
          <a:xfrm>
            <a:off x="3147278" y="2271252"/>
            <a:ext cx="6339325" cy="4207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7BC8339-D105-D3D3-70DE-015BC46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7858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16</a:t>
            </a:fld>
            <a:endParaRPr lang="en-US"/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032FF059-EF84-82E1-5803-ACDDF92C4CA5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79D83A42-5B28-167F-A256-AFF4B115A89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2DFB7C60-FA99-A3AE-AB06-4374E2221655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3FB40CC8-5A33-6B9E-32F0-569B3DC36E4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EC1802F0-C5ED-8325-9257-98EE0308EA45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935372B6-548E-C400-BB32-EE3167D5D4E7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EB9C0A97-4087-ED41-26CC-F72CE6A6763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85FF7A9B-B676-8F3F-7AEC-EA4B484918F2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47E44E2A-A237-5F33-63DC-5C7CF080DBC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13A6FF93-D32F-638A-1B31-7416B964BF49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BDFE0902-D970-6D67-6679-7D3EEBBBD10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C4C6DA91-9607-A8B4-6CE4-2BD9FD0D1575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A9AB7815-A5CC-26A4-6248-CAEB8B255E8F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E26B0D76-FE3B-5A0C-406A-F9BFEA381AB0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6D482A4-9645-E383-A57B-BF810F3ECB0F}"/>
              </a:ext>
            </a:extLst>
          </p:cNvPr>
          <p:cNvSpPr/>
          <p:nvPr/>
        </p:nvSpPr>
        <p:spPr>
          <a:xfrm>
            <a:off x="4178709" y="2545642"/>
            <a:ext cx="904567" cy="717755"/>
          </a:xfrm>
          <a:prstGeom prst="rect">
            <a:avLst/>
          </a:prstGeom>
          <a:solidFill>
            <a:srgbClr val="08306B"/>
          </a:solidFill>
          <a:ln>
            <a:solidFill>
              <a:srgbClr val="0830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DBB963-D48F-CD58-9FDA-4D2B55F2DF63}"/>
              </a:ext>
            </a:extLst>
          </p:cNvPr>
          <p:cNvSpPr/>
          <p:nvPr/>
        </p:nvSpPr>
        <p:spPr>
          <a:xfrm>
            <a:off x="5500861" y="3756027"/>
            <a:ext cx="904567" cy="717755"/>
          </a:xfrm>
          <a:prstGeom prst="rect">
            <a:avLst/>
          </a:prstGeom>
          <a:solidFill>
            <a:srgbClr val="2C7CBA"/>
          </a:solidFill>
          <a:ln>
            <a:solidFill>
              <a:srgbClr val="2C7C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0BBE3-709A-8E59-D70C-5CD6CB928F36}"/>
              </a:ext>
            </a:extLst>
          </p:cNvPr>
          <p:cNvSpPr/>
          <p:nvPr/>
        </p:nvSpPr>
        <p:spPr>
          <a:xfrm>
            <a:off x="6779341" y="4937031"/>
            <a:ext cx="904567" cy="717755"/>
          </a:xfrm>
          <a:prstGeom prst="rect">
            <a:avLst/>
          </a:prstGeom>
          <a:solidFill>
            <a:srgbClr val="083C7D"/>
          </a:solidFill>
          <a:ln>
            <a:solidFill>
              <a:srgbClr val="083C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0C43B-ACA7-30FB-E8A3-EDDA449152EE}"/>
              </a:ext>
            </a:extLst>
          </p:cNvPr>
          <p:cNvSpPr/>
          <p:nvPr/>
        </p:nvSpPr>
        <p:spPr>
          <a:xfrm>
            <a:off x="5481197" y="2548492"/>
            <a:ext cx="904567" cy="717755"/>
          </a:xfrm>
          <a:prstGeom prst="rect">
            <a:avLst/>
          </a:prstGeom>
          <a:solidFill>
            <a:srgbClr val="B0D2E7"/>
          </a:solidFill>
          <a:ln>
            <a:solidFill>
              <a:srgbClr val="B0D2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497C6-F242-D651-6A6D-9446EC64FB20}"/>
              </a:ext>
            </a:extLst>
          </p:cNvPr>
          <p:cNvSpPr/>
          <p:nvPr/>
        </p:nvSpPr>
        <p:spPr>
          <a:xfrm>
            <a:off x="6783971" y="2591213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F4080-8E54-B17A-4C95-7143D915AE8B}"/>
              </a:ext>
            </a:extLst>
          </p:cNvPr>
          <p:cNvSpPr/>
          <p:nvPr/>
        </p:nvSpPr>
        <p:spPr>
          <a:xfrm>
            <a:off x="4178709" y="3756026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38024-4148-754B-8A0C-F16718D62DCC}"/>
              </a:ext>
            </a:extLst>
          </p:cNvPr>
          <p:cNvSpPr/>
          <p:nvPr/>
        </p:nvSpPr>
        <p:spPr>
          <a:xfrm>
            <a:off x="4178709" y="4973784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2336F-3A8B-8019-A13D-7FEE45C67921}"/>
              </a:ext>
            </a:extLst>
          </p:cNvPr>
          <p:cNvSpPr/>
          <p:nvPr/>
        </p:nvSpPr>
        <p:spPr>
          <a:xfrm>
            <a:off x="5481197" y="4937030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64409-A04A-6F80-4242-E953F6DA1979}"/>
              </a:ext>
            </a:extLst>
          </p:cNvPr>
          <p:cNvSpPr/>
          <p:nvPr/>
        </p:nvSpPr>
        <p:spPr>
          <a:xfrm>
            <a:off x="6803160" y="3736970"/>
            <a:ext cx="904567" cy="717755"/>
          </a:xfrm>
          <a:prstGeom prst="rect">
            <a:avLst/>
          </a:prstGeom>
          <a:solidFill>
            <a:srgbClr val="E9F2FA"/>
          </a:solidFill>
          <a:ln>
            <a:solidFill>
              <a:srgbClr val="E9F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632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9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the Model Evaluated on Hazy Images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1C453B2-70E8-E9E2-CA43-D46A3487B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23" y="3108405"/>
            <a:ext cx="9225421" cy="30737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8F7FC4-1F2D-C156-07BC-5B7AC7D6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772" y="6484440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17</a:t>
            </a:fld>
            <a:endParaRPr lang="en-US"/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6CD54C0D-59F4-F474-D835-881B6B0C023F}"/>
              </a:ext>
            </a:extLst>
          </p:cNvPr>
          <p:cNvSpPr txBox="1"/>
          <p:nvPr/>
        </p:nvSpPr>
        <p:spPr>
          <a:xfrm>
            <a:off x="276713" y="577652"/>
            <a:ext cx="641906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AACBF4D8-42D4-C0D1-F836-C457EF073B08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EFDF5D1D-90F1-FCA3-0EB3-179B5D963C5F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557C6417-64D4-2C42-17B3-ACFC768F1799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BA6A8F04-7140-13E5-9B56-192D9FE6C4E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6A4437CF-10B1-1557-496B-D1BA8D544CDC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7EC23950-43BD-5E14-B70F-13EFE226E738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E42CAD52-5824-9663-CDF8-3274FF01DAF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B2A787F6-C89C-CF50-B3DE-8F290F12D58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44C9B0D8-0140-8A02-D86D-23968F9A0542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09F98539-310A-AC02-295E-BBE31BBE3143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595D1481-3C41-B9FF-D84A-F32866C8E56D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1D1298A1-7AAB-4BD5-9954-8F8B2CE760F7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74D15ED6-A2FD-44FA-0C1A-529FC26280B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88B54CE4-F48E-D170-436B-A8D387CD855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2" name="TextBox 18">
            <a:extLst>
              <a:ext uri="{FF2B5EF4-FFF2-40B4-BE49-F238E27FC236}">
                <a16:creationId xmlns:a16="http://schemas.microsoft.com/office/drawing/2014/main" id="{572E2CB4-E451-ADAA-183F-CFE0F1B54B92}"/>
              </a:ext>
            </a:extLst>
          </p:cNvPr>
          <p:cNvSpPr txBox="1"/>
          <p:nvPr/>
        </p:nvSpPr>
        <p:spPr>
          <a:xfrm>
            <a:off x="1097280" y="2179040"/>
            <a:ext cx="9421281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model was trained solely on clear images, it achieved an accuracy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98941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ACA780E-A826-90B1-C5A2-3F1739F0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0"/>
          <a:stretch/>
        </p:blipFill>
        <p:spPr bwMode="auto">
          <a:xfrm>
            <a:off x="3149376" y="2255818"/>
            <a:ext cx="6142108" cy="40845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9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the Model Evaluated on Hazy Images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8F7FC4-1F2D-C156-07BC-5B7AC7D6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772" y="6484440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18</a:t>
            </a:fld>
            <a:endParaRPr lang="en-US"/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6CD54C0D-59F4-F474-D835-881B6B0C023F}"/>
              </a:ext>
            </a:extLst>
          </p:cNvPr>
          <p:cNvSpPr txBox="1"/>
          <p:nvPr/>
        </p:nvSpPr>
        <p:spPr>
          <a:xfrm>
            <a:off x="276713" y="577652"/>
            <a:ext cx="641906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AACBF4D8-42D4-C0D1-F836-C457EF073B08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EFDF5D1D-90F1-FCA3-0EB3-179B5D963C5F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557C6417-64D4-2C42-17B3-ACFC768F1799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BA6A8F04-7140-13E5-9B56-192D9FE6C4E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6A4437CF-10B1-1557-496B-D1BA8D544CDC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7EC23950-43BD-5E14-B70F-13EFE226E738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E42CAD52-5824-9663-CDF8-3274FF01DAF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B2A787F6-C89C-CF50-B3DE-8F290F12D58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44C9B0D8-0140-8A02-D86D-23968F9A0542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09F98539-310A-AC02-295E-BBE31BBE3143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595D1481-3C41-B9FF-D84A-F32866C8E56D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1D1298A1-7AAB-4BD5-9954-8F8B2CE760F7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74D15ED6-A2FD-44FA-0C1A-529FC26280B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88B54CE4-F48E-D170-436B-A8D387CD855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0C2A21-DB71-5B7D-48D3-A0D641C81EFC}"/>
              </a:ext>
            </a:extLst>
          </p:cNvPr>
          <p:cNvSpPr/>
          <p:nvPr/>
        </p:nvSpPr>
        <p:spPr>
          <a:xfrm>
            <a:off x="4070268" y="2548569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FF5F7-039E-D178-E770-97EB538D8693}"/>
              </a:ext>
            </a:extLst>
          </p:cNvPr>
          <p:cNvSpPr/>
          <p:nvPr/>
        </p:nvSpPr>
        <p:spPr>
          <a:xfrm>
            <a:off x="5443443" y="2548568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0334F-5EA1-FEF7-371D-65FFA16D6A1D}"/>
              </a:ext>
            </a:extLst>
          </p:cNvPr>
          <p:cNvSpPr/>
          <p:nvPr/>
        </p:nvSpPr>
        <p:spPr>
          <a:xfrm>
            <a:off x="4070268" y="3824853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E3DB0-B3FE-81FC-AAA1-893883B73476}"/>
              </a:ext>
            </a:extLst>
          </p:cNvPr>
          <p:cNvSpPr/>
          <p:nvPr/>
        </p:nvSpPr>
        <p:spPr>
          <a:xfrm>
            <a:off x="4070268" y="4937031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857A7-E8FB-E813-E608-E3C5160F31BC}"/>
              </a:ext>
            </a:extLst>
          </p:cNvPr>
          <p:cNvSpPr/>
          <p:nvPr/>
        </p:nvSpPr>
        <p:spPr>
          <a:xfrm>
            <a:off x="5443442" y="4937031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B0CCB-AA93-225A-52E7-CE5F59820023}"/>
              </a:ext>
            </a:extLst>
          </p:cNvPr>
          <p:cNvSpPr/>
          <p:nvPr/>
        </p:nvSpPr>
        <p:spPr>
          <a:xfrm>
            <a:off x="5443442" y="3726710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C43A3-C42C-2941-5E1B-28F51406C215}"/>
              </a:ext>
            </a:extLst>
          </p:cNvPr>
          <p:cNvSpPr/>
          <p:nvPr/>
        </p:nvSpPr>
        <p:spPr>
          <a:xfrm>
            <a:off x="6677372" y="4937030"/>
            <a:ext cx="904567" cy="717755"/>
          </a:xfrm>
          <a:prstGeom prst="rect">
            <a:avLst/>
          </a:prstGeom>
          <a:solidFill>
            <a:srgbClr val="2979B9"/>
          </a:solidFill>
          <a:ln>
            <a:solidFill>
              <a:srgbClr val="297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2AB79-7634-2DA3-003B-EFF38B6AFE34}"/>
              </a:ext>
            </a:extLst>
          </p:cNvPr>
          <p:cNvSpPr/>
          <p:nvPr/>
        </p:nvSpPr>
        <p:spPr>
          <a:xfrm>
            <a:off x="6677371" y="3726709"/>
            <a:ext cx="904567" cy="717755"/>
          </a:xfrm>
          <a:prstGeom prst="rect">
            <a:avLst/>
          </a:prstGeom>
          <a:solidFill>
            <a:srgbClr val="4D99CA"/>
          </a:solidFill>
          <a:ln>
            <a:solidFill>
              <a:srgbClr val="4D99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E4DF0-7CA3-DB3A-1A97-9F43E5F34C62}"/>
              </a:ext>
            </a:extLst>
          </p:cNvPr>
          <p:cNvSpPr/>
          <p:nvPr/>
        </p:nvSpPr>
        <p:spPr>
          <a:xfrm>
            <a:off x="6667216" y="2548567"/>
            <a:ext cx="904567" cy="717755"/>
          </a:xfrm>
          <a:prstGeom prst="rect">
            <a:avLst/>
          </a:prstGeom>
          <a:solidFill>
            <a:srgbClr val="08306B"/>
          </a:solidFill>
          <a:ln>
            <a:solidFill>
              <a:srgbClr val="0830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25660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the Model Evaluated on Hazy Images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90F1B5-FEDF-02DB-C503-0EAE2638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61" y="2917704"/>
            <a:ext cx="9167400" cy="305727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32DC16B-F627-2860-11FC-BA96E63E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7858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19</a:t>
            </a:fld>
            <a:endParaRPr lang="en-US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14B9B830-6E53-4711-25D9-E1D5A412B757}"/>
              </a:ext>
            </a:extLst>
          </p:cNvPr>
          <p:cNvSpPr txBox="1"/>
          <p:nvPr/>
        </p:nvSpPr>
        <p:spPr>
          <a:xfrm>
            <a:off x="276713" y="577652"/>
            <a:ext cx="641906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2213264-32AE-3FF8-7DCA-0FAD079DCEDD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4438947-920A-7B89-21BA-5E5EA3CDE115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A8526D6F-9C91-5F83-9B7D-8DE0296540A9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45786A53-8C3A-39DB-205C-47FF6718E6B9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2" name="Group 6">
              <a:extLst>
                <a:ext uri="{FF2B5EF4-FFF2-40B4-BE49-F238E27FC236}">
                  <a16:creationId xmlns:a16="http://schemas.microsoft.com/office/drawing/2014/main" id="{79A90136-0202-6A9C-5F34-E852A57C7362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B05E4857-7C2C-EB43-3A85-57CBDBFA7B80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67C569C0-08A1-BCFF-5FFB-76E4B68AD306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40687E3D-0A58-1BF9-7312-2FAC7454420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C12C3667-76C5-9793-A43D-01AB22A651B6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7E861F11-CA36-61C1-884A-53E9A8A37E3E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5">
                <a:extLst>
                  <a:ext uri="{FF2B5EF4-FFF2-40B4-BE49-F238E27FC236}">
                    <a16:creationId xmlns:a16="http://schemas.microsoft.com/office/drawing/2014/main" id="{4C185F20-A109-DCD3-ADB4-0F0CE1BD07D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9" name="Group 6">
              <a:extLst>
                <a:ext uri="{FF2B5EF4-FFF2-40B4-BE49-F238E27FC236}">
                  <a16:creationId xmlns:a16="http://schemas.microsoft.com/office/drawing/2014/main" id="{BCD9CE15-903B-E377-508B-785A160A76A8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AA43068A-063D-C71E-2758-81693061215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8">
                <a:extLst>
                  <a:ext uri="{FF2B5EF4-FFF2-40B4-BE49-F238E27FC236}">
                    <a16:creationId xmlns:a16="http://schemas.microsoft.com/office/drawing/2014/main" id="{D14A1B6E-40B1-94E3-7D19-4D6599371C1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2" name="TextBox 18">
            <a:extLst>
              <a:ext uri="{FF2B5EF4-FFF2-40B4-BE49-F238E27FC236}">
                <a16:creationId xmlns:a16="http://schemas.microsoft.com/office/drawing/2014/main" id="{AF9C3D82-CCA8-0FD3-683F-01B9C0DB4092}"/>
              </a:ext>
            </a:extLst>
          </p:cNvPr>
          <p:cNvSpPr txBox="1"/>
          <p:nvPr/>
        </p:nvSpPr>
        <p:spPr>
          <a:xfrm>
            <a:off x="1097280" y="2179040"/>
            <a:ext cx="9421281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model was trained on clear and hazy images, it achieved an accuracy of 78.4%  on the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9337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>
            <a:extLst>
              <a:ext uri="{FF2B5EF4-FFF2-40B4-BE49-F238E27FC236}">
                <a16:creationId xmlns:a16="http://schemas.microsoft.com/office/drawing/2014/main" id="{3CC84F63-C56B-1CE2-6FFB-581B050013B0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84F8AFE1-8446-CAB8-4854-3809B39DE3BD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B1C6E369-F6C8-AFA6-1DC8-39A09049D04F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A13109E4-2136-7667-353C-387E0C77E600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AE318F1B-1CEE-2744-B062-1F8AE414D1B1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46750FB5-9BC5-2EFA-7900-9F2523045272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4D39C819-0D0E-C59C-6E63-54579AD00E7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D48BD314-626C-5CD9-A876-E39C9398BC03}"/>
              </a:ext>
            </a:extLst>
          </p:cNvPr>
          <p:cNvSpPr txBox="1"/>
          <p:nvPr/>
        </p:nvSpPr>
        <p:spPr>
          <a:xfrm>
            <a:off x="-502189" y="-6913"/>
            <a:ext cx="6581053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543"/>
              </a:lnSpc>
              <a:spcBef>
                <a:spcPct val="0"/>
              </a:spcBef>
            </a:pPr>
            <a:r>
              <a:rPr lang="en-US" sz="4000" b="1" spc="26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B0491774-4A2E-6EC8-9A66-AA7C6EB8F85A}"/>
              </a:ext>
            </a:extLst>
          </p:cNvPr>
          <p:cNvSpPr txBox="1"/>
          <p:nvPr/>
        </p:nvSpPr>
        <p:spPr>
          <a:xfrm>
            <a:off x="620278" y="1584929"/>
            <a:ext cx="7813807" cy="2409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798"/>
              </a:lnSpc>
              <a:buFont typeface="Wingdings" panose="05000000000000000000" pitchFamily="2" charset="2"/>
              <a:buChar char="Ø"/>
            </a:pPr>
            <a:r>
              <a:rPr lang="en-US" sz="2800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ts val="3798"/>
              </a:lnSpc>
              <a:buFont typeface="Wingdings" panose="05000000000000000000" pitchFamily="2" charset="2"/>
              <a:buChar char="Ø"/>
            </a:pPr>
            <a:r>
              <a:rPr lang="en-US" sz="2800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  <a:p>
            <a:pPr marL="342900" indent="-342900">
              <a:lnSpc>
                <a:spcPts val="3798"/>
              </a:lnSpc>
              <a:buFont typeface="Wingdings" panose="05000000000000000000" pitchFamily="2" charset="2"/>
              <a:buChar char="Ø"/>
            </a:pPr>
            <a:r>
              <a:rPr lang="en-US" sz="2800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  <a:p>
            <a:pPr marL="342900" indent="-342900">
              <a:lnSpc>
                <a:spcPts val="3798"/>
              </a:lnSpc>
              <a:buFont typeface="Wingdings" panose="05000000000000000000" pitchFamily="2" charset="2"/>
              <a:buChar char="Ø"/>
            </a:pPr>
            <a:r>
              <a:rPr lang="en-US" sz="2800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  <a:p>
            <a:pPr marL="342900" indent="-342900">
              <a:lnSpc>
                <a:spcPts val="3798"/>
              </a:lnSpc>
              <a:buFont typeface="Wingdings" panose="05000000000000000000" pitchFamily="2" charset="2"/>
              <a:buChar char="Ø"/>
            </a:pPr>
            <a:r>
              <a:rPr lang="en-US" sz="2800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EA27B6DD-EA79-C5B1-B5B9-CBA940B2E40E}"/>
              </a:ext>
            </a:extLst>
          </p:cNvPr>
          <p:cNvSpPr txBox="1"/>
          <p:nvPr/>
        </p:nvSpPr>
        <p:spPr>
          <a:xfrm>
            <a:off x="872865" y="1741782"/>
            <a:ext cx="1214411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67"/>
              </a:lnSpc>
              <a:spcBef>
                <a:spcPct val="0"/>
              </a:spcBef>
            </a:pPr>
            <a:endParaRPr lang="en-US" sz="4034" spc="213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E74A9F91-38C4-FE6E-65E2-C69AA24F120E}"/>
              </a:ext>
            </a:extLst>
          </p:cNvPr>
          <p:cNvSpPr txBox="1"/>
          <p:nvPr/>
        </p:nvSpPr>
        <p:spPr>
          <a:xfrm>
            <a:off x="872865" y="2285736"/>
            <a:ext cx="1214411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67"/>
              </a:lnSpc>
              <a:spcBef>
                <a:spcPct val="0"/>
              </a:spcBef>
            </a:pPr>
            <a:endParaRPr lang="en-US" sz="4034" spc="213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7B12B6E9-DC1B-4836-E6FE-D7177A4D542E}"/>
              </a:ext>
            </a:extLst>
          </p:cNvPr>
          <p:cNvSpPr txBox="1"/>
          <p:nvPr/>
        </p:nvSpPr>
        <p:spPr>
          <a:xfrm>
            <a:off x="872865" y="2829689"/>
            <a:ext cx="1214411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67"/>
              </a:lnSpc>
              <a:spcBef>
                <a:spcPct val="0"/>
              </a:spcBef>
            </a:pPr>
            <a:endParaRPr lang="en-US" sz="4034" spc="213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681E8A4D-6BC8-2E37-FDDD-DCF39DD13466}"/>
              </a:ext>
            </a:extLst>
          </p:cNvPr>
          <p:cNvSpPr txBox="1"/>
          <p:nvPr/>
        </p:nvSpPr>
        <p:spPr>
          <a:xfrm>
            <a:off x="872865" y="3371207"/>
            <a:ext cx="1214411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67"/>
              </a:lnSpc>
              <a:spcBef>
                <a:spcPct val="0"/>
              </a:spcBef>
            </a:pPr>
            <a:endParaRPr lang="en-US" sz="4034" spc="213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AC585634-3809-B224-45AC-616D0BF59633}"/>
              </a:ext>
            </a:extLst>
          </p:cNvPr>
          <p:cNvSpPr txBox="1"/>
          <p:nvPr/>
        </p:nvSpPr>
        <p:spPr>
          <a:xfrm>
            <a:off x="872865" y="3915161"/>
            <a:ext cx="1214411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67"/>
              </a:lnSpc>
              <a:spcBef>
                <a:spcPct val="0"/>
              </a:spcBef>
            </a:pPr>
            <a:endParaRPr lang="en-US" sz="4034" spc="213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45" name="TextBox 36">
            <a:extLst>
              <a:ext uri="{FF2B5EF4-FFF2-40B4-BE49-F238E27FC236}">
                <a16:creationId xmlns:a16="http://schemas.microsoft.com/office/drawing/2014/main" id="{F4F78000-B20C-F66A-A179-BE9A5EFAC8E8}"/>
              </a:ext>
            </a:extLst>
          </p:cNvPr>
          <p:cNvSpPr txBox="1"/>
          <p:nvPr/>
        </p:nvSpPr>
        <p:spPr>
          <a:xfrm>
            <a:off x="872865" y="4459114"/>
            <a:ext cx="1214411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67"/>
              </a:lnSpc>
              <a:spcBef>
                <a:spcPct val="0"/>
              </a:spcBef>
            </a:pPr>
            <a:endParaRPr lang="en-US" sz="4034" spc="213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BB741-F3C4-2C60-8D76-44FE9742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998" y="6492875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2</a:t>
            </a:fld>
            <a:endParaRPr lang="en-US"/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575696B1-4CA2-B89E-EA49-4BDD728E3F5D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3193C019-C522-3884-1E57-BFF3D160C7C9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9676DFE1-59F3-9881-148B-23E3D9307474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5">
                <a:extLst>
                  <a:ext uri="{FF2B5EF4-FFF2-40B4-BE49-F238E27FC236}">
                    <a16:creationId xmlns:a16="http://schemas.microsoft.com/office/drawing/2014/main" id="{374034B4-95CA-F573-87C2-F8D8A166958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3" name="Group 6">
              <a:extLst>
                <a:ext uri="{FF2B5EF4-FFF2-40B4-BE49-F238E27FC236}">
                  <a16:creationId xmlns:a16="http://schemas.microsoft.com/office/drawing/2014/main" id="{2BE6D177-5A28-AA86-2B16-D60C8C92B0FA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33D992A8-1C5B-D355-9C04-33E1338485CD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AE234164-7DBC-908E-8DA7-A9D2869DFD1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36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the Model Evaluated on Hazy Images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FC5783-12CB-871D-BE7E-4159DF444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9"/>
          <a:stretch/>
        </p:blipFill>
        <p:spPr bwMode="auto">
          <a:xfrm>
            <a:off x="3205792" y="2205963"/>
            <a:ext cx="6134374" cy="4074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32DC16B-F627-2860-11FC-BA96E63E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7858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20</a:t>
            </a:fld>
            <a:endParaRPr lang="en-US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14B9B830-6E53-4711-25D9-E1D5A412B757}"/>
              </a:ext>
            </a:extLst>
          </p:cNvPr>
          <p:cNvSpPr txBox="1"/>
          <p:nvPr/>
        </p:nvSpPr>
        <p:spPr>
          <a:xfrm>
            <a:off x="276713" y="577652"/>
            <a:ext cx="641906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2213264-32AE-3FF8-7DCA-0FAD079DCEDD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4438947-920A-7B89-21BA-5E5EA3CDE115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A8526D6F-9C91-5F83-9B7D-8DE0296540A9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45786A53-8C3A-39DB-205C-47FF6718E6B9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2" name="Group 6">
              <a:extLst>
                <a:ext uri="{FF2B5EF4-FFF2-40B4-BE49-F238E27FC236}">
                  <a16:creationId xmlns:a16="http://schemas.microsoft.com/office/drawing/2014/main" id="{79A90136-0202-6A9C-5F34-E852A57C7362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B05E4857-7C2C-EB43-3A85-57CBDBFA7B80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67C569C0-08A1-BCFF-5FFB-76E4B68AD306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40687E3D-0A58-1BF9-7312-2FAC7454420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C12C3667-76C5-9793-A43D-01AB22A651B6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7E861F11-CA36-61C1-884A-53E9A8A37E3E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5">
                <a:extLst>
                  <a:ext uri="{FF2B5EF4-FFF2-40B4-BE49-F238E27FC236}">
                    <a16:creationId xmlns:a16="http://schemas.microsoft.com/office/drawing/2014/main" id="{4C185F20-A109-DCD3-ADB4-0F0CE1BD07D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9" name="Group 6">
              <a:extLst>
                <a:ext uri="{FF2B5EF4-FFF2-40B4-BE49-F238E27FC236}">
                  <a16:creationId xmlns:a16="http://schemas.microsoft.com/office/drawing/2014/main" id="{BCD9CE15-903B-E377-508B-785A160A76A8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AA43068A-063D-C71E-2758-81693061215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8">
                <a:extLst>
                  <a:ext uri="{FF2B5EF4-FFF2-40B4-BE49-F238E27FC236}">
                    <a16:creationId xmlns:a16="http://schemas.microsoft.com/office/drawing/2014/main" id="{D14A1B6E-40B1-94E3-7D19-4D6599371C1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55CCE1-EC30-72C5-075F-E614500D1FE2}"/>
              </a:ext>
            </a:extLst>
          </p:cNvPr>
          <p:cNvSpPr/>
          <p:nvPr/>
        </p:nvSpPr>
        <p:spPr>
          <a:xfrm>
            <a:off x="6695775" y="4828876"/>
            <a:ext cx="904567" cy="717755"/>
          </a:xfrm>
          <a:prstGeom prst="rect">
            <a:avLst/>
          </a:prstGeom>
          <a:solidFill>
            <a:srgbClr val="08306B"/>
          </a:solidFill>
          <a:ln>
            <a:solidFill>
              <a:srgbClr val="0830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DDB9D-B01A-780A-6EB8-A1B5AF918519}"/>
              </a:ext>
            </a:extLst>
          </p:cNvPr>
          <p:cNvSpPr/>
          <p:nvPr/>
        </p:nvSpPr>
        <p:spPr>
          <a:xfrm>
            <a:off x="4173792" y="2429806"/>
            <a:ext cx="904567" cy="717755"/>
          </a:xfrm>
          <a:prstGeom prst="rect">
            <a:avLst/>
          </a:prstGeom>
          <a:solidFill>
            <a:srgbClr val="083674"/>
          </a:solidFill>
          <a:ln>
            <a:solidFill>
              <a:srgbClr val="083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5E1D5-CD43-A95F-FD45-CDC42E0AB3AC}"/>
              </a:ext>
            </a:extLst>
          </p:cNvPr>
          <p:cNvSpPr/>
          <p:nvPr/>
        </p:nvSpPr>
        <p:spPr>
          <a:xfrm>
            <a:off x="5442154" y="3668669"/>
            <a:ext cx="904567" cy="717755"/>
          </a:xfrm>
          <a:prstGeom prst="rect">
            <a:avLst/>
          </a:prstGeom>
          <a:solidFill>
            <a:srgbClr val="71B1D7"/>
          </a:solidFill>
          <a:ln>
            <a:solidFill>
              <a:srgbClr val="71B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98479-ED15-48F7-1369-C6E7A9ED5E86}"/>
              </a:ext>
            </a:extLst>
          </p:cNvPr>
          <p:cNvSpPr/>
          <p:nvPr/>
        </p:nvSpPr>
        <p:spPr>
          <a:xfrm>
            <a:off x="4173791" y="4828876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03995-4788-119F-4AF0-B78D41EFE2D8}"/>
              </a:ext>
            </a:extLst>
          </p:cNvPr>
          <p:cNvSpPr/>
          <p:nvPr/>
        </p:nvSpPr>
        <p:spPr>
          <a:xfrm>
            <a:off x="5434783" y="4828875"/>
            <a:ext cx="904567" cy="717755"/>
          </a:xfrm>
          <a:prstGeom prst="rect">
            <a:avLst/>
          </a:prstGeom>
          <a:solidFill>
            <a:srgbClr val="F7FBFF"/>
          </a:solidFill>
          <a:ln>
            <a:solidFill>
              <a:srgbClr val="F7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7E250-6F5B-58D3-7264-F83F6F5A990A}"/>
              </a:ext>
            </a:extLst>
          </p:cNvPr>
          <p:cNvSpPr/>
          <p:nvPr/>
        </p:nvSpPr>
        <p:spPr>
          <a:xfrm>
            <a:off x="4173790" y="3668669"/>
            <a:ext cx="904567" cy="717755"/>
          </a:xfrm>
          <a:prstGeom prst="rect">
            <a:avLst/>
          </a:prstGeom>
          <a:solidFill>
            <a:srgbClr val="EDF4FC"/>
          </a:solidFill>
          <a:ln>
            <a:solidFill>
              <a:srgbClr val="EDF4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F2B71-785C-B6A4-26B3-83F9D4449243}"/>
              </a:ext>
            </a:extLst>
          </p:cNvPr>
          <p:cNvSpPr/>
          <p:nvPr/>
        </p:nvSpPr>
        <p:spPr>
          <a:xfrm>
            <a:off x="6756979" y="2440787"/>
            <a:ext cx="904567" cy="717755"/>
          </a:xfrm>
          <a:prstGeom prst="rect">
            <a:avLst/>
          </a:prstGeom>
          <a:solidFill>
            <a:srgbClr val="F2F8FD"/>
          </a:solidFill>
          <a:ln>
            <a:solidFill>
              <a:srgbClr val="F2F8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479D0-EC2A-3DBC-E8D2-53D73D88C62C}"/>
              </a:ext>
            </a:extLst>
          </p:cNvPr>
          <p:cNvSpPr/>
          <p:nvPr/>
        </p:nvSpPr>
        <p:spPr>
          <a:xfrm>
            <a:off x="6710518" y="3668669"/>
            <a:ext cx="904567" cy="717755"/>
          </a:xfrm>
          <a:prstGeom prst="rect">
            <a:avLst/>
          </a:prstGeom>
          <a:solidFill>
            <a:srgbClr val="BCD7EB"/>
          </a:solidFill>
          <a:ln>
            <a:solidFill>
              <a:srgbClr val="BCD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3DDDAF-09CA-1AA1-AD62-5BE05C273B09}"/>
              </a:ext>
            </a:extLst>
          </p:cNvPr>
          <p:cNvSpPr/>
          <p:nvPr/>
        </p:nvSpPr>
        <p:spPr>
          <a:xfrm>
            <a:off x="5465385" y="2471576"/>
            <a:ext cx="904567" cy="717755"/>
          </a:xfrm>
          <a:prstGeom prst="rect">
            <a:avLst/>
          </a:prstGeom>
          <a:solidFill>
            <a:srgbClr val="9AC8E0"/>
          </a:solidFill>
          <a:ln>
            <a:solidFill>
              <a:srgbClr val="9AC8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9653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3494D551-FEE0-DCF9-7B57-1E42D9B1275C}"/>
              </a:ext>
            </a:extLst>
          </p:cNvPr>
          <p:cNvSpPr txBox="1"/>
          <p:nvPr/>
        </p:nvSpPr>
        <p:spPr>
          <a:xfrm>
            <a:off x="1101214" y="2179040"/>
            <a:ext cx="9783106" cy="3570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classifies traffic congestion (Low, Medium, High) in clear and hazy weather using data from Queen Rania Street, Amman.</a:t>
            </a:r>
          </a:p>
          <a:p>
            <a:pPr algn="just"/>
            <a:endParaRPr lang="en-US" sz="2400" spc="158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image training achieved 88% accuracy, dropping to 78% with hazy images included. Testing on unseen hazy conditions further reduced accuracy to 31%. </a:t>
            </a:r>
          </a:p>
          <a:p>
            <a:pPr algn="just"/>
            <a:endParaRPr lang="en-US" sz="1600" b="0" i="0" spc="158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Limited data, complex architecture, and unclear class boundaries hindered pattern recognition, especially in haze.</a:t>
            </a:r>
            <a:endParaRPr lang="en-US" sz="2400" spc="158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0D9267E-B0F4-751C-02CA-AF9F2C1F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84333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21</a:t>
            </a:fld>
            <a:endParaRPr lang="en-US" dirty="0"/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97287DB8-7FD9-8067-5DAB-19E44F562BED}"/>
              </a:ext>
            </a:extLst>
          </p:cNvPr>
          <p:cNvSpPr txBox="1"/>
          <p:nvPr/>
        </p:nvSpPr>
        <p:spPr>
          <a:xfrm>
            <a:off x="571680" y="577652"/>
            <a:ext cx="736295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6877C585-D666-A254-D99F-0AD0EADE8326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9A7F46C4-4FD8-CC1D-9704-2D5D5D494618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6F4FF61-17DF-8714-C3F9-5921B0A3BDCB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E8417A20-CBD1-7554-BAAF-33D21AEB321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CE22A1AE-D6CF-BBD1-A084-934D74542759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873E8B8D-E31D-424D-E25C-A9683655B726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8">
                <a:extLst>
                  <a:ext uri="{FF2B5EF4-FFF2-40B4-BE49-F238E27FC236}">
                    <a16:creationId xmlns:a16="http://schemas.microsoft.com/office/drawing/2014/main" id="{EFAA0513-1E98-F168-5C36-7B29D6C25D1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3" name="Group 2">
            <a:extLst>
              <a:ext uri="{FF2B5EF4-FFF2-40B4-BE49-F238E27FC236}">
                <a16:creationId xmlns:a16="http://schemas.microsoft.com/office/drawing/2014/main" id="{3997BE55-0F79-013D-A30F-F0765C1EE584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6843D071-8AAB-54BF-3F7C-062EC9C0493C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8" name="Freeform 4">
                <a:extLst>
                  <a:ext uri="{FF2B5EF4-FFF2-40B4-BE49-F238E27FC236}">
                    <a16:creationId xmlns:a16="http://schemas.microsoft.com/office/drawing/2014/main" id="{A31FBD89-509C-D251-99F3-94C952030A31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5">
                <a:extLst>
                  <a:ext uri="{FF2B5EF4-FFF2-40B4-BE49-F238E27FC236}">
                    <a16:creationId xmlns:a16="http://schemas.microsoft.com/office/drawing/2014/main" id="{91B728A5-A12C-5883-1DD8-67E7F1718493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5" name="Group 6">
              <a:extLst>
                <a:ext uri="{FF2B5EF4-FFF2-40B4-BE49-F238E27FC236}">
                  <a16:creationId xmlns:a16="http://schemas.microsoft.com/office/drawing/2014/main" id="{76B62B28-9918-D9F1-CA5F-382C20233567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ED45D76A-86AA-18C5-5B60-6C7BAA7FE617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Box 8">
                <a:extLst>
                  <a:ext uri="{FF2B5EF4-FFF2-40B4-BE49-F238E27FC236}">
                    <a16:creationId xmlns:a16="http://schemas.microsoft.com/office/drawing/2014/main" id="{42285438-171F-E978-33DB-9CA25450C89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82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4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BA4F28D-1F1D-9A40-0B1C-3551C3B43D9E}"/>
              </a:ext>
            </a:extLst>
          </p:cNvPr>
          <p:cNvSpPr txBox="1"/>
          <p:nvPr/>
        </p:nvSpPr>
        <p:spPr>
          <a:xfrm>
            <a:off x="571680" y="577652"/>
            <a:ext cx="7362952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8C453C35-E47F-CB77-3346-C17B67BD0AF9}"/>
              </a:ext>
            </a:extLst>
          </p:cNvPr>
          <p:cNvSpPr txBox="1"/>
          <p:nvPr/>
        </p:nvSpPr>
        <p:spPr>
          <a:xfrm>
            <a:off x="1101214" y="2205532"/>
            <a:ext cx="9792644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Future efforts will expand and diversify the dataset, enable real-time video classification, and enhance the model for challenging conditions like rain or low light, broadening its applicability.</a:t>
            </a:r>
            <a:endParaRPr lang="en-US" sz="2400" spc="158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0D9267E-B0F4-751C-02CA-AF9F2C1F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84333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DA464B24-6086-39A7-1958-84F0B79FA149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2C5BEE7-820A-11D8-FACF-47F164BFBBA1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CD29E8C1-CCE5-0E6C-1B2E-E14D4C803661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5">
                <a:extLst>
                  <a:ext uri="{FF2B5EF4-FFF2-40B4-BE49-F238E27FC236}">
                    <a16:creationId xmlns:a16="http://schemas.microsoft.com/office/drawing/2014/main" id="{67CE210C-A9EC-4856-8F67-9BB07BE10BD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8" name="Group 6">
              <a:extLst>
                <a:ext uri="{FF2B5EF4-FFF2-40B4-BE49-F238E27FC236}">
                  <a16:creationId xmlns:a16="http://schemas.microsoft.com/office/drawing/2014/main" id="{28B3C742-CF8B-7D1C-9DD4-142BB9BC508C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3D5F3C9D-AF29-EBE7-DB11-C5875A5DFD5B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8">
                <a:extLst>
                  <a:ext uri="{FF2B5EF4-FFF2-40B4-BE49-F238E27FC236}">
                    <a16:creationId xmlns:a16="http://schemas.microsoft.com/office/drawing/2014/main" id="{83702EFA-BEA8-861E-350C-725AC93358E9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1" name="Group 2">
            <a:extLst>
              <a:ext uri="{FF2B5EF4-FFF2-40B4-BE49-F238E27FC236}">
                <a16:creationId xmlns:a16="http://schemas.microsoft.com/office/drawing/2014/main" id="{FE133222-1DAB-A9C8-F354-CE9AB1FA76B9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06478F69-1FDC-6B2F-119A-5AF99B4DE6DC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FB058DB1-37AB-4929-C770-A812FF71AA7F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7C6EDFFC-9D3D-1BA0-FA0A-44485FB26F0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C0A41EE9-445F-4F4F-54B9-E2455B5126C3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7482EC7E-6621-420B-0470-C37C937CF1C9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E85105F8-AC21-0D85-699C-35C010DB8A14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77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1BA4F28D-1F1D-9A40-0B1C-3551C3B43D9E}"/>
              </a:ext>
            </a:extLst>
          </p:cNvPr>
          <p:cNvSpPr txBox="1"/>
          <p:nvPr/>
        </p:nvSpPr>
        <p:spPr>
          <a:xfrm>
            <a:off x="652781" y="2940382"/>
            <a:ext cx="10744406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0D9267E-B0F4-751C-02CA-AF9F2C1F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84333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9F157CA9-DD1A-6910-A48F-159C13D06404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CFF0D8A6-4102-51A0-D791-57755FC42C4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92A6C6C3-74E3-5DB6-CBB6-307F23BE4C0D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Box 5">
                <a:extLst>
                  <a:ext uri="{FF2B5EF4-FFF2-40B4-BE49-F238E27FC236}">
                    <a16:creationId xmlns:a16="http://schemas.microsoft.com/office/drawing/2014/main" id="{4987565C-3960-5EBF-4C20-35230BC2B97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9" name="Group 6">
              <a:extLst>
                <a:ext uri="{FF2B5EF4-FFF2-40B4-BE49-F238E27FC236}">
                  <a16:creationId xmlns:a16="http://schemas.microsoft.com/office/drawing/2014/main" id="{38624E4A-2F87-1FDA-0D2E-3A012528556C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3B6014FF-DF5A-51F7-9577-4FCEC307AEC3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5FD78996-9A3D-CE17-C1FD-E3B0B94B1A0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37" name="Group 2">
            <a:extLst>
              <a:ext uri="{FF2B5EF4-FFF2-40B4-BE49-F238E27FC236}">
                <a16:creationId xmlns:a16="http://schemas.microsoft.com/office/drawing/2014/main" id="{CEA905DD-2B8D-16FF-7508-558230CE8041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8" name="Group 3">
              <a:extLst>
                <a:ext uri="{FF2B5EF4-FFF2-40B4-BE49-F238E27FC236}">
                  <a16:creationId xmlns:a16="http://schemas.microsoft.com/office/drawing/2014/main" id="{435B320B-FBD6-0C2E-3176-B435B3473AD0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2" name="Freeform 4">
                <a:extLst>
                  <a:ext uri="{FF2B5EF4-FFF2-40B4-BE49-F238E27FC236}">
                    <a16:creationId xmlns:a16="http://schemas.microsoft.com/office/drawing/2014/main" id="{A0A8D64D-36D1-F70F-9643-C30B73823232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5">
                <a:extLst>
                  <a:ext uri="{FF2B5EF4-FFF2-40B4-BE49-F238E27FC236}">
                    <a16:creationId xmlns:a16="http://schemas.microsoft.com/office/drawing/2014/main" id="{FAB10D4C-7EA0-2756-8004-7F1F56879F0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78B0BC87-5DE6-1B72-39CE-63D43F982021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7BB69E4C-A0F0-C573-164B-519C310775F5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055129CA-EC33-3FBA-2CF5-8866AB213A88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83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1">
            <a:extLst>
              <a:ext uri="{FF2B5EF4-FFF2-40B4-BE49-F238E27FC236}">
                <a16:creationId xmlns:a16="http://schemas.microsoft.com/office/drawing/2014/main" id="{7530C0A5-E107-8AD2-9A4A-8775B080174C}"/>
              </a:ext>
            </a:extLst>
          </p:cNvPr>
          <p:cNvSpPr txBox="1"/>
          <p:nvPr/>
        </p:nvSpPr>
        <p:spPr>
          <a:xfrm rot="5400000">
            <a:off x="4754506" y="-4480187"/>
            <a:ext cx="2593935" cy="115543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10261" y="1599311"/>
            <a:ext cx="5778943" cy="54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spc="3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E3E2C30F-B926-DC1E-05DD-6F2E774AF593}"/>
              </a:ext>
            </a:extLst>
          </p:cNvPr>
          <p:cNvSpPr txBox="1"/>
          <p:nvPr/>
        </p:nvSpPr>
        <p:spPr>
          <a:xfrm>
            <a:off x="1101213" y="2330334"/>
            <a:ext cx="9805946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Tackling urban traffic congestion, worsened by haze, leads to longer travel times and higher fuel consumption.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402CB34F-F7E8-1860-47EA-7019CCE05297}"/>
              </a:ext>
            </a:extLst>
          </p:cNvPr>
          <p:cNvSpPr txBox="1"/>
          <p:nvPr/>
        </p:nvSpPr>
        <p:spPr>
          <a:xfrm>
            <a:off x="606241" y="3151683"/>
            <a:ext cx="5778943" cy="54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spc="3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FAE83B3B-29E7-7AAD-93A7-AF7CA9406AF1}"/>
              </a:ext>
            </a:extLst>
          </p:cNvPr>
          <p:cNvSpPr txBox="1"/>
          <p:nvPr/>
        </p:nvSpPr>
        <p:spPr>
          <a:xfrm>
            <a:off x="1073509" y="3753830"/>
            <a:ext cx="9805946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Developing a deep learning model to accurately categorize street congestion severity in hazy conditions.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A46B90ED-AED5-DC59-933B-DBA9EBA1A680}"/>
              </a:ext>
            </a:extLst>
          </p:cNvPr>
          <p:cNvSpPr txBox="1"/>
          <p:nvPr/>
        </p:nvSpPr>
        <p:spPr>
          <a:xfrm>
            <a:off x="620093" y="4753642"/>
            <a:ext cx="5778943" cy="54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spc="3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Impact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2E607988-BCC2-580F-6CC8-9FFCBF595F9B}"/>
              </a:ext>
            </a:extLst>
          </p:cNvPr>
          <p:cNvSpPr txBox="1"/>
          <p:nvPr/>
        </p:nvSpPr>
        <p:spPr>
          <a:xfrm>
            <a:off x="1073509" y="5359984"/>
            <a:ext cx="9819798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pre-trained models and transfer learning to classify street density in bad weather improves traffic management and safety.</a:t>
            </a:r>
          </a:p>
        </p:txBody>
      </p:sp>
      <p:sp>
        <p:nvSpPr>
          <p:cNvPr id="70" name="TextBox 12">
            <a:extLst>
              <a:ext uri="{FF2B5EF4-FFF2-40B4-BE49-F238E27FC236}">
                <a16:creationId xmlns:a16="http://schemas.microsoft.com/office/drawing/2014/main" id="{5B3FBE4B-895F-30A8-7C16-769806CBBDF9}"/>
              </a:ext>
            </a:extLst>
          </p:cNvPr>
          <p:cNvSpPr txBox="1"/>
          <p:nvPr/>
        </p:nvSpPr>
        <p:spPr>
          <a:xfrm>
            <a:off x="-1137271" y="-1"/>
            <a:ext cx="6581053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543"/>
              </a:lnSpc>
              <a:spcBef>
                <a:spcPct val="0"/>
              </a:spcBef>
            </a:pPr>
            <a:r>
              <a:rPr lang="en-US" sz="4000" b="1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000" b="1" spc="26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A166DD-8077-1641-39FC-39E08AC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434" y="647476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F1DD25F4-F90F-85CD-F986-183821FC6DDA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92C0CBDA-2DEE-E949-33AC-CB06AFCBB56C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27463A39-C05C-FE1D-F9C0-E987224A56FA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08DB21D7-D7FE-EC24-B013-C51D95489FE8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FB644AEE-47DB-0D04-D71A-4F3317A6CF2B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1707D336-0C21-541B-67BC-1566617F1CD3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7692EA81-0581-DB64-673E-9BA0FA93036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3" name="Group 2">
            <a:extLst>
              <a:ext uri="{FF2B5EF4-FFF2-40B4-BE49-F238E27FC236}">
                <a16:creationId xmlns:a16="http://schemas.microsoft.com/office/drawing/2014/main" id="{259AD23C-67B0-3AFE-020E-61FB3C71732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EAD4112B-5254-9AC7-250E-E4419D15B9FB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8" name="Freeform 4">
                <a:extLst>
                  <a:ext uri="{FF2B5EF4-FFF2-40B4-BE49-F238E27FC236}">
                    <a16:creationId xmlns:a16="http://schemas.microsoft.com/office/drawing/2014/main" id="{CF935E60-CCED-D811-C2A4-4BAE70B06A13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5">
                <a:extLst>
                  <a:ext uri="{FF2B5EF4-FFF2-40B4-BE49-F238E27FC236}">
                    <a16:creationId xmlns:a16="http://schemas.microsoft.com/office/drawing/2014/main" id="{BD81AEB9-E3A5-85C1-C968-2D0730E27740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5" name="Group 6">
              <a:extLst>
                <a:ext uri="{FF2B5EF4-FFF2-40B4-BE49-F238E27FC236}">
                  <a16:creationId xmlns:a16="http://schemas.microsoft.com/office/drawing/2014/main" id="{7737476F-DE84-430E-D47C-8FE03862ACB8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296E26B5-DBEF-FCDC-F8B7-CF8D705CE271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Box 8">
                <a:extLst>
                  <a:ext uri="{FF2B5EF4-FFF2-40B4-BE49-F238E27FC236}">
                    <a16:creationId xmlns:a16="http://schemas.microsoft.com/office/drawing/2014/main" id="{1153C34E-A150-4A34-F5B7-1AF358ED176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03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2">
            <a:extLst>
              <a:ext uri="{FF2B5EF4-FFF2-40B4-BE49-F238E27FC236}">
                <a16:creationId xmlns:a16="http://schemas.microsoft.com/office/drawing/2014/main" id="{D48BD314-626C-5CD9-A876-E39C9398BC03}"/>
              </a:ext>
            </a:extLst>
          </p:cNvPr>
          <p:cNvSpPr txBox="1"/>
          <p:nvPr/>
        </p:nvSpPr>
        <p:spPr>
          <a:xfrm>
            <a:off x="-961084" y="321022"/>
            <a:ext cx="6581053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541"/>
              </a:lnSpc>
              <a:spcBef>
                <a:spcPct val="0"/>
              </a:spcBef>
            </a:pPr>
            <a:r>
              <a:rPr lang="en-US" sz="4000" b="1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06229" y="1562091"/>
            <a:ext cx="82179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spc="3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Pretrained Models and Transfer Learning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E3E2C30F-B926-DC1E-05DD-6F2E774AF593}"/>
              </a:ext>
            </a:extLst>
          </p:cNvPr>
          <p:cNvSpPr txBox="1"/>
          <p:nvPr/>
        </p:nvSpPr>
        <p:spPr>
          <a:xfrm>
            <a:off x="1101213" y="2241755"/>
            <a:ext cx="97666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“Automated ASPECTS Classification in Acute Ischemic Stroke using EfficientNetV2 “ </a:t>
            </a: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1CEC841-592E-9786-4243-47BDA2C5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72738"/>
              </p:ext>
            </p:extLst>
          </p:nvPr>
        </p:nvGraphicFramePr>
        <p:xfrm>
          <a:off x="2433524" y="3069301"/>
          <a:ext cx="7393578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64526">
                  <a:extLst>
                    <a:ext uri="{9D8B030D-6E8A-4147-A177-3AD203B41FA5}">
                      <a16:colId xmlns:a16="http://schemas.microsoft.com/office/drawing/2014/main" val="1630234833"/>
                    </a:ext>
                  </a:extLst>
                </a:gridCol>
                <a:gridCol w="2464526">
                  <a:extLst>
                    <a:ext uri="{9D8B030D-6E8A-4147-A177-3AD203B41FA5}">
                      <a16:colId xmlns:a16="http://schemas.microsoft.com/office/drawing/2014/main" val="1039178441"/>
                    </a:ext>
                  </a:extLst>
                </a:gridCol>
                <a:gridCol w="2464526">
                  <a:extLst>
                    <a:ext uri="{9D8B030D-6E8A-4147-A177-3AD203B41FA5}">
                      <a16:colId xmlns:a16="http://schemas.microsoft.com/office/drawing/2014/main" val="178598295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Pre-trained Model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Loss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65989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VGG16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85.32%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6923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ResNet50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66.30%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8.39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67387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InceptionV3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94.11%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39159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EfficientNet-B0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89.25%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99808"/>
                  </a:ext>
                </a:extLst>
              </a:tr>
              <a:tr h="201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EfficientNetV2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97.48%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95587"/>
                  </a:ext>
                </a:extLst>
              </a:tr>
            </a:tbl>
          </a:graphicData>
        </a:graphic>
      </p:graphicFrame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575F26A-18BB-7516-5DCD-F965D325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434" y="6486178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4</a:t>
            </a:fld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A5D7972C-9AD9-FFF7-8A4F-090DE95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655" y="6454670"/>
            <a:ext cx="11093927" cy="365125"/>
          </a:xfrm>
        </p:spPr>
        <p:txBody>
          <a:bodyPr/>
          <a:lstStyle/>
          <a:p>
            <a:pPr algn="just"/>
            <a:r>
              <a:rPr lang="en-US" sz="900" dirty="0"/>
              <a:t>[1] R. M. Golkonda, V. Menon, and V. Nambiar, “Automated ASPECTS Classification in Acute Ischemic Stroke using EfficientNetV2,” in 2022 IEEE 7th International conference for Convergence in Technology (I2CT), Mumbai, India: IEEE, Apr. 2022, pp. 1–6. </a:t>
            </a:r>
            <a:r>
              <a:rPr lang="en-US" sz="900" dirty="0" err="1"/>
              <a:t>doi</a:t>
            </a:r>
            <a:r>
              <a:rPr lang="en-US" sz="900" dirty="0"/>
              <a:t>: 10.1109/I2CT54291.2022.9824809.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2A98514D-EC68-4B33-2B7A-CB57ADB9F818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69D30C3E-9B57-1868-CD89-7B08EA5FFF7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8E99955E-B117-8A9B-6B25-155D4A053B0A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2CCD1306-DC83-CCFD-F1CF-EEF1EEAF022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259E8592-53FE-872E-F8B3-C5CE5776BAEE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63EAAF60-D1C5-654C-DE0F-712E0902B259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AC4CB21C-2FF2-B101-DC28-730F7D6DE6F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9B553C30-1ACD-B79A-583E-BE7E26E90B9E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D4D57938-372A-C4A7-D7F2-E3CC4D72E393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E982E402-6403-6760-379E-B535A769A82D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5">
                <a:extLst>
                  <a:ext uri="{FF2B5EF4-FFF2-40B4-BE49-F238E27FC236}">
                    <a16:creationId xmlns:a16="http://schemas.microsoft.com/office/drawing/2014/main" id="{D13E80A5-2CB0-5EB8-F36B-C48FB77E0D99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045689F8-01F2-45D0-5B19-1755BE91E7D6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8B09F568-099F-E23A-D132-12F46887210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BDA37403-B51F-D5E3-BE51-4153B82FB79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31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086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Analysis and Congestion Classification Technologies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E3E2C30F-B926-DC1E-05DD-6F2E774AF593}"/>
              </a:ext>
            </a:extLst>
          </p:cNvPr>
          <p:cNvSpPr txBox="1"/>
          <p:nvPr/>
        </p:nvSpPr>
        <p:spPr>
          <a:xfrm>
            <a:off x="1101212" y="2258610"/>
            <a:ext cx="9819791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Image-Based Learning to Measure Traffic Density Using a Deep Convolutional Neural Network” </a:t>
            </a: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D625D898-8F6B-6056-53F6-B82C91DAA60D}"/>
              </a:ext>
            </a:extLst>
          </p:cNvPr>
          <p:cNvSpPr txBox="1"/>
          <p:nvPr/>
        </p:nvSpPr>
        <p:spPr>
          <a:xfrm>
            <a:off x="1101212" y="3429000"/>
            <a:ext cx="981979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“Real-Time Prediction of Traffic Density with Deep Learning Using Computer Vision and Traffic Event Information” </a:t>
            </a:r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6D6821C-5B0C-43FB-82BB-0F7D6B96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998" y="647858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5</a:t>
            </a:fld>
            <a:endParaRPr lang="en-US"/>
          </a:p>
        </p:txBody>
      </p:sp>
      <p:sp>
        <p:nvSpPr>
          <p:cNvPr id="25" name="Footer Placeholder 25">
            <a:extLst>
              <a:ext uri="{FF2B5EF4-FFF2-40B4-BE49-F238E27FC236}">
                <a16:creationId xmlns:a16="http://schemas.microsoft.com/office/drawing/2014/main" id="{37951962-08D0-D9C6-F2AE-E13FE63D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655" y="6204155"/>
            <a:ext cx="11093927" cy="639557"/>
          </a:xfrm>
        </p:spPr>
        <p:txBody>
          <a:bodyPr/>
          <a:lstStyle/>
          <a:p>
            <a:pPr algn="just"/>
            <a:r>
              <a:rPr lang="en-US" sz="900" dirty="0"/>
              <a:t>[2] J. Chung and K. Sohn, “Image-Based Learning to Measure Traffic Density Using a Deep Convolutional Neural Network,” IEEE Trans. </a:t>
            </a:r>
            <a:r>
              <a:rPr lang="en-US" sz="900" dirty="0" err="1"/>
              <a:t>Intell</a:t>
            </a:r>
            <a:r>
              <a:rPr lang="en-US" sz="900" dirty="0"/>
              <a:t>. Transp. Syst., vol. 19, no. 5, pp. 1670–1675, May 2018, </a:t>
            </a:r>
            <a:r>
              <a:rPr lang="en-US" sz="900" dirty="0" err="1"/>
              <a:t>doi</a:t>
            </a:r>
            <a:r>
              <a:rPr lang="en-US" sz="900" dirty="0"/>
              <a:t>: 10.1109/TITS.2017.2732029.</a:t>
            </a:r>
          </a:p>
          <a:p>
            <a:pPr algn="just"/>
            <a:r>
              <a:rPr lang="en-US" sz="900" dirty="0"/>
              <a:t>[3] I. </a:t>
            </a:r>
            <a:r>
              <a:rPr lang="en-US" sz="900" dirty="0" err="1"/>
              <a:t>Gokasar</a:t>
            </a:r>
            <a:r>
              <a:rPr lang="en-US" sz="900" dirty="0"/>
              <a:t> and A. </a:t>
            </a:r>
            <a:r>
              <a:rPr lang="en-US" sz="900" dirty="0" err="1"/>
              <a:t>Timurogullari</a:t>
            </a:r>
            <a:r>
              <a:rPr lang="en-US" sz="900" dirty="0"/>
              <a:t>, “Real-Time Prediction of Traffic Density with Deep Learning Using Computer Vision and Traffic Event Information,” in 2021 International Conference on </a:t>
            </a:r>
            <a:r>
              <a:rPr lang="en-US" sz="900" dirty="0" err="1"/>
              <a:t>INnovations</a:t>
            </a:r>
            <a:r>
              <a:rPr lang="en-US" sz="900" dirty="0"/>
              <a:t> in Intelligent </a:t>
            </a:r>
            <a:r>
              <a:rPr lang="en-US" sz="900" dirty="0" err="1"/>
              <a:t>SysTems</a:t>
            </a:r>
            <a:r>
              <a:rPr lang="en-US" sz="900" dirty="0"/>
              <a:t> and Applications (INISTA), </a:t>
            </a:r>
            <a:r>
              <a:rPr lang="en-US" sz="900" dirty="0" err="1"/>
              <a:t>Kocaeli</a:t>
            </a:r>
            <a:r>
              <a:rPr lang="en-US" sz="900" dirty="0"/>
              <a:t>, Turkey: IEEE, Aug. 2021, pp. 1–5. </a:t>
            </a:r>
            <a:r>
              <a:rPr lang="en-US" sz="900" dirty="0" err="1"/>
              <a:t>doi</a:t>
            </a:r>
            <a:r>
              <a:rPr lang="en-US" sz="900" dirty="0"/>
              <a:t>: 10.1109/INISTA52262.2021.9548434.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0438C7FF-B871-B5A2-30A0-A5DF5F4DDA05}"/>
              </a:ext>
            </a:extLst>
          </p:cNvPr>
          <p:cNvSpPr txBox="1"/>
          <p:nvPr/>
        </p:nvSpPr>
        <p:spPr>
          <a:xfrm>
            <a:off x="-961084" y="321022"/>
            <a:ext cx="6581053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541"/>
              </a:lnSpc>
              <a:spcBef>
                <a:spcPct val="0"/>
              </a:spcBef>
            </a:pPr>
            <a:r>
              <a:rPr lang="en-US" sz="4000" b="1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B97CA0EF-423D-CB3F-2925-4DBC2F8198A4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1F5FBDB2-157B-F07A-A0AF-802FFE2DA3D5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6" name="Freeform 4">
                <a:extLst>
                  <a:ext uri="{FF2B5EF4-FFF2-40B4-BE49-F238E27FC236}">
                    <a16:creationId xmlns:a16="http://schemas.microsoft.com/office/drawing/2014/main" id="{E7B762D1-FDD0-FEC3-DA27-E8E82DE3D27E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3E52B9BC-65A2-4F33-2BF5-62F5FB54C69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2A0A1552-9248-123A-07B0-A2C4BA04EB70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A4535FAC-D26D-DCCC-6585-AC2C530C1893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FE6B0635-4A17-5D63-A841-AF3149A5677C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FDFCAACB-3455-9626-71E3-9752027B3EB8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73DC4A2C-E7E0-54C2-0FBC-2370562B077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3" name="Freeform 4">
                <a:extLst>
                  <a:ext uri="{FF2B5EF4-FFF2-40B4-BE49-F238E27FC236}">
                    <a16:creationId xmlns:a16="http://schemas.microsoft.com/office/drawing/2014/main" id="{F935CAC4-AE65-7AF4-F538-6DBA9BA23938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0862762C-733F-E840-111F-AE248FFB08B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49864A2B-D7E5-DEC5-E060-FD4EE2B0E3F4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A0184E7D-6B32-32DF-883F-A399B97BC42C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6F3BE9E3-2D67-9EE7-42C5-7385819885DA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8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and Preparation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CD0AA34-9020-8AD7-6132-23A97D53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71871"/>
              </p:ext>
            </p:extLst>
          </p:nvPr>
        </p:nvGraphicFramePr>
        <p:xfrm>
          <a:off x="1645923" y="2987546"/>
          <a:ext cx="8886301" cy="29991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76299">
                  <a:extLst>
                    <a:ext uri="{9D8B030D-6E8A-4147-A177-3AD203B41FA5}">
                      <a16:colId xmlns:a16="http://schemas.microsoft.com/office/drawing/2014/main" val="3793141720"/>
                    </a:ext>
                  </a:extLst>
                </a:gridCol>
                <a:gridCol w="2823856">
                  <a:extLst>
                    <a:ext uri="{9D8B030D-6E8A-4147-A177-3AD203B41FA5}">
                      <a16:colId xmlns:a16="http://schemas.microsoft.com/office/drawing/2014/main" val="3631418232"/>
                    </a:ext>
                  </a:extLst>
                </a:gridCol>
                <a:gridCol w="2986146">
                  <a:extLst>
                    <a:ext uri="{9D8B030D-6E8A-4147-A177-3AD203B41FA5}">
                      <a16:colId xmlns:a16="http://schemas.microsoft.com/office/drawing/2014/main" val="3298737515"/>
                    </a:ext>
                  </a:extLst>
                </a:gridCol>
              </a:tblGrid>
              <a:tr h="458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Traffic Density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Medium Traffic Density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Traffic Density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43714"/>
                  </a:ext>
                </a:extLst>
              </a:tr>
              <a:tr h="217617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40838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1B441411-504E-B1F7-5AF7-35C61BCB4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1" y="3821675"/>
            <a:ext cx="1206921" cy="21651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D8E79B-5C08-D095-07F5-A361C72D58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10276"/>
          <a:stretch/>
        </p:blipFill>
        <p:spPr bwMode="auto">
          <a:xfrm>
            <a:off x="4748414" y="3821677"/>
            <a:ext cx="1235442" cy="2158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0F575C-FC6B-1506-19BC-FFF785C86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01" y="3816744"/>
            <a:ext cx="1180975" cy="2158596"/>
          </a:xfrm>
          <a:prstGeom prst="rect">
            <a:avLst/>
          </a:prstGeom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1BA4F28D-1F1D-9A40-0B1C-3551C3B43D9E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3494D551-FEE0-DCF9-7B57-1E42D9B1275C}"/>
              </a:ext>
            </a:extLst>
          </p:cNvPr>
          <p:cNvSpPr txBox="1"/>
          <p:nvPr/>
        </p:nvSpPr>
        <p:spPr>
          <a:xfrm>
            <a:off x="1113405" y="2179040"/>
            <a:ext cx="974719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Videos Recording, Splitting, and preprocessing.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242FA8-8387-01E2-1A81-957554220C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7" b="27643"/>
          <a:stretch/>
        </p:blipFill>
        <p:spPr bwMode="auto">
          <a:xfrm>
            <a:off x="3008537" y="4280790"/>
            <a:ext cx="1674869" cy="1225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657262-7466-3CF6-685D-D5C8AFA62F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0" b="17960"/>
          <a:stretch/>
        </p:blipFill>
        <p:spPr bwMode="auto">
          <a:xfrm>
            <a:off x="6105261" y="4290619"/>
            <a:ext cx="1404044" cy="1225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DA1FC6-A66F-FDF2-9656-61188DD589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8" b="21323"/>
          <a:stretch/>
        </p:blipFill>
        <p:spPr bwMode="auto">
          <a:xfrm>
            <a:off x="8903652" y="4280790"/>
            <a:ext cx="1585858" cy="1233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03F7DBA-C757-174A-C07F-A33352D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554" y="6484241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6</a:t>
            </a:fld>
            <a:endParaRPr lang="en-US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EE137F3E-BE10-3F4D-CF49-7EA61961E256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CA44511A-446A-75EA-33D5-39C1B3472867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2" name="Freeform 4">
                <a:extLst>
                  <a:ext uri="{FF2B5EF4-FFF2-40B4-BE49-F238E27FC236}">
                    <a16:creationId xmlns:a16="http://schemas.microsoft.com/office/drawing/2014/main" id="{8FA09CFD-EA28-06F1-1944-E4B28FDA766D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5">
                <a:extLst>
                  <a:ext uri="{FF2B5EF4-FFF2-40B4-BE49-F238E27FC236}">
                    <a16:creationId xmlns:a16="http://schemas.microsoft.com/office/drawing/2014/main" id="{A718D4EA-46DD-AC0B-604B-AD0BE78FC373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2F93DE35-F0A0-9FDF-D1DA-0EDE31EBAA3C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6B6C7B6E-8F95-4999-30B9-63AC3BD1D9B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5ABC533E-F574-A652-212B-430D7A49034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4" name="Group 2">
            <a:extLst>
              <a:ext uri="{FF2B5EF4-FFF2-40B4-BE49-F238E27FC236}">
                <a16:creationId xmlns:a16="http://schemas.microsoft.com/office/drawing/2014/main" id="{5FFE1A9E-06E8-D55A-6BD1-86968EFA0D49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5" name="Group 3">
              <a:extLst>
                <a:ext uri="{FF2B5EF4-FFF2-40B4-BE49-F238E27FC236}">
                  <a16:creationId xmlns:a16="http://schemas.microsoft.com/office/drawing/2014/main" id="{0086249D-9769-CEFB-3EFD-2DEA0F714F14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9" name="Freeform 4">
                <a:extLst>
                  <a:ext uri="{FF2B5EF4-FFF2-40B4-BE49-F238E27FC236}">
                    <a16:creationId xmlns:a16="http://schemas.microsoft.com/office/drawing/2014/main" id="{6E5F01DD-7805-AA48-9CEE-4C91D8D12878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Box 5">
                <a:extLst>
                  <a:ext uri="{FF2B5EF4-FFF2-40B4-BE49-F238E27FC236}">
                    <a16:creationId xmlns:a16="http://schemas.microsoft.com/office/drawing/2014/main" id="{F467B849-5611-4F59-8EF7-0197366E99D2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F31AAE04-DF09-2FE4-D92A-08468055FF14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40F4A6B2-CDB7-11A9-1006-DF0A191A9798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AC3577CF-246E-B0BA-996B-90131ADF1CBD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61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8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and Preparation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CD0AA34-9020-8AD7-6132-23A97D53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70836"/>
              </p:ext>
            </p:extLst>
          </p:nvPr>
        </p:nvGraphicFramePr>
        <p:xfrm>
          <a:off x="1645923" y="3485147"/>
          <a:ext cx="8886301" cy="29991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76299">
                  <a:extLst>
                    <a:ext uri="{9D8B030D-6E8A-4147-A177-3AD203B41FA5}">
                      <a16:colId xmlns:a16="http://schemas.microsoft.com/office/drawing/2014/main" val="3793141720"/>
                    </a:ext>
                  </a:extLst>
                </a:gridCol>
                <a:gridCol w="2823856">
                  <a:extLst>
                    <a:ext uri="{9D8B030D-6E8A-4147-A177-3AD203B41FA5}">
                      <a16:colId xmlns:a16="http://schemas.microsoft.com/office/drawing/2014/main" val="3631418232"/>
                    </a:ext>
                  </a:extLst>
                </a:gridCol>
                <a:gridCol w="2986146">
                  <a:extLst>
                    <a:ext uri="{9D8B030D-6E8A-4147-A177-3AD203B41FA5}">
                      <a16:colId xmlns:a16="http://schemas.microsoft.com/office/drawing/2014/main" val="3298737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Traffic Density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Medium Traffic Density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Traffic Density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43714"/>
                  </a:ext>
                </a:extLst>
              </a:tr>
              <a:tr h="2176176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40838"/>
                  </a:ext>
                </a:extLst>
              </a:tr>
            </a:tbl>
          </a:graphicData>
        </a:graphic>
      </p:graphicFrame>
      <p:sp>
        <p:nvSpPr>
          <p:cNvPr id="35" name="TextBox 18">
            <a:extLst>
              <a:ext uri="{FF2B5EF4-FFF2-40B4-BE49-F238E27FC236}">
                <a16:creationId xmlns:a16="http://schemas.microsoft.com/office/drawing/2014/main" id="{3494D551-FEE0-DCF9-7B57-1E42D9B1275C}"/>
              </a:ext>
            </a:extLst>
          </p:cNvPr>
          <p:cNvSpPr txBox="1"/>
          <p:nvPr/>
        </p:nvSpPr>
        <p:spPr>
          <a:xfrm>
            <a:off x="1106691" y="2183246"/>
            <a:ext cx="946169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Images Extraction, </a:t>
            </a:r>
            <a:r>
              <a:rPr lang="en-US" sz="2400" spc="158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Enhancement,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Labeling, and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balancing.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89A66C-53C9-1263-DED7-6C2646BA8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8" y="4333794"/>
            <a:ext cx="2156566" cy="21220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91ECF4-E8EA-C2AA-52C4-8A698720B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17" y="4333794"/>
            <a:ext cx="2156566" cy="21220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239C91-7D7A-2BBA-DB61-199E11431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19" y="4333792"/>
            <a:ext cx="2156566" cy="2122134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4D1AD9F7-AD92-48F2-5C0D-0B52D29C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572" y="647490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7</a:t>
            </a:fld>
            <a:endParaRPr lang="en-US"/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6EC98A5D-2E14-8F8F-D15E-437FD228C2A9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C396033B-4059-C4A6-3953-EEDE2DE58C79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46A52D0C-8A3A-5190-1653-8F345E153D12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4DA873E7-0BF9-8CD8-4419-A135010B02D2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5">
                <a:extLst>
                  <a:ext uri="{FF2B5EF4-FFF2-40B4-BE49-F238E27FC236}">
                    <a16:creationId xmlns:a16="http://schemas.microsoft.com/office/drawing/2014/main" id="{BC7EC55E-F145-E618-799A-ACFD7F6C31AC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647463A1-82D4-20D1-7A7E-5C61AD6E0532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B17BCAEB-03DB-7B94-020C-112FF40B653F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8">
                <a:extLst>
                  <a:ext uri="{FF2B5EF4-FFF2-40B4-BE49-F238E27FC236}">
                    <a16:creationId xmlns:a16="http://schemas.microsoft.com/office/drawing/2014/main" id="{40D97F6A-3916-CCF0-182F-080252D8D36D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1" name="Group 2">
            <a:extLst>
              <a:ext uri="{FF2B5EF4-FFF2-40B4-BE49-F238E27FC236}">
                <a16:creationId xmlns:a16="http://schemas.microsoft.com/office/drawing/2014/main" id="{48AAB550-56E1-D22A-6515-FC8D078074EB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7EFC02E8-7B8B-070C-B74F-7E18AE65C2EA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51390FFC-3CE2-0412-7EB8-363ED33ECA21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D5847F9D-F638-4520-473F-E70F92072CBC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A0D0EEF6-B378-9777-B924-5D5D656D879C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4043D23-BF4C-5D59-2D37-345F94216AAE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6D7071C1-1908-081A-D962-08DE223CFAC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F00FC6-CF78-8FFD-A0F2-C8A4BF022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906"/>
              </p:ext>
            </p:extLst>
          </p:nvPr>
        </p:nvGraphicFramePr>
        <p:xfrm>
          <a:off x="1609760" y="2649698"/>
          <a:ext cx="8922464" cy="56389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32544">
                  <a:extLst>
                    <a:ext uri="{9D8B030D-6E8A-4147-A177-3AD203B41FA5}">
                      <a16:colId xmlns:a16="http://schemas.microsoft.com/office/drawing/2014/main" val="4180835541"/>
                    </a:ext>
                  </a:extLst>
                </a:gridCol>
                <a:gridCol w="4289920">
                  <a:extLst>
                    <a:ext uri="{9D8B030D-6E8A-4147-A177-3AD203B41FA5}">
                      <a16:colId xmlns:a16="http://schemas.microsoft.com/office/drawing/2014/main" val="69907751"/>
                    </a:ext>
                  </a:extLst>
                </a:gridCol>
              </a:tblGrid>
              <a:tr h="563897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Saturation and contrast adjusting</a:t>
                      </a: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52577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6AE2989-BED1-5756-AEB3-C1A5859D714D}"/>
              </a:ext>
            </a:extLst>
          </p:cNvPr>
          <p:cNvGrpSpPr/>
          <p:nvPr/>
        </p:nvGrpSpPr>
        <p:grpSpPr>
          <a:xfrm>
            <a:off x="6707703" y="2702118"/>
            <a:ext cx="3282434" cy="530871"/>
            <a:chOff x="4470023" y="2802374"/>
            <a:chExt cx="3282434" cy="5308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0C400EC-A781-17EA-43BC-CF05C8108CF2}"/>
                </a:ext>
              </a:extLst>
            </p:cNvPr>
            <p:cNvCxnSpPr/>
            <p:nvPr/>
          </p:nvCxnSpPr>
          <p:spPr>
            <a:xfrm>
              <a:off x="4687824" y="2999232"/>
              <a:ext cx="28163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868AEE1D-C381-5AF9-57CF-5103220988A0}"/>
                </a:ext>
              </a:extLst>
            </p:cNvPr>
            <p:cNvSpPr txBox="1"/>
            <p:nvPr/>
          </p:nvSpPr>
          <p:spPr>
            <a:xfrm>
              <a:off x="4470023" y="2802374"/>
              <a:ext cx="203949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n-US" sz="2400" spc="158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endPara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AA9E21E-AE5A-F10C-6852-C258765FE6A0}"/>
                </a:ext>
              </a:extLst>
            </p:cNvPr>
            <p:cNvSpPr txBox="1"/>
            <p:nvPr/>
          </p:nvSpPr>
          <p:spPr>
            <a:xfrm>
              <a:off x="7548508" y="2802374"/>
              <a:ext cx="203949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n-US" sz="2400" spc="158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238936-1449-B4DD-13F7-195CA00AE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0392" y="2814566"/>
              <a:ext cx="0" cy="357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BF48BA-59DA-70D4-55F6-54950499883F}"/>
                </a:ext>
              </a:extLst>
            </p:cNvPr>
            <p:cNvSpPr/>
            <p:nvPr/>
          </p:nvSpPr>
          <p:spPr>
            <a:xfrm>
              <a:off x="7022592" y="2908786"/>
              <a:ext cx="109726" cy="1718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8">
              <a:extLst>
                <a:ext uri="{FF2B5EF4-FFF2-40B4-BE49-F238E27FC236}">
                  <a16:creationId xmlns:a16="http://schemas.microsoft.com/office/drawing/2014/main" id="{1902E082-922F-5125-01C0-93795A6675CE}"/>
                </a:ext>
              </a:extLst>
            </p:cNvPr>
            <p:cNvSpPr txBox="1"/>
            <p:nvPr/>
          </p:nvSpPr>
          <p:spPr>
            <a:xfrm>
              <a:off x="6942653" y="3056246"/>
              <a:ext cx="423080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n-US" spc="158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60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38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5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preprocessing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2DD970BC-1D9F-467C-1678-3DE52F730998}"/>
              </a:ext>
            </a:extLst>
          </p:cNvPr>
          <p:cNvSpPr txBox="1"/>
          <p:nvPr/>
        </p:nvSpPr>
        <p:spPr>
          <a:xfrm>
            <a:off x="620645" y="3017639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 and Tuning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4F75B78B-30B3-DB7C-1905-8B0A3CA51076}"/>
              </a:ext>
            </a:extLst>
          </p:cNvPr>
          <p:cNvSpPr txBox="1"/>
          <p:nvPr/>
        </p:nvSpPr>
        <p:spPr>
          <a:xfrm>
            <a:off x="1111323" y="3662305"/>
            <a:ext cx="973827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spc="158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EfficientNet models were fine-tuned to find the most accurate and stable one.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9C9AA79-69EE-F33C-50D3-893EA738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31537"/>
              </p:ext>
            </p:extLst>
          </p:nvPr>
        </p:nvGraphicFramePr>
        <p:xfrm>
          <a:off x="1929040" y="4416622"/>
          <a:ext cx="8127999" cy="227109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62293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9182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9841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EfficientNetB5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EfficientNetB7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158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EfficientNetV2L</a:t>
                      </a:r>
                      <a:endPara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052420"/>
                  </a:ext>
                </a:extLst>
              </a:tr>
              <a:tr h="1813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42449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C126737F-7DF6-8F3D-4CC1-D5CBC71D5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019923" y="4946562"/>
            <a:ext cx="2494902" cy="16621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B5ACBF-A52B-3A49-5371-8CBDF2912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761441" y="4955109"/>
            <a:ext cx="2494902" cy="16634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15ACE6-136B-ED8D-5729-D30578216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473086" y="4964941"/>
            <a:ext cx="2494900" cy="1663451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2F26AAD-0903-ABB6-F9C9-3D42691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998" y="6472329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8</a:t>
            </a:fld>
            <a:endParaRPr lang="en-US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C97958F-E93C-EB71-B8D0-7F12AE9A9893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36" name="Group 2">
            <a:extLst>
              <a:ext uri="{FF2B5EF4-FFF2-40B4-BE49-F238E27FC236}">
                <a16:creationId xmlns:a16="http://schemas.microsoft.com/office/drawing/2014/main" id="{B6974C9D-0090-739C-7A5E-044122273DD7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090159B-FEB2-94DB-9024-E0D56507853F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1577D3AD-5C76-36FA-7472-6775AC548A1B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F1E18DB8-CC25-291A-3873-EDE6B52E1F85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C9FC915B-81F8-0ED3-C9B7-5C2C42FD3CD1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B3EA4844-655C-9DF1-5370-D6C4DFED59FF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420C03C3-EDE4-35A7-7349-B439DA94970F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0414EA40-C5ED-9A0F-1D6D-246B98D63EC2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89FF04C8-246F-07A0-8310-06AF584B2A6E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D4F767D6-0741-8511-D65C-C4320B714A17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5">
                <a:extLst>
                  <a:ext uri="{FF2B5EF4-FFF2-40B4-BE49-F238E27FC236}">
                    <a16:creationId xmlns:a16="http://schemas.microsoft.com/office/drawing/2014/main" id="{3D354511-2CFF-C88C-0F8F-B1E3368734A9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9" name="Group 6">
              <a:extLst>
                <a:ext uri="{FF2B5EF4-FFF2-40B4-BE49-F238E27FC236}">
                  <a16:creationId xmlns:a16="http://schemas.microsoft.com/office/drawing/2014/main" id="{5CC50958-99B1-B6C0-22F9-343AE6FDD372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BAF7EEA9-C991-71EC-1FB4-5213A47ADB3A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8">
                <a:extLst>
                  <a:ext uri="{FF2B5EF4-FFF2-40B4-BE49-F238E27FC236}">
                    <a16:creationId xmlns:a16="http://schemas.microsoft.com/office/drawing/2014/main" id="{943B5EB5-CB8B-9522-5009-CE6C40F9F91E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80A821-59BE-77AE-435F-41E8FEA97BC4}"/>
              </a:ext>
            </a:extLst>
          </p:cNvPr>
          <p:cNvGrpSpPr/>
          <p:nvPr/>
        </p:nvGrpSpPr>
        <p:grpSpPr>
          <a:xfrm>
            <a:off x="2491480" y="2093101"/>
            <a:ext cx="7275410" cy="1091492"/>
            <a:chOff x="2282560" y="2108907"/>
            <a:chExt cx="7275410" cy="109149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E784A695-B9A2-F572-7D99-3D611F143FD2}"/>
                </a:ext>
              </a:extLst>
            </p:cNvPr>
            <p:cNvSpPr/>
            <p:nvPr/>
          </p:nvSpPr>
          <p:spPr>
            <a:xfrm>
              <a:off x="5951347" y="2108907"/>
              <a:ext cx="2336331" cy="1091492"/>
            </a:xfrm>
            <a:prstGeom prst="rightArrow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One-hot encoding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7EE6F-29C8-B7CB-A216-8E663C9AC645}"/>
                </a:ext>
              </a:extLst>
            </p:cNvPr>
            <p:cNvSpPr/>
            <p:nvPr/>
          </p:nvSpPr>
          <p:spPr>
            <a:xfrm>
              <a:off x="2282560" y="2387537"/>
              <a:ext cx="1208128" cy="546816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Resizing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480x480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143F70A-1B38-E751-DEBB-64CF8992DB58}"/>
                </a:ext>
              </a:extLst>
            </p:cNvPr>
            <p:cNvSpPr/>
            <p:nvPr/>
          </p:nvSpPr>
          <p:spPr>
            <a:xfrm>
              <a:off x="3552852" y="2108907"/>
              <a:ext cx="2336331" cy="1091492"/>
            </a:xfrm>
            <a:prstGeom prst="rightArrow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Normalizing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5B5AB6-F8D9-6C64-27C5-AD557A427830}"/>
                </a:ext>
              </a:extLst>
            </p:cNvPr>
            <p:cNvSpPr/>
            <p:nvPr/>
          </p:nvSpPr>
          <p:spPr>
            <a:xfrm>
              <a:off x="8349842" y="2387537"/>
              <a:ext cx="1208128" cy="546816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Shuffling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0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>
            <a:extLst>
              <a:ext uri="{FF2B5EF4-FFF2-40B4-BE49-F238E27FC236}">
                <a16:creationId xmlns:a16="http://schemas.microsoft.com/office/drawing/2014/main" id="{AD85E96C-D365-7453-F251-2C11747E3C4D}"/>
              </a:ext>
            </a:extLst>
          </p:cNvPr>
          <p:cNvSpPr txBox="1"/>
          <p:nvPr/>
        </p:nvSpPr>
        <p:spPr>
          <a:xfrm>
            <a:off x="620647" y="1562091"/>
            <a:ext cx="9132393" cy="546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691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 Optimization</a:t>
            </a:r>
            <a:endParaRPr lang="en-US" sz="2800" b="1" spc="333" dirty="0">
              <a:solidFill>
                <a:srgbClr val="17391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51EDC07-2D08-6307-9007-5C5FB467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83604"/>
              </p:ext>
            </p:extLst>
          </p:nvPr>
        </p:nvGraphicFramePr>
        <p:xfrm>
          <a:off x="1867573" y="2286000"/>
          <a:ext cx="8127999" cy="3383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06820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43263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385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Batch Size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Per Epoch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4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893s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86.40%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9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564s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87.20%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197s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88.00%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3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204s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85.60%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34481"/>
                  </a:ext>
                </a:extLst>
              </a:tr>
            </a:tbl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F31CC12-825C-E8A7-EFBF-D9DBDD31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870" y="6478587"/>
            <a:ext cx="2743200" cy="365125"/>
          </a:xfrm>
        </p:spPr>
        <p:txBody>
          <a:bodyPr/>
          <a:lstStyle/>
          <a:p>
            <a:fld id="{433A937F-CD8D-4600-B53E-4C7E883FF3BD}" type="slidenum">
              <a:rPr lang="en-US" smtClean="0"/>
              <a:t>9</a:t>
            </a:fld>
            <a:endParaRPr lang="en-US"/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7DCD8AE5-E5CE-3A27-76FF-C416C2C440AF}"/>
              </a:ext>
            </a:extLst>
          </p:cNvPr>
          <p:cNvSpPr txBox="1"/>
          <p:nvPr/>
        </p:nvSpPr>
        <p:spPr>
          <a:xfrm>
            <a:off x="473356" y="577652"/>
            <a:ext cx="10744406" cy="500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4000" b="1" spc="26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Description and Implementation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341E3956-AAA9-99B1-5648-4C2F6B10CFE4}"/>
              </a:ext>
            </a:extLst>
          </p:cNvPr>
          <p:cNvGrpSpPr/>
          <p:nvPr/>
        </p:nvGrpSpPr>
        <p:grpSpPr>
          <a:xfrm>
            <a:off x="13852" y="-3300"/>
            <a:ext cx="404950" cy="68613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6893C633-482E-B8E8-2A3D-9ED8B12D2BB8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36" name="Freeform 4">
                <a:extLst>
                  <a:ext uri="{FF2B5EF4-FFF2-40B4-BE49-F238E27FC236}">
                    <a16:creationId xmlns:a16="http://schemas.microsoft.com/office/drawing/2014/main" id="{E4A3D527-45AD-1BF0-FE85-405239C001CB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FC26FE80-4E8C-6B2E-E8F3-C364E386B0D6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id="{6F3EAA3E-E7F1-DF49-30DE-013370EEC5B7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64F24D4C-FBD2-20F1-9770-332DD771C1E9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62FAEF0D-3BD8-AF88-9B8C-A1423F09FFC9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8C7D8C5F-3391-BFB9-2EBD-C5668D20992A}"/>
              </a:ext>
            </a:extLst>
          </p:cNvPr>
          <p:cNvGrpSpPr/>
          <p:nvPr/>
        </p:nvGrpSpPr>
        <p:grpSpPr>
          <a:xfrm>
            <a:off x="11787050" y="0"/>
            <a:ext cx="404950" cy="6858000"/>
            <a:chOff x="0" y="0"/>
            <a:chExt cx="1409700" cy="1455133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B1ECBD69-545E-C488-2DF2-F3E75D1A61DB}"/>
                </a:ext>
              </a:extLst>
            </p:cNvPr>
            <p:cNvGrpSpPr/>
            <p:nvPr/>
          </p:nvGrpSpPr>
          <p:grpSpPr>
            <a:xfrm rot="-5400000">
              <a:off x="-4966697" y="8174941"/>
              <a:ext cx="11343094" cy="1409700"/>
              <a:chOff x="0" y="0"/>
              <a:chExt cx="2240611" cy="278459"/>
            </a:xfrm>
            <a:grpFill/>
          </p:grpSpPr>
          <p:sp>
            <p:nvSpPr>
              <p:cNvPr id="43" name="Freeform 4">
                <a:extLst>
                  <a:ext uri="{FF2B5EF4-FFF2-40B4-BE49-F238E27FC236}">
                    <a16:creationId xmlns:a16="http://schemas.microsoft.com/office/drawing/2014/main" id="{D23E4E2C-3D47-31E5-95AB-E1102BA38E88}"/>
                  </a:ext>
                </a:extLst>
              </p:cNvPr>
              <p:cNvSpPr/>
              <p:nvPr/>
            </p:nvSpPr>
            <p:spPr>
              <a:xfrm>
                <a:off x="0" y="0"/>
                <a:ext cx="2240611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2240611" h="278459">
                    <a:moveTo>
                      <a:pt x="0" y="0"/>
                    </a:moveTo>
                    <a:lnTo>
                      <a:pt x="2240611" y="0"/>
                    </a:lnTo>
                    <a:lnTo>
                      <a:pt x="2240611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CACEDFEF-0A63-16A5-D22F-EDF6BCF04C1D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2240611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38865E9C-2B1F-CB80-4DCD-B55A07A3F795}"/>
                </a:ext>
              </a:extLst>
            </p:cNvPr>
            <p:cNvGrpSpPr/>
            <p:nvPr/>
          </p:nvGrpSpPr>
          <p:grpSpPr>
            <a:xfrm rot="-5400000">
              <a:off x="-1024436" y="1024436"/>
              <a:ext cx="3458572" cy="1409700"/>
              <a:chOff x="0" y="0"/>
              <a:chExt cx="683175" cy="278459"/>
            </a:xfrm>
            <a:grpFill/>
          </p:grpSpPr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E2252CEE-EF19-361F-ACF8-6BCE06827792}"/>
                  </a:ext>
                </a:extLst>
              </p:cNvPr>
              <p:cNvSpPr/>
              <p:nvPr/>
            </p:nvSpPr>
            <p:spPr>
              <a:xfrm>
                <a:off x="0" y="0"/>
                <a:ext cx="683175" cy="278459"/>
              </a:xfrm>
              <a:custGeom>
                <a:avLst/>
                <a:gdLst/>
                <a:ahLst/>
                <a:cxnLst/>
                <a:rect l="l" t="t" r="r" b="b"/>
                <a:pathLst>
                  <a:path w="683175" h="278459">
                    <a:moveTo>
                      <a:pt x="0" y="0"/>
                    </a:moveTo>
                    <a:lnTo>
                      <a:pt x="683175" y="0"/>
                    </a:lnTo>
                    <a:lnTo>
                      <a:pt x="683175" y="278459"/>
                    </a:lnTo>
                    <a:lnTo>
                      <a:pt x="0" y="278459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46993D91-A23F-AA31-7A0B-FE74FDC9E287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83175" cy="297509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44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978</Words>
  <Application>Microsoft Office PowerPoint</Application>
  <PresentationFormat>Widescreen</PresentationFormat>
  <Paragraphs>251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Montserrat Classic</vt:lpstr>
      <vt:lpstr>Times New Roman</vt:lpstr>
      <vt:lpstr>ui-sans-serif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Razan Zeyad Ibrahim aldurbee</dc:creator>
  <cp:lastModifiedBy>Razan Zeyad Ibrahim aldurbee</cp:lastModifiedBy>
  <cp:revision>53</cp:revision>
  <dcterms:created xsi:type="dcterms:W3CDTF">2024-05-04T12:53:03Z</dcterms:created>
  <dcterms:modified xsi:type="dcterms:W3CDTF">2024-05-26T15:29:10Z</dcterms:modified>
</cp:coreProperties>
</file>