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7" r:id="rId3"/>
    <p:sldId id="301" r:id="rId4"/>
    <p:sldId id="259" r:id="rId5"/>
    <p:sldId id="299" r:id="rId6"/>
    <p:sldId id="303" r:id="rId7"/>
    <p:sldId id="304" r:id="rId8"/>
    <p:sldId id="302" r:id="rId9"/>
    <p:sldId id="305" r:id="rId10"/>
    <p:sldId id="310" r:id="rId11"/>
    <p:sldId id="308" r:id="rId12"/>
    <p:sldId id="306" r:id="rId13"/>
    <p:sldId id="312" r:id="rId14"/>
    <p:sldId id="260" r:id="rId15"/>
    <p:sldId id="263" r:id="rId16"/>
    <p:sldId id="270" r:id="rId17"/>
  </p:sldIdLst>
  <p:sldSz cx="9144000" cy="5143500" type="screen16x9"/>
  <p:notesSz cx="6858000" cy="9144000"/>
  <p:embeddedFontLst>
    <p:embeddedFont>
      <p:font typeface="Nunito Sans" pitchFamily="2" charset="0"/>
      <p:regular r:id="rId19"/>
      <p:bold r:id="rId20"/>
      <p:italic r:id="rId21"/>
      <p:boldItalic r:id="rId22"/>
    </p:embeddedFont>
    <p:embeddedFont>
      <p:font typeface="Open Sans ExtraBold" panose="020B0906030804020204" pitchFamily="34" charset="0"/>
      <p:bold r:id="rId23"/>
      <p:boldItalic r:id="rId24"/>
    </p:embeddedFont>
    <p:embeddedFont>
      <p:font typeface="Roboto Condensed Light" panose="02000000000000000000" pitchFamily="2" charset="0"/>
      <p:regular r:id="rId25"/>
      <p:italic r:id="rId26"/>
    </p:embeddedFont>
    <p:embeddedFont>
      <p:font typeface="Segoe Print" panose="020006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Ali" initials="NA" lastIdx="1" clrIdx="0">
    <p:extLst>
      <p:ext uri="{19B8F6BF-5375-455C-9EA6-DF929625EA0E}">
        <p15:presenceInfo xmlns:p15="http://schemas.microsoft.com/office/powerpoint/2012/main" userId="e9c5aaa896d30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17C191-C1C8-4678-8EB4-B641D0CDC2B7}">
  <a:tblStyle styleId="{3517C191-C1C8-4678-8EB4-B641D0CDC2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d5705976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d5705976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694b295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694b295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d5705976a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d5705976a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5"/>
          <p:cNvSpPr/>
          <p:nvPr/>
        </p:nvSpPr>
        <p:spPr>
          <a:xfrm flipH="1">
            <a:off x="8307915" y="474708"/>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041590" y="52837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125900" y="108100"/>
            <a:ext cx="5500500" cy="496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title"/>
          </p:nvPr>
        </p:nvSpPr>
        <p:spPr>
          <a:xfrm>
            <a:off x="713225" y="539500"/>
            <a:ext cx="36117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03" name="Google Shape;103;p5"/>
          <p:cNvSpPr txBox="1">
            <a:spLocks noGrp="1"/>
          </p:cNvSpPr>
          <p:nvPr>
            <p:ph type="subTitle" idx="1"/>
          </p:nvPr>
        </p:nvSpPr>
        <p:spPr>
          <a:xfrm>
            <a:off x="713225"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4" name="Google Shape;104;p5"/>
          <p:cNvSpPr txBox="1">
            <a:spLocks noGrp="1"/>
          </p:cNvSpPr>
          <p:nvPr>
            <p:ph type="subTitle" idx="2"/>
          </p:nvPr>
        </p:nvSpPr>
        <p:spPr>
          <a:xfrm>
            <a:off x="713237"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05" name="Google Shape;105;p5"/>
          <p:cNvSpPr txBox="1">
            <a:spLocks noGrp="1"/>
          </p:cNvSpPr>
          <p:nvPr>
            <p:ph type="subTitle" idx="3"/>
          </p:nvPr>
        </p:nvSpPr>
        <p:spPr>
          <a:xfrm>
            <a:off x="3156850"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6" name="Google Shape;106;p5"/>
          <p:cNvSpPr txBox="1">
            <a:spLocks noGrp="1"/>
          </p:cNvSpPr>
          <p:nvPr>
            <p:ph type="subTitle" idx="4"/>
          </p:nvPr>
        </p:nvSpPr>
        <p:spPr>
          <a:xfrm>
            <a:off x="3156854"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grpSp>
        <p:nvGrpSpPr>
          <p:cNvPr id="107" name="Google Shape;107;p5"/>
          <p:cNvGrpSpPr/>
          <p:nvPr/>
        </p:nvGrpSpPr>
        <p:grpSpPr>
          <a:xfrm>
            <a:off x="5791980" y="607218"/>
            <a:ext cx="2881257" cy="4136279"/>
            <a:chOff x="5791980" y="607218"/>
            <a:chExt cx="2881257" cy="4136279"/>
          </a:xfrm>
        </p:grpSpPr>
        <p:sp>
          <p:nvSpPr>
            <p:cNvPr id="108" name="Google Shape;108;p5"/>
            <p:cNvSpPr/>
            <p:nvPr/>
          </p:nvSpPr>
          <p:spPr>
            <a:xfrm>
              <a:off x="8580263" y="4732965"/>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604818" y="4708410"/>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639006" y="4732965"/>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710030" y="11395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734585" y="11159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7768795" y="11395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791980" y="6308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16535" y="6072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50723" y="6308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p:nvPr/>
        </p:nvSpPr>
        <p:spPr>
          <a:xfrm>
            <a:off x="81075" y="860850"/>
            <a:ext cx="8971800" cy="342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41950" y="141850"/>
            <a:ext cx="2039700" cy="889000"/>
            <a:chOff x="141950" y="141850"/>
            <a:chExt cx="2039700" cy="889000"/>
          </a:xfrm>
        </p:grpSpPr>
        <p:sp>
          <p:nvSpPr>
            <p:cNvPr id="159" name="Google Shape;159;p7"/>
            <p:cNvSpPr/>
            <p:nvPr/>
          </p:nvSpPr>
          <p:spPr>
            <a:xfrm>
              <a:off x="141950" y="157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64775" y="14185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7"/>
          <p:cNvSpPr/>
          <p:nvPr/>
        </p:nvSpPr>
        <p:spPr>
          <a:xfrm>
            <a:off x="7628325" y="205975"/>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8735325" y="3911400"/>
            <a:ext cx="264225" cy="1032300"/>
            <a:chOff x="8735325" y="3911400"/>
            <a:chExt cx="264225" cy="1032300"/>
          </a:xfrm>
        </p:grpSpPr>
        <p:sp>
          <p:nvSpPr>
            <p:cNvPr id="163" name="Google Shape;163;p7"/>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7"/>
          <p:cNvGrpSpPr/>
          <p:nvPr/>
        </p:nvGrpSpPr>
        <p:grpSpPr>
          <a:xfrm>
            <a:off x="3235384" y="605834"/>
            <a:ext cx="2673216" cy="132451"/>
            <a:chOff x="-2427878" y="1527634"/>
            <a:chExt cx="2673216" cy="132451"/>
          </a:xfrm>
        </p:grpSpPr>
        <p:sp>
          <p:nvSpPr>
            <p:cNvPr id="167" name="Google Shape;167;p7"/>
            <p:cNvSpPr/>
            <p:nvPr/>
          </p:nvSpPr>
          <p:spPr>
            <a:xfrm>
              <a:off x="-2427878" y="1552189"/>
              <a:ext cx="34230" cy="10532"/>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3323" y="1527634"/>
              <a:ext cx="34230" cy="10532"/>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369113" y="1552189"/>
              <a:ext cx="34208" cy="10532"/>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2343" y="1649531"/>
              <a:ext cx="34230" cy="10554"/>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76898" y="1624976"/>
              <a:ext cx="34230" cy="11432"/>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11108" y="1649531"/>
              <a:ext cx="34230" cy="10554"/>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439513" y="4640340"/>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464068" y="4615785"/>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98256" y="4640340"/>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674680" y="4856968"/>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699235" y="4833291"/>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733445" y="4856968"/>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56630" y="4576871"/>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781185" y="4553193"/>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815373" y="4576871"/>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484916" y="539508"/>
            <a:ext cx="124087" cy="50484"/>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688711" y="565933"/>
            <a:ext cx="217298" cy="79544"/>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31393" y="546088"/>
            <a:ext cx="169226" cy="63436"/>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subTitle" idx="1"/>
          </p:nvPr>
        </p:nvSpPr>
        <p:spPr>
          <a:xfrm>
            <a:off x="713213" y="2524863"/>
            <a:ext cx="2815800" cy="145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a:endParaRPr/>
          </a:p>
        </p:txBody>
      </p:sp>
      <p:sp>
        <p:nvSpPr>
          <p:cNvPr id="186" name="Google Shape;186;p7"/>
          <p:cNvSpPr txBox="1">
            <a:spLocks noGrp="1"/>
          </p:cNvSpPr>
          <p:nvPr>
            <p:ph type="title"/>
          </p:nvPr>
        </p:nvSpPr>
        <p:spPr>
          <a:xfrm>
            <a:off x="713225" y="1538175"/>
            <a:ext cx="2138700" cy="986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Google Shape;206;p9"/>
          <p:cNvSpPr/>
          <p:nvPr/>
        </p:nvSpPr>
        <p:spPr>
          <a:xfrm>
            <a:off x="6042785" y="519652"/>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6067115" y="495322"/>
            <a:ext cx="33918" cy="10436"/>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101012" y="519652"/>
            <a:ext cx="33897" cy="10436"/>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5681222" y="4775532"/>
            <a:ext cx="92123" cy="34766"/>
            <a:chOff x="4763934" y="3750311"/>
            <a:chExt cx="88691" cy="33471"/>
          </a:xfrm>
        </p:grpSpPr>
        <p:sp>
          <p:nvSpPr>
            <p:cNvPr id="210" name="Google Shape;210;p9"/>
            <p:cNvSpPr/>
            <p:nvPr/>
          </p:nvSpPr>
          <p:spPr>
            <a:xfrm>
              <a:off x="4763934" y="3773734"/>
              <a:ext cx="33471" cy="10048"/>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87357" y="3750311"/>
              <a:ext cx="32634" cy="10048"/>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819970" y="3773734"/>
              <a:ext cx="32655" cy="10048"/>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a:off x="6117514" y="2259375"/>
            <a:ext cx="33918" cy="10436"/>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6141844" y="2235046"/>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175740" y="2259375"/>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a:off x="8599351" y="972772"/>
            <a:ext cx="92145" cy="34788"/>
            <a:chOff x="8599351" y="591772"/>
            <a:chExt cx="92145" cy="34788"/>
          </a:xfrm>
        </p:grpSpPr>
        <p:sp>
          <p:nvSpPr>
            <p:cNvPr id="217" name="Google Shape;217;p9"/>
            <p:cNvSpPr/>
            <p:nvPr/>
          </p:nvSpPr>
          <p:spPr>
            <a:xfrm>
              <a:off x="8599351" y="616102"/>
              <a:ext cx="33918" cy="1045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8623681" y="591772"/>
              <a:ext cx="33918" cy="11328"/>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657577" y="616102"/>
              <a:ext cx="33918" cy="1045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9"/>
          <p:cNvSpPr/>
          <p:nvPr/>
        </p:nvSpPr>
        <p:spPr>
          <a:xfrm>
            <a:off x="5469952" y="3452945"/>
            <a:ext cx="166658" cy="67803"/>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743664" y="3488436"/>
            <a:ext cx="291847" cy="106833"/>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69602" y="3461783"/>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8778357" y="4074762"/>
            <a:ext cx="92145" cy="33897"/>
            <a:chOff x="8778357" y="3846162"/>
            <a:chExt cx="92145" cy="33897"/>
          </a:xfrm>
        </p:grpSpPr>
        <p:sp>
          <p:nvSpPr>
            <p:cNvPr id="224" name="Google Shape;224;p9"/>
            <p:cNvSpPr/>
            <p:nvPr/>
          </p:nvSpPr>
          <p:spPr>
            <a:xfrm>
              <a:off x="8778357" y="3869622"/>
              <a:ext cx="33918" cy="10436"/>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802687" y="3846162"/>
              <a:ext cx="33918" cy="10436"/>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836583" y="3869622"/>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9"/>
          <p:cNvSpPr/>
          <p:nvPr/>
        </p:nvSpPr>
        <p:spPr>
          <a:xfrm>
            <a:off x="6877891" y="3365588"/>
            <a:ext cx="33897" cy="1045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902221" y="3342128"/>
            <a:ext cx="33897" cy="1045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936096" y="3365588"/>
            <a:ext cx="33918" cy="1045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5082177" y="1747651"/>
            <a:ext cx="92123" cy="34788"/>
            <a:chOff x="4736324" y="1804332"/>
            <a:chExt cx="88691" cy="33492"/>
          </a:xfrm>
        </p:grpSpPr>
        <p:sp>
          <p:nvSpPr>
            <p:cNvPr id="231" name="Google Shape;23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flipH="1">
            <a:off x="117025" y="90075"/>
            <a:ext cx="4792500" cy="49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06275" y="144950"/>
            <a:ext cx="4720800" cy="17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9"/>
          <p:cNvGrpSpPr/>
          <p:nvPr/>
        </p:nvGrpSpPr>
        <p:grpSpPr>
          <a:xfrm>
            <a:off x="4298190" y="981689"/>
            <a:ext cx="92123" cy="34788"/>
            <a:chOff x="4736324" y="1804332"/>
            <a:chExt cx="88691" cy="33492"/>
          </a:xfrm>
        </p:grpSpPr>
        <p:sp>
          <p:nvSpPr>
            <p:cNvPr id="237" name="Google Shape;237;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625040" y="1505539"/>
            <a:ext cx="92123" cy="34788"/>
            <a:chOff x="4736324" y="1804332"/>
            <a:chExt cx="88691" cy="33492"/>
          </a:xfrm>
        </p:grpSpPr>
        <p:sp>
          <p:nvSpPr>
            <p:cNvPr id="241" name="Google Shape;24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4608040" y="1663839"/>
            <a:ext cx="92123" cy="34788"/>
            <a:chOff x="4736324" y="1804332"/>
            <a:chExt cx="88691" cy="33492"/>
          </a:xfrm>
        </p:grpSpPr>
        <p:sp>
          <p:nvSpPr>
            <p:cNvPr id="245" name="Google Shape;245;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p:nvPr/>
        </p:nvSpPr>
        <p:spPr>
          <a:xfrm>
            <a:off x="37014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7477" y="5727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txBox="1">
            <a:spLocks noGrp="1"/>
          </p:cNvSpPr>
          <p:nvPr>
            <p:ph type="title"/>
          </p:nvPr>
        </p:nvSpPr>
        <p:spPr>
          <a:xfrm>
            <a:off x="713225" y="2363275"/>
            <a:ext cx="3476100" cy="69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1" name="Google Shape;251;p9"/>
          <p:cNvSpPr txBox="1">
            <a:spLocks noGrp="1"/>
          </p:cNvSpPr>
          <p:nvPr>
            <p:ph type="subTitle" idx="1"/>
          </p:nvPr>
        </p:nvSpPr>
        <p:spPr>
          <a:xfrm>
            <a:off x="713225" y="3242375"/>
            <a:ext cx="3476100" cy="124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560373" y="888175"/>
            <a:ext cx="3557100" cy="28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5">
                    <a:lumMod val="50000"/>
                  </a:schemeClr>
                </a:solidFill>
              </a:rPr>
              <a:t>Predicting Hotel Booking Cancellation </a:t>
            </a:r>
            <a:endParaRPr sz="4000" dirty="0">
              <a:solidFill>
                <a:schemeClr val="accent5">
                  <a:lumMod val="50000"/>
                </a:schemeClr>
              </a:solidFill>
            </a:endParaRPr>
          </a:p>
        </p:txBody>
      </p:sp>
      <p:sp>
        <p:nvSpPr>
          <p:cNvPr id="664" name="Google Shape;664;p28"/>
          <p:cNvSpPr txBox="1">
            <a:spLocks noGrp="1"/>
          </p:cNvSpPr>
          <p:nvPr>
            <p:ph type="subTitle" idx="1"/>
          </p:nvPr>
        </p:nvSpPr>
        <p:spPr>
          <a:xfrm>
            <a:off x="370120" y="4092536"/>
            <a:ext cx="384848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latin typeface="Nunito Sans" pitchFamily="2" charset="0"/>
              </a:rPr>
              <a:t>By : </a:t>
            </a:r>
          </a:p>
          <a:p>
            <a:pPr marL="0" lvl="0" indent="0" algn="l" rtl="0">
              <a:spcBef>
                <a:spcPts val="0"/>
              </a:spcBef>
              <a:spcAft>
                <a:spcPts val="0"/>
              </a:spcAft>
              <a:buNone/>
            </a:pPr>
            <a:r>
              <a:rPr lang="en" dirty="0">
                <a:solidFill>
                  <a:schemeClr val="accent5">
                    <a:lumMod val="75000"/>
                  </a:schemeClr>
                </a:solidFill>
                <a:latin typeface="Nunito Sans" pitchFamily="2" charset="0"/>
              </a:rPr>
              <a:t>    Nora AL-Ahmari &amp; Razan AL-Harbi</a:t>
            </a:r>
            <a:endParaRPr dirty="0">
              <a:solidFill>
                <a:schemeClr val="accent5">
                  <a:lumMod val="75000"/>
                </a:schemeClr>
              </a:solidFill>
              <a:latin typeface="Nunito Sans" pitchFamily="2" charset="0"/>
            </a:endParaRPr>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97E5-E125-40E2-8E1F-CC74273A1C12}"/>
              </a:ext>
            </a:extLst>
          </p:cNvPr>
          <p:cNvSpPr>
            <a:spLocks noGrp="1"/>
          </p:cNvSpPr>
          <p:nvPr>
            <p:ph type="title"/>
          </p:nvPr>
        </p:nvSpPr>
        <p:spPr>
          <a:xfrm>
            <a:off x="713224" y="266258"/>
            <a:ext cx="5554939" cy="484500"/>
          </a:xfrm>
        </p:spPr>
        <p:txBody>
          <a:bodyPr/>
          <a:lstStyle/>
          <a:p>
            <a:r>
              <a:rPr lang="en-US" dirty="0">
                <a:solidFill>
                  <a:schemeClr val="bg2">
                    <a:lumMod val="50000"/>
                  </a:schemeClr>
                </a:solidFill>
              </a:rPr>
              <a:t>EXPLORATORY DATA ANALYSIS</a:t>
            </a:r>
            <a:endParaRPr lang="ar-SA" dirty="0"/>
          </a:p>
        </p:txBody>
      </p:sp>
      <p:sp>
        <p:nvSpPr>
          <p:cNvPr id="3" name="Subtitle 2">
            <a:extLst>
              <a:ext uri="{FF2B5EF4-FFF2-40B4-BE49-F238E27FC236}">
                <a16:creationId xmlns:a16="http://schemas.microsoft.com/office/drawing/2014/main" id="{AD5C2574-F262-44E9-A360-D9068D80DB5E}"/>
              </a:ext>
            </a:extLst>
          </p:cNvPr>
          <p:cNvSpPr>
            <a:spLocks noGrp="1"/>
          </p:cNvSpPr>
          <p:nvPr>
            <p:ph type="subTitle" idx="1"/>
          </p:nvPr>
        </p:nvSpPr>
        <p:spPr>
          <a:xfrm>
            <a:off x="283776" y="1358637"/>
            <a:ext cx="7995443" cy="896100"/>
          </a:xfrm>
        </p:spPr>
        <p:txBody>
          <a:bodyPr/>
          <a:lstStyle/>
          <a:p>
            <a:r>
              <a:rPr lang="en-US" sz="1600" b="0" i="0" dirty="0">
                <a:solidFill>
                  <a:srgbClr val="000000"/>
                </a:solidFill>
                <a:effectLst/>
                <a:latin typeface="Helvetica Neue"/>
              </a:rPr>
              <a:t>The above plot shows that August was the busiest month and January was the least (Probably because of the Holiday season in Summer in August and Heavy Winter in January) The high footfall in Jan is followed by July and May</a:t>
            </a:r>
            <a:endParaRPr lang="ar-SA" sz="1600" dirty="0"/>
          </a:p>
        </p:txBody>
      </p:sp>
      <p:sp>
        <p:nvSpPr>
          <p:cNvPr id="4" name="Subtitle 3">
            <a:extLst>
              <a:ext uri="{FF2B5EF4-FFF2-40B4-BE49-F238E27FC236}">
                <a16:creationId xmlns:a16="http://schemas.microsoft.com/office/drawing/2014/main" id="{27A1374B-53B1-4918-A28E-2D531838051E}"/>
              </a:ext>
            </a:extLst>
          </p:cNvPr>
          <p:cNvSpPr>
            <a:spLocks noGrp="1"/>
          </p:cNvSpPr>
          <p:nvPr>
            <p:ph type="subTitle" idx="2"/>
          </p:nvPr>
        </p:nvSpPr>
        <p:spPr>
          <a:xfrm>
            <a:off x="667688" y="887464"/>
            <a:ext cx="4960479" cy="340200"/>
          </a:xfrm>
        </p:spPr>
        <p:txBody>
          <a:bodyPr/>
          <a:lstStyle/>
          <a:p>
            <a:r>
              <a:rPr lang="en-US" dirty="0">
                <a:solidFill>
                  <a:srgbClr val="C00000"/>
                </a:solidFill>
              </a:rPr>
              <a:t>Which months guests are</a:t>
            </a:r>
            <a:r>
              <a:rPr lang="en-US" sz="2000" dirty="0">
                <a:solidFill>
                  <a:srgbClr val="C00000"/>
                </a:solidFill>
              </a:rPr>
              <a:t> </a:t>
            </a:r>
            <a:r>
              <a:rPr lang="en-US" dirty="0">
                <a:solidFill>
                  <a:srgbClr val="C00000"/>
                </a:solidFill>
              </a:rPr>
              <a:t>high?</a:t>
            </a:r>
            <a:endParaRPr lang="ar-SA" sz="2000" dirty="0">
              <a:solidFill>
                <a:srgbClr val="C00000"/>
              </a:solidFill>
            </a:endParaRPr>
          </a:p>
        </p:txBody>
      </p:sp>
      <p:sp>
        <p:nvSpPr>
          <p:cNvPr id="5" name="Subtitle 4">
            <a:extLst>
              <a:ext uri="{FF2B5EF4-FFF2-40B4-BE49-F238E27FC236}">
                <a16:creationId xmlns:a16="http://schemas.microsoft.com/office/drawing/2014/main" id="{4ECC3A24-DA7D-496E-AD7D-E3DD527B5BC5}"/>
              </a:ext>
            </a:extLst>
          </p:cNvPr>
          <p:cNvSpPr>
            <a:spLocks noGrp="1"/>
          </p:cNvSpPr>
          <p:nvPr>
            <p:ph type="subTitle" idx="3"/>
          </p:nvPr>
        </p:nvSpPr>
        <p:spPr>
          <a:xfrm>
            <a:off x="283776" y="2616319"/>
            <a:ext cx="5108192" cy="392583"/>
          </a:xfrm>
        </p:spPr>
        <p:txBody>
          <a:bodyPr/>
          <a:lstStyle/>
          <a:p>
            <a:r>
              <a:rPr lang="en-US" sz="1600" b="0" i="0" dirty="0">
                <a:solidFill>
                  <a:srgbClr val="000000"/>
                </a:solidFill>
                <a:effectLst/>
                <a:latin typeface="Helvetica Neue"/>
              </a:rPr>
              <a:t>The highest cancellation rate was in June then April</a:t>
            </a:r>
            <a:endParaRPr lang="ar-SA" sz="1600" dirty="0"/>
          </a:p>
        </p:txBody>
      </p:sp>
      <p:sp>
        <p:nvSpPr>
          <p:cNvPr id="6" name="Subtitle 5">
            <a:extLst>
              <a:ext uri="{FF2B5EF4-FFF2-40B4-BE49-F238E27FC236}">
                <a16:creationId xmlns:a16="http://schemas.microsoft.com/office/drawing/2014/main" id="{C9A09956-D740-4B7A-8FB2-7274BF1BFB79}"/>
              </a:ext>
            </a:extLst>
          </p:cNvPr>
          <p:cNvSpPr>
            <a:spLocks noGrp="1"/>
          </p:cNvSpPr>
          <p:nvPr>
            <p:ph type="subTitle" idx="4"/>
          </p:nvPr>
        </p:nvSpPr>
        <p:spPr>
          <a:xfrm>
            <a:off x="893824" y="2215610"/>
            <a:ext cx="6093298" cy="340200"/>
          </a:xfrm>
        </p:spPr>
        <p:txBody>
          <a:bodyPr/>
          <a:lstStyle/>
          <a:p>
            <a:r>
              <a:rPr lang="en-US" dirty="0"/>
              <a:t> </a:t>
            </a:r>
            <a:r>
              <a:rPr lang="en-US" dirty="0">
                <a:solidFill>
                  <a:srgbClr val="C00000"/>
                </a:solidFill>
              </a:rPr>
              <a:t>what is the highest month have cancellation ?</a:t>
            </a:r>
            <a:endParaRPr lang="ar-SA" dirty="0">
              <a:solidFill>
                <a:srgbClr val="C00000"/>
              </a:solidFill>
            </a:endParaRPr>
          </a:p>
        </p:txBody>
      </p:sp>
      <p:sp>
        <p:nvSpPr>
          <p:cNvPr id="7" name="TextBox 6">
            <a:extLst>
              <a:ext uri="{FF2B5EF4-FFF2-40B4-BE49-F238E27FC236}">
                <a16:creationId xmlns:a16="http://schemas.microsoft.com/office/drawing/2014/main" id="{15E8FE60-7A5D-4B65-B425-C8864910987D}"/>
              </a:ext>
            </a:extLst>
          </p:cNvPr>
          <p:cNvSpPr txBox="1"/>
          <p:nvPr/>
        </p:nvSpPr>
        <p:spPr>
          <a:xfrm>
            <a:off x="1229831" y="3111710"/>
            <a:ext cx="7049387" cy="369332"/>
          </a:xfrm>
          <a:prstGeom prst="rect">
            <a:avLst/>
          </a:prstGeom>
          <a:noFill/>
        </p:spPr>
        <p:txBody>
          <a:bodyPr wrap="square" rtlCol="1">
            <a:spAutoFit/>
          </a:bodyPr>
          <a:lstStyle/>
          <a:p>
            <a:pPr algn="l"/>
            <a:r>
              <a:rPr lang="en-US" sz="1800" b="1" i="0" dirty="0">
                <a:solidFill>
                  <a:srgbClr val="C00000"/>
                </a:solidFill>
                <a:effectLst/>
                <a:latin typeface="Helvetica Neue"/>
              </a:rPr>
              <a:t>what is the percentage of bookings canceled prior to arrival ?</a:t>
            </a:r>
          </a:p>
        </p:txBody>
      </p:sp>
      <p:sp>
        <p:nvSpPr>
          <p:cNvPr id="8" name="TextBox 7">
            <a:extLst>
              <a:ext uri="{FF2B5EF4-FFF2-40B4-BE49-F238E27FC236}">
                <a16:creationId xmlns:a16="http://schemas.microsoft.com/office/drawing/2014/main" id="{39177BBC-ED95-4D1C-98FF-0196156ED6B3}"/>
              </a:ext>
            </a:extLst>
          </p:cNvPr>
          <p:cNvSpPr txBox="1"/>
          <p:nvPr/>
        </p:nvSpPr>
        <p:spPr>
          <a:xfrm>
            <a:off x="410796" y="3445463"/>
            <a:ext cx="6159794" cy="553998"/>
          </a:xfrm>
          <a:prstGeom prst="rect">
            <a:avLst/>
          </a:prstGeom>
          <a:noFill/>
        </p:spPr>
        <p:txBody>
          <a:bodyPr wrap="square" rtlCol="1">
            <a:spAutoFit/>
          </a:bodyPr>
          <a:lstStyle/>
          <a:p>
            <a:r>
              <a:rPr lang="en-US" dirty="0"/>
              <a:t> </a:t>
            </a:r>
            <a:r>
              <a:rPr lang="en-US" sz="1600" dirty="0"/>
              <a:t>A vast majority of bookings (97%) are canceled prior to arrival.</a:t>
            </a:r>
          </a:p>
          <a:p>
            <a:endParaRPr lang="ar-SA" dirty="0"/>
          </a:p>
        </p:txBody>
      </p:sp>
      <p:sp>
        <p:nvSpPr>
          <p:cNvPr id="9" name="TextBox 8">
            <a:extLst>
              <a:ext uri="{FF2B5EF4-FFF2-40B4-BE49-F238E27FC236}">
                <a16:creationId xmlns:a16="http://schemas.microsoft.com/office/drawing/2014/main" id="{E0F14312-6DF1-43DE-B157-9D9458B116D9}"/>
              </a:ext>
            </a:extLst>
          </p:cNvPr>
          <p:cNvSpPr txBox="1"/>
          <p:nvPr/>
        </p:nvSpPr>
        <p:spPr>
          <a:xfrm>
            <a:off x="1229831" y="3861617"/>
            <a:ext cx="6067646" cy="369332"/>
          </a:xfrm>
          <a:prstGeom prst="rect">
            <a:avLst/>
          </a:prstGeom>
          <a:noFill/>
        </p:spPr>
        <p:txBody>
          <a:bodyPr wrap="square" rtlCol="1">
            <a:spAutoFit/>
          </a:bodyPr>
          <a:lstStyle/>
          <a:p>
            <a:pPr algn="l"/>
            <a:r>
              <a:rPr lang="en-US" sz="1800" b="1" i="0" dirty="0">
                <a:solidFill>
                  <a:srgbClr val="C00000"/>
                </a:solidFill>
                <a:effectLst/>
                <a:latin typeface="Helvetica Neue"/>
              </a:rPr>
              <a:t>Were most guests come from ?</a:t>
            </a:r>
          </a:p>
        </p:txBody>
      </p:sp>
      <p:sp>
        <p:nvSpPr>
          <p:cNvPr id="10" name="TextBox 9">
            <a:extLst>
              <a:ext uri="{FF2B5EF4-FFF2-40B4-BE49-F238E27FC236}">
                <a16:creationId xmlns:a16="http://schemas.microsoft.com/office/drawing/2014/main" id="{86492C0D-4EE7-4263-9289-E0540F498137}"/>
              </a:ext>
            </a:extLst>
          </p:cNvPr>
          <p:cNvSpPr txBox="1"/>
          <p:nvPr/>
        </p:nvSpPr>
        <p:spPr>
          <a:xfrm>
            <a:off x="518141" y="4292467"/>
            <a:ext cx="7108948" cy="584775"/>
          </a:xfrm>
          <a:prstGeom prst="rect">
            <a:avLst/>
          </a:prstGeom>
          <a:noFill/>
        </p:spPr>
        <p:txBody>
          <a:bodyPr wrap="square" rtlCol="1">
            <a:spAutoFit/>
          </a:bodyPr>
          <a:lstStyle/>
          <a:p>
            <a:r>
              <a:rPr lang="en-US" sz="1600" dirty="0"/>
              <a:t>Most of the guest are from Portugal then the second is  Great Britain,</a:t>
            </a:r>
          </a:p>
          <a:p>
            <a:r>
              <a:rPr lang="en-US" sz="1600" dirty="0"/>
              <a:t>then Next is France, Spain, Germany, and Ireland</a:t>
            </a:r>
            <a:endParaRPr lang="ar-SA" sz="1600" dirty="0"/>
          </a:p>
        </p:txBody>
      </p:sp>
    </p:spTree>
    <p:extLst>
      <p:ext uri="{BB962C8B-B14F-4D97-AF65-F5344CB8AC3E}">
        <p14:creationId xmlns:p14="http://schemas.microsoft.com/office/powerpoint/2010/main" val="299229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30F95-DE5E-415E-A7E0-0FA560DD6C70}"/>
              </a:ext>
            </a:extLst>
          </p:cNvPr>
          <p:cNvPicPr>
            <a:picLocks noChangeAspect="1"/>
          </p:cNvPicPr>
          <p:nvPr/>
        </p:nvPicPr>
        <p:blipFill rotWithShape="1">
          <a:blip r:embed="rId2"/>
          <a:srcRect l="19456" t="25908" r="50543" b="14832"/>
          <a:stretch/>
        </p:blipFill>
        <p:spPr>
          <a:xfrm>
            <a:off x="316041" y="674878"/>
            <a:ext cx="3175592" cy="3528436"/>
          </a:xfrm>
          <a:prstGeom prst="rect">
            <a:avLst/>
          </a:prstGeom>
        </p:spPr>
      </p:pic>
      <p:pic>
        <p:nvPicPr>
          <p:cNvPr id="5" name="Picture 4">
            <a:extLst>
              <a:ext uri="{FF2B5EF4-FFF2-40B4-BE49-F238E27FC236}">
                <a16:creationId xmlns:a16="http://schemas.microsoft.com/office/drawing/2014/main" id="{EBD371A5-2B4D-4CE9-B149-DC6DB6BB514A}"/>
              </a:ext>
            </a:extLst>
          </p:cNvPr>
          <p:cNvPicPr>
            <a:picLocks noChangeAspect="1"/>
          </p:cNvPicPr>
          <p:nvPr/>
        </p:nvPicPr>
        <p:blipFill rotWithShape="1">
          <a:blip r:embed="rId3"/>
          <a:srcRect l="17984" t="47130" r="31395" b="10148"/>
          <a:stretch/>
        </p:blipFill>
        <p:spPr>
          <a:xfrm>
            <a:off x="3779605" y="1245079"/>
            <a:ext cx="5048354" cy="2396616"/>
          </a:xfrm>
          <a:prstGeom prst="rect">
            <a:avLst/>
          </a:prstGeom>
        </p:spPr>
      </p:pic>
      <p:sp>
        <p:nvSpPr>
          <p:cNvPr id="7" name="TextBox 6">
            <a:extLst>
              <a:ext uri="{FF2B5EF4-FFF2-40B4-BE49-F238E27FC236}">
                <a16:creationId xmlns:a16="http://schemas.microsoft.com/office/drawing/2014/main" id="{0908B5EA-77DB-4583-BEE2-5BAE2573A8EC}"/>
              </a:ext>
            </a:extLst>
          </p:cNvPr>
          <p:cNvSpPr txBox="1"/>
          <p:nvPr/>
        </p:nvSpPr>
        <p:spPr>
          <a:xfrm>
            <a:off x="2665227" y="375684"/>
            <a:ext cx="3366977" cy="307777"/>
          </a:xfrm>
          <a:prstGeom prst="rect">
            <a:avLst/>
          </a:prstGeom>
          <a:noFill/>
        </p:spPr>
        <p:txBody>
          <a:bodyPr wrap="square" rtlCol="1">
            <a:spAutoFit/>
          </a:bodyPr>
          <a:lstStyle/>
          <a:p>
            <a:r>
              <a:rPr lang="en-US" dirty="0">
                <a:solidFill>
                  <a:schemeClr val="bg2">
                    <a:lumMod val="50000"/>
                  </a:schemeClr>
                </a:solidFill>
              </a:rPr>
              <a:t>EXPLORATORY DATA ANALYSIS</a:t>
            </a:r>
            <a:endParaRPr lang="ar-SA" dirty="0"/>
          </a:p>
        </p:txBody>
      </p:sp>
    </p:spTree>
    <p:extLst>
      <p:ext uri="{BB962C8B-B14F-4D97-AF65-F5344CB8AC3E}">
        <p14:creationId xmlns:p14="http://schemas.microsoft.com/office/powerpoint/2010/main" val="33676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69F6-CBA8-4F4E-816A-8B36627243E4}"/>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B1CA068A-40D2-4DBC-AC42-6A3D2EC1C211}"/>
              </a:ext>
            </a:extLst>
          </p:cNvPr>
          <p:cNvSpPr>
            <a:spLocks noGrp="1"/>
          </p:cNvSpPr>
          <p:nvPr>
            <p:ph type="subTitle" idx="1"/>
          </p:nvPr>
        </p:nvSpPr>
        <p:spPr>
          <a:xfrm>
            <a:off x="5854995" y="2254102"/>
            <a:ext cx="3005470" cy="1878419"/>
          </a:xfrm>
        </p:spPr>
        <p:txBody>
          <a:bodyPr/>
          <a:lstStyle/>
          <a:p>
            <a:pPr algn="l"/>
            <a:endParaRPr lang="en-US" sz="1800" dirty="0">
              <a:solidFill>
                <a:schemeClr val="bg2">
                  <a:lumMod val="50000"/>
                </a:schemeClr>
              </a:solidFill>
            </a:endParaRPr>
          </a:p>
          <a:p>
            <a:pPr algn="l"/>
            <a:r>
              <a:rPr lang="en-US" sz="1800" dirty="0">
                <a:solidFill>
                  <a:schemeClr val="bg2">
                    <a:lumMod val="50000"/>
                  </a:schemeClr>
                </a:solidFill>
              </a:rPr>
              <a:t> ● Lead Time</a:t>
            </a:r>
          </a:p>
          <a:p>
            <a:pPr algn="l"/>
            <a:r>
              <a:rPr lang="en-US" sz="1800" dirty="0">
                <a:solidFill>
                  <a:schemeClr val="bg2">
                    <a:lumMod val="50000"/>
                  </a:schemeClr>
                </a:solidFill>
              </a:rPr>
              <a:t> </a:t>
            </a:r>
          </a:p>
        </p:txBody>
      </p:sp>
      <p:sp>
        <p:nvSpPr>
          <p:cNvPr id="5" name="Subtitle 4">
            <a:extLst>
              <a:ext uri="{FF2B5EF4-FFF2-40B4-BE49-F238E27FC236}">
                <a16:creationId xmlns:a16="http://schemas.microsoft.com/office/drawing/2014/main" id="{BF3A41C8-A794-4AB0-961C-D57678CEB0CD}"/>
              </a:ext>
            </a:extLst>
          </p:cNvPr>
          <p:cNvSpPr>
            <a:spLocks noGrp="1"/>
          </p:cNvSpPr>
          <p:nvPr>
            <p:ph type="subTitle" idx="2"/>
          </p:nvPr>
        </p:nvSpPr>
        <p:spPr>
          <a:xfrm>
            <a:off x="5727405" y="623777"/>
            <a:ext cx="2979818" cy="1098697"/>
          </a:xfrm>
        </p:spPr>
        <p:txBody>
          <a:bodyPr/>
          <a:lstStyle/>
          <a:p>
            <a:pPr algn="l"/>
            <a:r>
              <a:rPr lang="en-US" sz="2400" b="1" dirty="0">
                <a:solidFill>
                  <a:srgbClr val="C00000"/>
                </a:solidFill>
              </a:rPr>
              <a:t>Features</a:t>
            </a:r>
          </a:p>
          <a:p>
            <a:pPr algn="l"/>
            <a:r>
              <a:rPr lang="en-US" sz="2400" b="1" dirty="0">
                <a:solidFill>
                  <a:srgbClr val="C00000"/>
                </a:solidFill>
              </a:rPr>
              <a:t>correlated </a:t>
            </a:r>
          </a:p>
          <a:p>
            <a:pPr algn="l"/>
            <a:r>
              <a:rPr lang="en-US" sz="2400" b="1" dirty="0">
                <a:solidFill>
                  <a:srgbClr val="C00000"/>
                </a:solidFill>
              </a:rPr>
              <a:t>With</a:t>
            </a:r>
          </a:p>
          <a:p>
            <a:pPr algn="l"/>
            <a:r>
              <a:rPr lang="en-US" sz="2400" b="1" dirty="0">
                <a:solidFill>
                  <a:srgbClr val="C00000"/>
                </a:solidFill>
              </a:rPr>
              <a:t>cancellation</a:t>
            </a:r>
            <a:endParaRPr lang="ar-SA" sz="2400" b="1" dirty="0">
              <a:solidFill>
                <a:srgbClr val="C00000"/>
              </a:solidFill>
            </a:endParaRPr>
          </a:p>
        </p:txBody>
      </p:sp>
      <p:pic>
        <p:nvPicPr>
          <p:cNvPr id="8" name="Picture 7">
            <a:extLst>
              <a:ext uri="{FF2B5EF4-FFF2-40B4-BE49-F238E27FC236}">
                <a16:creationId xmlns:a16="http://schemas.microsoft.com/office/drawing/2014/main" id="{0C46467F-24C7-4CDF-99AD-4D7159EB86D9}"/>
              </a:ext>
            </a:extLst>
          </p:cNvPr>
          <p:cNvPicPr>
            <a:picLocks noChangeAspect="1"/>
          </p:cNvPicPr>
          <p:nvPr/>
        </p:nvPicPr>
        <p:blipFill rotWithShape="1">
          <a:blip r:embed="rId2"/>
          <a:srcRect l="17908" t="22187" r="26666" b="5324"/>
          <a:stretch/>
        </p:blipFill>
        <p:spPr>
          <a:xfrm>
            <a:off x="283536" y="448034"/>
            <a:ext cx="5068186" cy="4393324"/>
          </a:xfrm>
          <a:prstGeom prst="rect">
            <a:avLst/>
          </a:prstGeom>
        </p:spPr>
      </p:pic>
      <p:sp>
        <p:nvSpPr>
          <p:cNvPr id="9" name="TextBox 8">
            <a:extLst>
              <a:ext uri="{FF2B5EF4-FFF2-40B4-BE49-F238E27FC236}">
                <a16:creationId xmlns:a16="http://schemas.microsoft.com/office/drawing/2014/main" id="{19E6F527-8D99-4B77-AA03-905C60DB363B}"/>
              </a:ext>
            </a:extLst>
          </p:cNvPr>
          <p:cNvSpPr txBox="1"/>
          <p:nvPr/>
        </p:nvSpPr>
        <p:spPr>
          <a:xfrm>
            <a:off x="5932968" y="3011085"/>
            <a:ext cx="2774255" cy="738664"/>
          </a:xfrm>
          <a:prstGeom prst="rect">
            <a:avLst/>
          </a:prstGeom>
          <a:noFill/>
        </p:spPr>
        <p:txBody>
          <a:bodyPr wrap="square" rtlCol="1">
            <a:spAutoFit/>
          </a:bodyPr>
          <a:lstStyle/>
          <a:p>
            <a:r>
              <a:rPr lang="en-US" b="0" i="0" dirty="0">
                <a:solidFill>
                  <a:srgbClr val="000000"/>
                </a:solidFill>
                <a:effectLst/>
                <a:latin typeface="Helvetica Neue"/>
              </a:rPr>
              <a:t>Lead time is the most highly correlated feature with whether or not a booking is canceled</a:t>
            </a:r>
            <a:endParaRPr lang="ar-SA" dirty="0"/>
          </a:p>
        </p:txBody>
      </p:sp>
    </p:spTree>
    <p:extLst>
      <p:ext uri="{BB962C8B-B14F-4D97-AF65-F5344CB8AC3E}">
        <p14:creationId xmlns:p14="http://schemas.microsoft.com/office/powerpoint/2010/main" val="39298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0588-CC2A-4B1E-A401-E7ECFDF67BBF}"/>
              </a:ext>
            </a:extLst>
          </p:cNvPr>
          <p:cNvSpPr>
            <a:spLocks noGrp="1"/>
          </p:cNvSpPr>
          <p:nvPr>
            <p:ph type="title"/>
          </p:nvPr>
        </p:nvSpPr>
        <p:spPr>
          <a:xfrm>
            <a:off x="5684874" y="507900"/>
            <a:ext cx="3090535" cy="484500"/>
          </a:xfrm>
        </p:spPr>
        <p:txBody>
          <a:bodyPr/>
          <a:lstStyle/>
          <a:p>
            <a:r>
              <a:rPr lang="en-US" dirty="0">
                <a:solidFill>
                  <a:srgbClr val="C00000"/>
                </a:solidFill>
              </a:rPr>
              <a:t>Lead Time Days between booking and arrival </a:t>
            </a:r>
            <a:endParaRPr lang="ar-SA" dirty="0">
              <a:solidFill>
                <a:srgbClr val="C00000"/>
              </a:solidFill>
            </a:endParaRPr>
          </a:p>
        </p:txBody>
      </p:sp>
      <p:sp>
        <p:nvSpPr>
          <p:cNvPr id="3" name="Subtitle 2">
            <a:extLst>
              <a:ext uri="{FF2B5EF4-FFF2-40B4-BE49-F238E27FC236}">
                <a16:creationId xmlns:a16="http://schemas.microsoft.com/office/drawing/2014/main" id="{2C1EB7B5-85AD-4FED-B9E4-EBFE92161671}"/>
              </a:ext>
            </a:extLst>
          </p:cNvPr>
          <p:cNvSpPr>
            <a:spLocks noGrp="1"/>
          </p:cNvSpPr>
          <p:nvPr>
            <p:ph type="subTitle" idx="1"/>
          </p:nvPr>
        </p:nvSpPr>
        <p:spPr>
          <a:xfrm>
            <a:off x="5748669" y="2571750"/>
            <a:ext cx="2901845" cy="1929366"/>
          </a:xfrm>
        </p:spPr>
        <p:txBody>
          <a:bodyPr/>
          <a:lstStyle/>
          <a:p>
            <a:pPr algn="l"/>
            <a:r>
              <a:rPr lang="en-US" sz="1600" dirty="0"/>
              <a:t>● Canceled bookings have longer average lead time</a:t>
            </a:r>
          </a:p>
          <a:p>
            <a:pPr algn="l"/>
            <a:r>
              <a:rPr lang="en-US" sz="1600" dirty="0"/>
              <a:t> ● More time to cancel </a:t>
            </a:r>
          </a:p>
          <a:p>
            <a:pPr algn="l"/>
            <a:endParaRPr lang="en-US" sz="1600" dirty="0"/>
          </a:p>
          <a:p>
            <a:pPr algn="l"/>
            <a:r>
              <a:rPr lang="en-US" sz="1600" dirty="0"/>
              <a:t> ● More time for unexpected events</a:t>
            </a:r>
            <a:endParaRPr lang="ar-SA" sz="1600" dirty="0"/>
          </a:p>
        </p:txBody>
      </p:sp>
      <p:sp>
        <p:nvSpPr>
          <p:cNvPr id="4" name="Subtitle 3">
            <a:extLst>
              <a:ext uri="{FF2B5EF4-FFF2-40B4-BE49-F238E27FC236}">
                <a16:creationId xmlns:a16="http://schemas.microsoft.com/office/drawing/2014/main" id="{1CA37375-030C-47CE-A161-F0C3AD1EDB07}"/>
              </a:ext>
            </a:extLst>
          </p:cNvPr>
          <p:cNvSpPr>
            <a:spLocks noGrp="1"/>
          </p:cNvSpPr>
          <p:nvPr>
            <p:ph type="subTitle" idx="2"/>
          </p:nvPr>
        </p:nvSpPr>
        <p:spPr>
          <a:xfrm>
            <a:off x="5748669" y="1880584"/>
            <a:ext cx="3168503" cy="484500"/>
          </a:xfrm>
        </p:spPr>
        <p:txBody>
          <a:bodyPr/>
          <a:lstStyle/>
          <a:p>
            <a:r>
              <a:rPr lang="en-US" sz="1400" dirty="0">
                <a:solidFill>
                  <a:schemeClr val="bg2">
                    <a:lumMod val="50000"/>
                  </a:schemeClr>
                </a:solidFill>
              </a:rPr>
              <a:t>Days between booking &amp; arrival</a:t>
            </a:r>
            <a:endParaRPr lang="ar-SA" sz="1400" dirty="0">
              <a:solidFill>
                <a:schemeClr val="bg2">
                  <a:lumMod val="50000"/>
                </a:schemeClr>
              </a:solidFill>
            </a:endParaRPr>
          </a:p>
        </p:txBody>
      </p:sp>
      <p:pic>
        <p:nvPicPr>
          <p:cNvPr id="8" name="Picture 7">
            <a:extLst>
              <a:ext uri="{FF2B5EF4-FFF2-40B4-BE49-F238E27FC236}">
                <a16:creationId xmlns:a16="http://schemas.microsoft.com/office/drawing/2014/main" id="{3923E807-C1FB-4025-A18F-DF56C774FADD}"/>
              </a:ext>
            </a:extLst>
          </p:cNvPr>
          <p:cNvPicPr>
            <a:picLocks noChangeAspect="1"/>
          </p:cNvPicPr>
          <p:nvPr/>
        </p:nvPicPr>
        <p:blipFill rotWithShape="1">
          <a:blip r:embed="rId2"/>
          <a:srcRect l="44031" t="35969" r="19458" b="10489"/>
          <a:stretch/>
        </p:blipFill>
        <p:spPr>
          <a:xfrm>
            <a:off x="493486" y="85060"/>
            <a:ext cx="4929120" cy="4798828"/>
          </a:xfrm>
          <a:prstGeom prst="rect">
            <a:avLst/>
          </a:prstGeom>
        </p:spPr>
      </p:pic>
    </p:spTree>
    <p:extLst>
      <p:ext uri="{BB962C8B-B14F-4D97-AF65-F5344CB8AC3E}">
        <p14:creationId xmlns:p14="http://schemas.microsoft.com/office/powerpoint/2010/main" val="2446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a:t>
            </a:r>
            <a:endParaRPr dirty="0"/>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287521" y="3683213"/>
            <a:ext cx="43026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5069690" y="3263799"/>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62" y="4353874"/>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75931" y="3173859"/>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5129448" y="3945647"/>
            <a:ext cx="1357394" cy="626511"/>
          </a:xfrm>
          <a:custGeom>
            <a:avLst/>
            <a:gdLst/>
            <a:ahLst/>
            <a:cxnLst/>
            <a:rect l="l" t="t" r="r" b="b"/>
            <a:pathLst>
              <a:path w="62452" h="28825" extrusionOk="0">
                <a:moveTo>
                  <a:pt x="6338" y="16264"/>
                </a:moveTo>
                <a:cubicBezTo>
                  <a:pt x="7958" y="16250"/>
                  <a:pt x="9536" y="16901"/>
                  <a:pt x="10708" y="18030"/>
                </a:cubicBezTo>
                <a:cubicBezTo>
                  <a:pt x="11272" y="17248"/>
                  <a:pt x="12169" y="16742"/>
                  <a:pt x="13139" y="16684"/>
                </a:cubicBezTo>
                <a:cubicBezTo>
                  <a:pt x="13298" y="12661"/>
                  <a:pt x="16944" y="9681"/>
                  <a:pt x="20909" y="10346"/>
                </a:cubicBezTo>
                <a:cubicBezTo>
                  <a:pt x="22124" y="4587"/>
                  <a:pt x="27088" y="406"/>
                  <a:pt x="32962" y="203"/>
                </a:cubicBezTo>
                <a:cubicBezTo>
                  <a:pt x="38837" y="0"/>
                  <a:pt x="44090" y="3835"/>
                  <a:pt x="45681" y="9493"/>
                </a:cubicBezTo>
                <a:cubicBezTo>
                  <a:pt x="50919" y="8074"/>
                  <a:pt x="56085" y="12025"/>
                  <a:pt x="56085" y="17451"/>
                </a:cubicBezTo>
                <a:cubicBezTo>
                  <a:pt x="56085" y="17682"/>
                  <a:pt x="56071" y="17914"/>
                  <a:pt x="56056" y="18131"/>
                </a:cubicBezTo>
                <a:cubicBezTo>
                  <a:pt x="56374" y="18073"/>
                  <a:pt x="56707" y="18044"/>
                  <a:pt x="57040" y="18044"/>
                </a:cubicBezTo>
                <a:cubicBezTo>
                  <a:pt x="60021" y="18015"/>
                  <a:pt x="62452" y="20432"/>
                  <a:pt x="62452" y="23412"/>
                </a:cubicBezTo>
                <a:cubicBezTo>
                  <a:pt x="62452" y="26393"/>
                  <a:pt x="60021" y="28810"/>
                  <a:pt x="57040" y="28795"/>
                </a:cubicBezTo>
                <a:lnTo>
                  <a:pt x="6338" y="28795"/>
                </a:lnTo>
                <a:cubicBezTo>
                  <a:pt x="2851" y="28824"/>
                  <a:pt x="0" y="26017"/>
                  <a:pt x="0" y="22530"/>
                </a:cubicBezTo>
                <a:cubicBezTo>
                  <a:pt x="0" y="19043"/>
                  <a:pt x="2851" y="16221"/>
                  <a:pt x="6338" y="16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6743772" y="3544658"/>
            <a:ext cx="608276" cy="977162"/>
          </a:xfrm>
          <a:custGeom>
            <a:avLst/>
            <a:gdLst/>
            <a:ahLst/>
            <a:cxnLst/>
            <a:rect l="l" t="t" r="r" b="b"/>
            <a:pathLst>
              <a:path w="27986" h="44958" extrusionOk="0">
                <a:moveTo>
                  <a:pt x="14601" y="304"/>
                </a:moveTo>
                <a:cubicBezTo>
                  <a:pt x="18956" y="4139"/>
                  <a:pt x="22429" y="9985"/>
                  <a:pt x="24599" y="15324"/>
                </a:cubicBezTo>
                <a:cubicBezTo>
                  <a:pt x="26365" y="19636"/>
                  <a:pt x="27667" y="24469"/>
                  <a:pt x="27841" y="29142"/>
                </a:cubicBezTo>
                <a:cubicBezTo>
                  <a:pt x="27985" y="33122"/>
                  <a:pt x="27305" y="37463"/>
                  <a:pt x="24686" y="40617"/>
                </a:cubicBezTo>
                <a:cubicBezTo>
                  <a:pt x="22009" y="43858"/>
                  <a:pt x="18059" y="44958"/>
                  <a:pt x="13993" y="44958"/>
                </a:cubicBezTo>
                <a:cubicBezTo>
                  <a:pt x="9927" y="44958"/>
                  <a:pt x="5977" y="43858"/>
                  <a:pt x="3300" y="40617"/>
                </a:cubicBezTo>
                <a:cubicBezTo>
                  <a:pt x="681" y="37463"/>
                  <a:pt x="1" y="33122"/>
                  <a:pt x="145" y="29142"/>
                </a:cubicBezTo>
                <a:cubicBezTo>
                  <a:pt x="319" y="24469"/>
                  <a:pt x="1621" y="19636"/>
                  <a:pt x="3387" y="15324"/>
                </a:cubicBezTo>
                <a:cubicBezTo>
                  <a:pt x="5572" y="9985"/>
                  <a:pt x="9030" y="4139"/>
                  <a:pt x="13400" y="304"/>
                </a:cubicBezTo>
                <a:cubicBezTo>
                  <a:pt x="13733" y="0"/>
                  <a:pt x="14253" y="0"/>
                  <a:pt x="14601"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6811085" y="3722668"/>
            <a:ext cx="473649" cy="1119331"/>
          </a:xfrm>
          <a:custGeom>
            <a:avLst/>
            <a:gdLst/>
            <a:ahLst/>
            <a:cxnLst/>
            <a:rect l="l" t="t" r="r" b="b"/>
            <a:pathLst>
              <a:path w="21792" h="51499" extrusionOk="0">
                <a:moveTo>
                  <a:pt x="11373" y="50847"/>
                </a:moveTo>
                <a:cubicBezTo>
                  <a:pt x="11388" y="51498"/>
                  <a:pt x="10418" y="51498"/>
                  <a:pt x="10433" y="50847"/>
                </a:cubicBezTo>
                <a:lnTo>
                  <a:pt x="10433" y="32181"/>
                </a:lnTo>
                <a:lnTo>
                  <a:pt x="2315" y="24078"/>
                </a:lnTo>
                <a:cubicBezTo>
                  <a:pt x="2026" y="23789"/>
                  <a:pt x="2475" y="23340"/>
                  <a:pt x="2764" y="23629"/>
                </a:cubicBezTo>
                <a:lnTo>
                  <a:pt x="10433" y="31298"/>
                </a:lnTo>
                <a:lnTo>
                  <a:pt x="10433" y="24324"/>
                </a:lnTo>
                <a:lnTo>
                  <a:pt x="304" y="14195"/>
                </a:lnTo>
                <a:cubicBezTo>
                  <a:pt x="0" y="13891"/>
                  <a:pt x="449" y="13457"/>
                  <a:pt x="753" y="13747"/>
                </a:cubicBezTo>
                <a:lnTo>
                  <a:pt x="10418" y="23427"/>
                </a:lnTo>
                <a:lnTo>
                  <a:pt x="10418" y="16452"/>
                </a:lnTo>
                <a:lnTo>
                  <a:pt x="3444" y="9464"/>
                </a:lnTo>
                <a:cubicBezTo>
                  <a:pt x="3155" y="9174"/>
                  <a:pt x="3589" y="8726"/>
                  <a:pt x="3893" y="9015"/>
                </a:cubicBezTo>
                <a:lnTo>
                  <a:pt x="10433" y="15555"/>
                </a:lnTo>
                <a:lnTo>
                  <a:pt x="10433" y="8581"/>
                </a:lnTo>
                <a:lnTo>
                  <a:pt x="7033" y="5180"/>
                </a:lnTo>
                <a:cubicBezTo>
                  <a:pt x="6729" y="4891"/>
                  <a:pt x="7177" y="4443"/>
                  <a:pt x="7481" y="4732"/>
                </a:cubicBezTo>
                <a:lnTo>
                  <a:pt x="10433" y="7684"/>
                </a:lnTo>
                <a:lnTo>
                  <a:pt x="10433" y="651"/>
                </a:lnTo>
                <a:cubicBezTo>
                  <a:pt x="10418" y="0"/>
                  <a:pt x="11388" y="0"/>
                  <a:pt x="11373" y="651"/>
                </a:cubicBezTo>
                <a:lnTo>
                  <a:pt x="11373" y="7684"/>
                </a:lnTo>
                <a:lnTo>
                  <a:pt x="14325" y="4732"/>
                </a:lnTo>
                <a:cubicBezTo>
                  <a:pt x="14615" y="4443"/>
                  <a:pt x="15063" y="4891"/>
                  <a:pt x="14759" y="5180"/>
                </a:cubicBezTo>
                <a:lnTo>
                  <a:pt x="11373" y="8581"/>
                </a:lnTo>
                <a:lnTo>
                  <a:pt x="11373" y="15555"/>
                </a:lnTo>
                <a:lnTo>
                  <a:pt x="17914" y="9015"/>
                </a:lnTo>
                <a:cubicBezTo>
                  <a:pt x="18203" y="8726"/>
                  <a:pt x="18652" y="9174"/>
                  <a:pt x="18348" y="9464"/>
                </a:cubicBezTo>
                <a:lnTo>
                  <a:pt x="11373" y="16452"/>
                </a:lnTo>
                <a:lnTo>
                  <a:pt x="11373" y="23427"/>
                </a:lnTo>
                <a:lnTo>
                  <a:pt x="21054" y="13747"/>
                </a:lnTo>
                <a:cubicBezTo>
                  <a:pt x="21343" y="13457"/>
                  <a:pt x="21792" y="13906"/>
                  <a:pt x="21488" y="14195"/>
                </a:cubicBezTo>
                <a:lnTo>
                  <a:pt x="11373" y="24324"/>
                </a:lnTo>
                <a:lnTo>
                  <a:pt x="11373" y="31298"/>
                </a:lnTo>
                <a:lnTo>
                  <a:pt x="19028" y="23644"/>
                </a:lnTo>
                <a:cubicBezTo>
                  <a:pt x="19332" y="23340"/>
                  <a:pt x="19780" y="23789"/>
                  <a:pt x="19477" y="24078"/>
                </a:cubicBezTo>
                <a:lnTo>
                  <a:pt x="11373" y="3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4905208" y="4412037"/>
            <a:ext cx="1772533" cy="655136"/>
          </a:xfrm>
          <a:custGeom>
            <a:avLst/>
            <a:gdLst/>
            <a:ahLst/>
            <a:cxnLst/>
            <a:rect l="l" t="t" r="r" b="b"/>
            <a:pathLst>
              <a:path w="81552" h="30142" extrusionOk="0">
                <a:moveTo>
                  <a:pt x="22182" y="30141"/>
                </a:moveTo>
                <a:lnTo>
                  <a:pt x="59370" y="30141"/>
                </a:lnTo>
                <a:cubicBezTo>
                  <a:pt x="71568" y="30141"/>
                  <a:pt x="81552" y="23370"/>
                  <a:pt x="81552" y="15078"/>
                </a:cubicBezTo>
                <a:lnTo>
                  <a:pt x="81552" y="15078"/>
                </a:lnTo>
                <a:cubicBezTo>
                  <a:pt x="81552" y="6787"/>
                  <a:pt x="71568" y="1"/>
                  <a:pt x="59370" y="1"/>
                </a:cubicBezTo>
                <a:lnTo>
                  <a:pt x="22182" y="1"/>
                </a:lnTo>
                <a:cubicBezTo>
                  <a:pt x="9984" y="1"/>
                  <a:pt x="0" y="6787"/>
                  <a:pt x="0" y="15078"/>
                </a:cubicBezTo>
                <a:lnTo>
                  <a:pt x="0" y="15078"/>
                </a:lnTo>
                <a:cubicBezTo>
                  <a:pt x="0" y="23370"/>
                  <a:pt x="9984" y="30141"/>
                  <a:pt x="22182" y="301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7975" y="2513400"/>
            <a:ext cx="9136025" cy="419825"/>
          </a:xfrm>
          <a:custGeom>
            <a:avLst/>
            <a:gdLst/>
            <a:ahLst/>
            <a:cxnLst/>
            <a:rect l="l" t="t" r="r" b="b"/>
            <a:pathLst>
              <a:path w="365441" h="16793" extrusionOk="0">
                <a:moveTo>
                  <a:pt x="0" y="16703"/>
                </a:moveTo>
                <a:lnTo>
                  <a:pt x="91720" y="16793"/>
                </a:lnTo>
                <a:lnTo>
                  <a:pt x="151877" y="5912"/>
                </a:lnTo>
                <a:lnTo>
                  <a:pt x="212041" y="14813"/>
                </a:lnTo>
                <a:lnTo>
                  <a:pt x="272189" y="0"/>
                </a:lnTo>
                <a:lnTo>
                  <a:pt x="365441" y="157"/>
                </a:lnTo>
              </a:path>
            </a:pathLst>
          </a:custGeom>
          <a:noFill/>
          <a:ln w="19050" cap="flat" cmpd="sng">
            <a:solidFill>
              <a:schemeClr val="dk1"/>
            </a:solidFill>
            <a:prstDash val="dash"/>
            <a:round/>
            <a:headEnd type="none" w="med" len="med"/>
            <a:tailEnd type="none" w="med" len="med"/>
          </a:ln>
        </p:spPr>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7" name="Google Shape;1317;p32"/>
          <p:cNvCxnSpPr/>
          <p:nvPr/>
        </p:nvCxnSpPr>
        <p:spPr>
          <a:xfrm>
            <a:off x="3735275" y="2658538"/>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5314800" y="288197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894375" y="25116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543150" y="2267092"/>
            <a:ext cx="1225200" cy="240945"/>
          </a:xfrm>
          <a:prstGeom prst="rect">
            <a:avLst/>
          </a:prstGeom>
          <a:noFill/>
          <a:ln>
            <a:noFill/>
          </a:ln>
        </p:spPr>
        <p:txBody>
          <a:bodyPr spcFirstLastPara="1" wrap="square" lIns="91425" tIns="91425" rIns="91425" bIns="91425" anchor="ctr" anchorCtr="0">
            <a:noAutofit/>
          </a:bodyPr>
          <a:lstStyle/>
          <a:p>
            <a:pPr algn="ctr"/>
            <a:r>
              <a:rPr lang="en-US" sz="1400" dirty="0"/>
              <a:t>Logistic Regression</a:t>
            </a:r>
            <a:endParaRPr lang="en-US" sz="1100" dirty="0">
              <a:solidFill>
                <a:schemeClr val="dk1"/>
              </a:solidFill>
              <a:latin typeface="Open Sans ExtraBold"/>
              <a:ea typeface="Open Sans ExtraBold"/>
              <a:cs typeface="Open Sans ExtraBold"/>
              <a:sym typeface="Open Sans ExtraBold"/>
            </a:endParaRPr>
          </a:p>
          <a:p>
            <a:pPr marL="0" lvl="0" indent="0" algn="ctr"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112874" y="1622463"/>
            <a:ext cx="1849638"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Open Sans ExtraBold"/>
                <a:ea typeface="Open Sans ExtraBold"/>
                <a:cs typeface="Open Sans ExtraBold"/>
                <a:sym typeface="Open Sans ExtraBold"/>
              </a:rPr>
              <a:t>1</a:t>
            </a:r>
            <a:endParaRPr sz="1200" dirty="0">
              <a:solidFill>
                <a:schemeClr val="dk1"/>
              </a:solidFill>
              <a:latin typeface="Open Sans ExtraBold"/>
              <a:ea typeface="Open Sans ExtraBold"/>
              <a:cs typeface="Open Sans ExtraBold"/>
              <a:sym typeface="Open Sans ExtraBold"/>
            </a:endParaRPr>
          </a:p>
        </p:txBody>
      </p:sp>
      <p:sp>
        <p:nvSpPr>
          <p:cNvPr id="1322" name="Google Shape;1322;p32"/>
          <p:cNvSpPr txBox="1"/>
          <p:nvPr/>
        </p:nvSpPr>
        <p:spPr>
          <a:xfrm>
            <a:off x="3122675" y="1354525"/>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2</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4695111" y="1987275"/>
            <a:ext cx="1586613" cy="477600"/>
          </a:xfrm>
          <a:prstGeom prst="rect">
            <a:avLst/>
          </a:prstGeom>
          <a:noFill/>
          <a:ln>
            <a:noFill/>
          </a:ln>
        </p:spPr>
        <p:txBody>
          <a:bodyPr spcFirstLastPara="1" wrap="square" lIns="91425" tIns="91425" rIns="91425" bIns="91425" anchor="ctr" anchorCtr="0">
            <a:noAutofit/>
          </a:bodyPr>
          <a:lstStyle/>
          <a:p>
            <a:pPr algn="ctr"/>
            <a:r>
              <a:rPr lang="en-US" sz="1200" b="1" i="1" dirty="0">
                <a:solidFill>
                  <a:srgbClr val="202122"/>
                </a:solidFill>
                <a:effectLst/>
                <a:latin typeface="Arial" panose="020B0604020202020204" pitchFamily="34" charset="0"/>
              </a:rPr>
              <a:t>k</a:t>
            </a:r>
            <a:r>
              <a:rPr lang="en-US" sz="1200" b="1" i="0" dirty="0">
                <a:solidFill>
                  <a:srgbClr val="202122"/>
                </a:solidFill>
                <a:effectLst/>
                <a:latin typeface="Arial" panose="020B0604020202020204" pitchFamily="34" charset="0"/>
              </a:rPr>
              <a:t>-nearest neighbors </a:t>
            </a:r>
            <a:r>
              <a:rPr lang="en-US" b="1" i="0" dirty="0">
                <a:solidFill>
                  <a:srgbClr val="202122"/>
                </a:solidFill>
                <a:effectLst/>
                <a:latin typeface="Arial" panose="020B0604020202020204" pitchFamily="34" charset="0"/>
              </a:rPr>
              <a:t>(</a:t>
            </a:r>
            <a:r>
              <a:rPr lang="en-US" b="0" i="0" dirty="0">
                <a:solidFill>
                  <a:srgbClr val="000000"/>
                </a:solidFill>
                <a:effectLst/>
                <a:latin typeface="Helvetica Neue"/>
              </a:rPr>
              <a:t>KNN)</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4702200" y="1579300"/>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6123642" y="1700921"/>
            <a:ext cx="1225200" cy="477600"/>
          </a:xfrm>
          <a:prstGeom prst="rect">
            <a:avLst/>
          </a:prstGeom>
          <a:noFill/>
          <a:ln>
            <a:noFill/>
          </a:ln>
        </p:spPr>
        <p:txBody>
          <a:bodyPr spcFirstLastPara="1" wrap="square" lIns="91425" tIns="91425" rIns="91425" bIns="91425" anchor="ctr" anchorCtr="0">
            <a:noAutofit/>
          </a:bodyPr>
          <a:lstStyle/>
          <a:p>
            <a:pPr algn="r" fontAlgn="ctr"/>
            <a:r>
              <a:rPr lang="en-US" dirty="0">
                <a:effectLst/>
              </a:rPr>
              <a:t>Random Forest</a:t>
            </a:r>
          </a:p>
        </p:txBody>
      </p:sp>
      <p:sp>
        <p:nvSpPr>
          <p:cNvPr id="1326" name="Google Shape;1326;p32"/>
          <p:cNvSpPr txBox="1"/>
          <p:nvPr/>
        </p:nvSpPr>
        <p:spPr>
          <a:xfrm>
            <a:off x="6281725" y="1202288"/>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4</a:t>
            </a:r>
            <a:endParaRPr sz="1600" dirty="0">
              <a:solidFill>
                <a:schemeClr val="dk1"/>
              </a:solidFill>
              <a:latin typeface="Open Sans ExtraBold"/>
              <a:ea typeface="Open Sans ExtraBold"/>
              <a:cs typeface="Open Sans ExtraBold"/>
              <a:sym typeface="Open Sans ExtraBold"/>
            </a:endParaRPr>
          </a:p>
        </p:txBody>
      </p:sp>
      <p:sp>
        <p:nvSpPr>
          <p:cNvPr id="1327" name="Google Shape;1327;p32"/>
          <p:cNvSpPr txBox="1"/>
          <p:nvPr/>
        </p:nvSpPr>
        <p:spPr>
          <a:xfrm>
            <a:off x="3136375" y="1818101"/>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Nunito Sans"/>
                <a:ea typeface="Nunito Sans"/>
                <a:cs typeface="Nunito Sans"/>
                <a:sym typeface="Nunito Sans"/>
              </a:rPr>
              <a:t> Decision Tree</a:t>
            </a:r>
            <a:endParaRPr dirty="0">
              <a:solidFill>
                <a:schemeClr val="dk1"/>
              </a:solidFill>
              <a:latin typeface="Nunito Sans"/>
              <a:ea typeface="Nunito Sans"/>
              <a:cs typeface="Nunito Sans"/>
              <a:sym typeface="Nunito Sans"/>
            </a:endParaRPr>
          </a:p>
        </p:txBody>
      </p:sp>
      <p:sp>
        <p:nvSpPr>
          <p:cNvPr id="5" name="Rectangle 2">
            <a:extLst>
              <a:ext uri="{FF2B5EF4-FFF2-40B4-BE49-F238E27FC236}">
                <a16:creationId xmlns:a16="http://schemas.microsoft.com/office/drawing/2014/main" id="{BBB064A5-D570-4742-8A81-5CD8E9A2EAC1}"/>
              </a:ext>
            </a:extLst>
          </p:cNvPr>
          <p:cNvSpPr>
            <a:spLocks noChangeArrowheads="1"/>
          </p:cNvSpPr>
          <p:nvPr/>
        </p:nvSpPr>
        <p:spPr bwMode="auto">
          <a:xfrm>
            <a:off x="7127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35"/>
          <p:cNvSpPr/>
          <p:nvPr/>
        </p:nvSpPr>
        <p:spPr>
          <a:xfrm>
            <a:off x="3273413" y="2042587"/>
            <a:ext cx="1453464" cy="48448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txBox="1">
            <a:spLocks noGrp="1"/>
          </p:cNvSpPr>
          <p:nvPr>
            <p:ph type="title"/>
          </p:nvPr>
        </p:nvSpPr>
        <p:spPr>
          <a:xfrm>
            <a:off x="800544" y="1288260"/>
            <a:ext cx="36117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Result</a:t>
            </a:r>
            <a:endParaRPr dirty="0">
              <a:solidFill>
                <a:srgbClr val="FF0000"/>
              </a:solidFill>
              <a:latin typeface="Open Sans ExtraBold"/>
              <a:ea typeface="Open Sans ExtraBold"/>
              <a:cs typeface="Open Sans ExtraBold"/>
              <a:sym typeface="Open Sans ExtraBold"/>
            </a:endParaRPr>
          </a:p>
        </p:txBody>
      </p:sp>
      <p:grpSp>
        <p:nvGrpSpPr>
          <p:cNvPr id="1494" name="Google Shape;1494;p35"/>
          <p:cNvGrpSpPr/>
          <p:nvPr/>
        </p:nvGrpSpPr>
        <p:grpSpPr>
          <a:xfrm>
            <a:off x="5246521" y="1526601"/>
            <a:ext cx="2792824" cy="3191481"/>
            <a:chOff x="1895250" y="2694300"/>
            <a:chExt cx="1792800" cy="2162250"/>
          </a:xfrm>
        </p:grpSpPr>
        <p:sp>
          <p:nvSpPr>
            <p:cNvPr id="1495" name="Google Shape;1495;p35"/>
            <p:cNvSpPr/>
            <p:nvPr/>
          </p:nvSpPr>
          <p:spPr>
            <a:xfrm>
              <a:off x="2725975" y="3137025"/>
              <a:ext cx="329225" cy="703850"/>
            </a:xfrm>
            <a:custGeom>
              <a:avLst/>
              <a:gdLst/>
              <a:ahLst/>
              <a:cxnLst/>
              <a:rect l="l" t="t" r="r" b="b"/>
              <a:pathLst>
                <a:path w="13169" h="28154" extrusionOk="0">
                  <a:moveTo>
                    <a:pt x="9169" y="1"/>
                  </a:moveTo>
                  <a:cubicBezTo>
                    <a:pt x="9158" y="1"/>
                    <a:pt x="9147" y="1"/>
                    <a:pt x="9136" y="1"/>
                  </a:cubicBezTo>
                  <a:cubicBezTo>
                    <a:pt x="8513" y="51"/>
                    <a:pt x="7891" y="151"/>
                    <a:pt x="7269" y="288"/>
                  </a:cubicBezTo>
                  <a:cubicBezTo>
                    <a:pt x="4917" y="773"/>
                    <a:pt x="1258" y="1943"/>
                    <a:pt x="1146" y="4096"/>
                  </a:cubicBezTo>
                  <a:cubicBezTo>
                    <a:pt x="772" y="11053"/>
                    <a:pt x="411" y="17997"/>
                    <a:pt x="50" y="24942"/>
                  </a:cubicBezTo>
                  <a:cubicBezTo>
                    <a:pt x="26" y="25427"/>
                    <a:pt x="1" y="25925"/>
                    <a:pt x="200" y="26373"/>
                  </a:cubicBezTo>
                  <a:cubicBezTo>
                    <a:pt x="660" y="27369"/>
                    <a:pt x="2004" y="27717"/>
                    <a:pt x="3187" y="27867"/>
                  </a:cubicBezTo>
                  <a:cubicBezTo>
                    <a:pt x="4680" y="28058"/>
                    <a:pt x="6188" y="28154"/>
                    <a:pt x="7694" y="28154"/>
                  </a:cubicBezTo>
                  <a:cubicBezTo>
                    <a:pt x="8146" y="28154"/>
                    <a:pt x="8598" y="28145"/>
                    <a:pt x="9049" y="28128"/>
                  </a:cubicBezTo>
                  <a:cubicBezTo>
                    <a:pt x="9186" y="28128"/>
                    <a:pt x="9335" y="28116"/>
                    <a:pt x="9484" y="28091"/>
                  </a:cubicBezTo>
                  <a:cubicBezTo>
                    <a:pt x="9882" y="28053"/>
                    <a:pt x="10281" y="27954"/>
                    <a:pt x="10555" y="27705"/>
                  </a:cubicBezTo>
                  <a:cubicBezTo>
                    <a:pt x="10841" y="27444"/>
                    <a:pt x="10940" y="27083"/>
                    <a:pt x="11040" y="26734"/>
                  </a:cubicBezTo>
                  <a:cubicBezTo>
                    <a:pt x="12521" y="21183"/>
                    <a:pt x="13168" y="15409"/>
                    <a:pt x="12596" y="9696"/>
                  </a:cubicBezTo>
                  <a:cubicBezTo>
                    <a:pt x="12261" y="6287"/>
                    <a:pt x="11976" y="1"/>
                    <a:pt x="9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817450" y="3137025"/>
              <a:ext cx="237750" cy="702600"/>
            </a:xfrm>
            <a:custGeom>
              <a:avLst/>
              <a:gdLst/>
              <a:ahLst/>
              <a:cxnLst/>
              <a:rect l="l" t="t" r="r" b="b"/>
              <a:pathLst>
                <a:path w="9510" h="28104" extrusionOk="0">
                  <a:moveTo>
                    <a:pt x="5510" y="1"/>
                  </a:moveTo>
                  <a:cubicBezTo>
                    <a:pt x="5499" y="1"/>
                    <a:pt x="5488" y="1"/>
                    <a:pt x="5477" y="1"/>
                  </a:cubicBezTo>
                  <a:cubicBezTo>
                    <a:pt x="4854" y="51"/>
                    <a:pt x="4232" y="151"/>
                    <a:pt x="3610" y="288"/>
                  </a:cubicBezTo>
                  <a:cubicBezTo>
                    <a:pt x="2278" y="947"/>
                    <a:pt x="1195" y="1856"/>
                    <a:pt x="1146" y="3050"/>
                  </a:cubicBezTo>
                  <a:cubicBezTo>
                    <a:pt x="772" y="10306"/>
                    <a:pt x="411" y="17562"/>
                    <a:pt x="50" y="24805"/>
                  </a:cubicBezTo>
                  <a:cubicBezTo>
                    <a:pt x="26" y="25315"/>
                    <a:pt x="1" y="25826"/>
                    <a:pt x="200" y="26286"/>
                  </a:cubicBezTo>
                  <a:cubicBezTo>
                    <a:pt x="648" y="27344"/>
                    <a:pt x="2004" y="27692"/>
                    <a:pt x="3187" y="27854"/>
                  </a:cubicBezTo>
                  <a:cubicBezTo>
                    <a:pt x="4058" y="27966"/>
                    <a:pt x="4942" y="28053"/>
                    <a:pt x="5825" y="28103"/>
                  </a:cubicBezTo>
                  <a:cubicBezTo>
                    <a:pt x="6223" y="28053"/>
                    <a:pt x="6622" y="27966"/>
                    <a:pt x="6896" y="27705"/>
                  </a:cubicBezTo>
                  <a:cubicBezTo>
                    <a:pt x="7182" y="27444"/>
                    <a:pt x="7281" y="27083"/>
                    <a:pt x="7381" y="26734"/>
                  </a:cubicBezTo>
                  <a:cubicBezTo>
                    <a:pt x="8862" y="21183"/>
                    <a:pt x="9509" y="15409"/>
                    <a:pt x="8937" y="9709"/>
                  </a:cubicBezTo>
                  <a:cubicBezTo>
                    <a:pt x="8602" y="6287"/>
                    <a:pt x="8317" y="1"/>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734700" y="3581350"/>
              <a:ext cx="92425" cy="41725"/>
            </a:xfrm>
            <a:custGeom>
              <a:avLst/>
              <a:gdLst/>
              <a:ahLst/>
              <a:cxnLst/>
              <a:rect l="l" t="t" r="r" b="b"/>
              <a:pathLst>
                <a:path w="3697" h="1669" extrusionOk="0">
                  <a:moveTo>
                    <a:pt x="75" y="0"/>
                  </a:moveTo>
                  <a:lnTo>
                    <a:pt x="0" y="1481"/>
                  </a:lnTo>
                  <a:lnTo>
                    <a:pt x="3622" y="1668"/>
                  </a:lnTo>
                  <a:lnTo>
                    <a:pt x="3696" y="249"/>
                  </a:lnTo>
                  <a:lnTo>
                    <a:pt x="75" y="0"/>
                  </a:lnTo>
                  <a:close/>
                </a:path>
              </a:pathLst>
            </a:custGeom>
            <a:solidFill>
              <a:srgbClr val="B05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739975" y="3517875"/>
              <a:ext cx="90250" cy="8125"/>
            </a:xfrm>
            <a:custGeom>
              <a:avLst/>
              <a:gdLst/>
              <a:ahLst/>
              <a:cxnLst/>
              <a:rect l="l" t="t" r="r" b="b"/>
              <a:pathLst>
                <a:path w="3610" h="325" fill="none" extrusionOk="0">
                  <a:moveTo>
                    <a:pt x="3610" y="324"/>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737800" y="3554275"/>
              <a:ext cx="90575" cy="6575"/>
            </a:xfrm>
            <a:custGeom>
              <a:avLst/>
              <a:gdLst/>
              <a:ahLst/>
              <a:cxnLst/>
              <a:rect l="l" t="t" r="r" b="b"/>
              <a:pathLst>
                <a:path w="3623" h="263" fill="none" extrusionOk="0">
                  <a:moveTo>
                    <a:pt x="3622" y="262"/>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2675275" y="4583825"/>
              <a:ext cx="133500" cy="166800"/>
            </a:xfrm>
            <a:custGeom>
              <a:avLst/>
              <a:gdLst/>
              <a:ahLst/>
              <a:cxnLst/>
              <a:rect l="l" t="t" r="r" b="b"/>
              <a:pathLst>
                <a:path w="5340" h="6672" extrusionOk="0">
                  <a:moveTo>
                    <a:pt x="3709" y="1"/>
                  </a:moveTo>
                  <a:lnTo>
                    <a:pt x="0" y="5962"/>
                  </a:lnTo>
                  <a:lnTo>
                    <a:pt x="946" y="6672"/>
                  </a:lnTo>
                  <a:cubicBezTo>
                    <a:pt x="3074" y="4792"/>
                    <a:pt x="5339" y="909"/>
                    <a:pt x="5339" y="909"/>
                  </a:cubicBezTo>
                  <a:lnTo>
                    <a:pt x="37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2658150" y="4704575"/>
              <a:ext cx="165550" cy="148725"/>
            </a:xfrm>
            <a:custGeom>
              <a:avLst/>
              <a:gdLst/>
              <a:ahLst/>
              <a:cxnLst/>
              <a:rect l="l" t="t" r="r" b="b"/>
              <a:pathLst>
                <a:path w="6622" h="5949" extrusionOk="0">
                  <a:moveTo>
                    <a:pt x="1210" y="1"/>
                  </a:moveTo>
                  <a:cubicBezTo>
                    <a:pt x="1149" y="1"/>
                    <a:pt x="1079" y="43"/>
                    <a:pt x="996" y="149"/>
                  </a:cubicBezTo>
                  <a:lnTo>
                    <a:pt x="1" y="1792"/>
                  </a:lnTo>
                  <a:lnTo>
                    <a:pt x="5215" y="5949"/>
                  </a:lnTo>
                  <a:cubicBezTo>
                    <a:pt x="5215" y="5949"/>
                    <a:pt x="6622" y="4779"/>
                    <a:pt x="5763" y="4020"/>
                  </a:cubicBezTo>
                  <a:cubicBezTo>
                    <a:pt x="4717" y="3086"/>
                    <a:pt x="3560" y="2314"/>
                    <a:pt x="2303" y="1692"/>
                  </a:cubicBezTo>
                  <a:cubicBezTo>
                    <a:pt x="2303" y="1692"/>
                    <a:pt x="3809" y="1593"/>
                    <a:pt x="2776" y="721"/>
                  </a:cubicBezTo>
                  <a:cubicBezTo>
                    <a:pt x="2676" y="647"/>
                    <a:pt x="2116" y="609"/>
                    <a:pt x="2116" y="609"/>
                  </a:cubicBezTo>
                  <a:lnTo>
                    <a:pt x="1668" y="634"/>
                  </a:lnTo>
                  <a:cubicBezTo>
                    <a:pt x="1540" y="615"/>
                    <a:pt x="1443"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2652550" y="4749350"/>
              <a:ext cx="136000" cy="107200"/>
            </a:xfrm>
            <a:custGeom>
              <a:avLst/>
              <a:gdLst/>
              <a:ahLst/>
              <a:cxnLst/>
              <a:rect l="l" t="t" r="r" b="b"/>
              <a:pathLst>
                <a:path w="5440" h="4288" extrusionOk="0">
                  <a:moveTo>
                    <a:pt x="225" y="1"/>
                  </a:moveTo>
                  <a:lnTo>
                    <a:pt x="1" y="275"/>
                  </a:lnTo>
                  <a:lnTo>
                    <a:pt x="361" y="561"/>
                  </a:lnTo>
                  <a:lnTo>
                    <a:pt x="548" y="486"/>
                  </a:lnTo>
                  <a:lnTo>
                    <a:pt x="585" y="747"/>
                  </a:lnTo>
                  <a:lnTo>
                    <a:pt x="4941" y="4207"/>
                  </a:lnTo>
                  <a:cubicBezTo>
                    <a:pt x="5011" y="4261"/>
                    <a:pt x="5091" y="4287"/>
                    <a:pt x="5168" y="4287"/>
                  </a:cubicBezTo>
                  <a:cubicBezTo>
                    <a:pt x="5270" y="4287"/>
                    <a:pt x="5369" y="4242"/>
                    <a:pt x="5439" y="4158"/>
                  </a:cubicBez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2707625" y="3776750"/>
              <a:ext cx="507500" cy="931875"/>
            </a:xfrm>
            <a:custGeom>
              <a:avLst/>
              <a:gdLst/>
              <a:ahLst/>
              <a:cxnLst/>
              <a:rect l="l" t="t" r="r" b="b"/>
              <a:pathLst>
                <a:path w="20300" h="37275" extrusionOk="0">
                  <a:moveTo>
                    <a:pt x="20299" y="0"/>
                  </a:moveTo>
                  <a:lnTo>
                    <a:pt x="9708" y="461"/>
                  </a:lnTo>
                  <a:lnTo>
                    <a:pt x="9496" y="20112"/>
                  </a:lnTo>
                  <a:lnTo>
                    <a:pt x="0" y="35569"/>
                  </a:lnTo>
                  <a:lnTo>
                    <a:pt x="2415" y="37274"/>
                  </a:lnTo>
                  <a:lnTo>
                    <a:pt x="13753" y="21556"/>
                  </a:lnTo>
                  <a:lnTo>
                    <a:pt x="202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2725050" y="4637650"/>
              <a:ext cx="63500" cy="42350"/>
            </a:xfrm>
            <a:custGeom>
              <a:avLst/>
              <a:gdLst/>
              <a:ahLst/>
              <a:cxnLst/>
              <a:rect l="l" t="t" r="r" b="b"/>
              <a:pathLst>
                <a:path w="2540" h="1694" fill="none" extrusionOk="0">
                  <a:moveTo>
                    <a:pt x="2539" y="1693"/>
                  </a:moveTo>
                  <a:lnTo>
                    <a:pt x="0" y="1"/>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2737800" y="3799150"/>
              <a:ext cx="326400" cy="888325"/>
            </a:xfrm>
            <a:custGeom>
              <a:avLst/>
              <a:gdLst/>
              <a:ahLst/>
              <a:cxnLst/>
              <a:rect l="l" t="t" r="r" b="b"/>
              <a:pathLst>
                <a:path w="13056" h="35533" fill="none" extrusionOk="0">
                  <a:moveTo>
                    <a:pt x="13056" y="0"/>
                  </a:moveTo>
                  <a:lnTo>
                    <a:pt x="10654" y="19863"/>
                  </a:lnTo>
                  <a:lnTo>
                    <a:pt x="1" y="35532"/>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3434450" y="4637400"/>
              <a:ext cx="119800" cy="171225"/>
            </a:xfrm>
            <a:custGeom>
              <a:avLst/>
              <a:gdLst/>
              <a:ahLst/>
              <a:cxnLst/>
              <a:rect l="l" t="t" r="r" b="b"/>
              <a:pathLst>
                <a:path w="4792" h="6849" extrusionOk="0">
                  <a:moveTo>
                    <a:pt x="1427" y="0"/>
                  </a:moveTo>
                  <a:cubicBezTo>
                    <a:pt x="1391" y="0"/>
                    <a:pt x="1353" y="11"/>
                    <a:pt x="1319" y="36"/>
                  </a:cubicBezTo>
                  <a:lnTo>
                    <a:pt x="100" y="919"/>
                  </a:lnTo>
                  <a:cubicBezTo>
                    <a:pt x="25" y="969"/>
                    <a:pt x="0" y="1081"/>
                    <a:pt x="50" y="1156"/>
                  </a:cubicBezTo>
                  <a:lnTo>
                    <a:pt x="3684" y="6769"/>
                  </a:lnTo>
                  <a:cubicBezTo>
                    <a:pt x="3718" y="6820"/>
                    <a:pt x="3777" y="6848"/>
                    <a:pt x="3838" y="6848"/>
                  </a:cubicBezTo>
                  <a:cubicBezTo>
                    <a:pt x="3865" y="6848"/>
                    <a:pt x="3894" y="6843"/>
                    <a:pt x="3921" y="6831"/>
                  </a:cubicBezTo>
                  <a:lnTo>
                    <a:pt x="4680" y="6420"/>
                  </a:lnTo>
                  <a:cubicBezTo>
                    <a:pt x="4754" y="6383"/>
                    <a:pt x="4792" y="6296"/>
                    <a:pt x="4767" y="6209"/>
                  </a:cubicBezTo>
                  <a:cubicBezTo>
                    <a:pt x="4033" y="3832"/>
                    <a:pt x="2041" y="782"/>
                    <a:pt x="1568" y="73"/>
                  </a:cubicBezTo>
                  <a:cubicBezTo>
                    <a:pt x="1538" y="27"/>
                    <a:pt x="1484" y="0"/>
                    <a:pt x="142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3505800" y="4724150"/>
              <a:ext cx="179450" cy="107325"/>
            </a:xfrm>
            <a:custGeom>
              <a:avLst/>
              <a:gdLst/>
              <a:ahLst/>
              <a:cxnLst/>
              <a:rect l="l" t="t" r="r" b="b"/>
              <a:pathLst>
                <a:path w="7178" h="4293" extrusionOk="0">
                  <a:moveTo>
                    <a:pt x="6024" y="0"/>
                  </a:moveTo>
                  <a:cubicBezTo>
                    <a:pt x="5918" y="0"/>
                    <a:pt x="5805" y="23"/>
                    <a:pt x="5684" y="75"/>
                  </a:cubicBezTo>
                  <a:cubicBezTo>
                    <a:pt x="4564" y="561"/>
                    <a:pt x="3493" y="1171"/>
                    <a:pt x="2510" y="1905"/>
                  </a:cubicBezTo>
                  <a:cubicBezTo>
                    <a:pt x="2476" y="1929"/>
                    <a:pt x="2438" y="1940"/>
                    <a:pt x="2402" y="1940"/>
                  </a:cubicBezTo>
                  <a:cubicBezTo>
                    <a:pt x="2304" y="1940"/>
                    <a:pt x="2215" y="1864"/>
                    <a:pt x="2224" y="1755"/>
                  </a:cubicBezTo>
                  <a:cubicBezTo>
                    <a:pt x="2260" y="1503"/>
                    <a:pt x="2211" y="1238"/>
                    <a:pt x="1908" y="1238"/>
                  </a:cubicBezTo>
                  <a:cubicBezTo>
                    <a:pt x="1792" y="1238"/>
                    <a:pt x="1639" y="1277"/>
                    <a:pt x="1440" y="1370"/>
                  </a:cubicBezTo>
                  <a:cubicBezTo>
                    <a:pt x="1340" y="1419"/>
                    <a:pt x="1091" y="1830"/>
                    <a:pt x="1054" y="1905"/>
                  </a:cubicBezTo>
                  <a:cubicBezTo>
                    <a:pt x="1054" y="1917"/>
                    <a:pt x="1042" y="1917"/>
                    <a:pt x="1042" y="1930"/>
                  </a:cubicBezTo>
                  <a:lnTo>
                    <a:pt x="880" y="2340"/>
                  </a:lnTo>
                  <a:cubicBezTo>
                    <a:pt x="861" y="2371"/>
                    <a:pt x="800" y="2378"/>
                    <a:pt x="721" y="2378"/>
                  </a:cubicBezTo>
                  <a:cubicBezTo>
                    <a:pt x="639" y="2378"/>
                    <a:pt x="538" y="2370"/>
                    <a:pt x="440" y="2370"/>
                  </a:cubicBezTo>
                  <a:cubicBezTo>
                    <a:pt x="208" y="2370"/>
                    <a:pt x="1" y="2418"/>
                    <a:pt x="158" y="2739"/>
                  </a:cubicBezTo>
                  <a:lnTo>
                    <a:pt x="1129" y="4220"/>
                  </a:lnTo>
                  <a:cubicBezTo>
                    <a:pt x="1163" y="4262"/>
                    <a:pt x="1219" y="4293"/>
                    <a:pt x="1275" y="4293"/>
                  </a:cubicBezTo>
                  <a:cubicBezTo>
                    <a:pt x="1302" y="4293"/>
                    <a:pt x="1329" y="4286"/>
                    <a:pt x="1353" y="4269"/>
                  </a:cubicBezTo>
                  <a:lnTo>
                    <a:pt x="7065" y="1457"/>
                  </a:lnTo>
                  <a:cubicBezTo>
                    <a:pt x="7140" y="1419"/>
                    <a:pt x="7177" y="1320"/>
                    <a:pt x="7152" y="1245"/>
                  </a:cubicBezTo>
                  <a:cubicBezTo>
                    <a:pt x="7035" y="881"/>
                    <a:pt x="6677" y="0"/>
                    <a:pt x="6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3537125" y="4758700"/>
              <a:ext cx="150925" cy="80400"/>
            </a:xfrm>
            <a:custGeom>
              <a:avLst/>
              <a:gdLst/>
              <a:ahLst/>
              <a:cxnLst/>
              <a:rect l="l" t="t" r="r" b="b"/>
              <a:pathLst>
                <a:path w="6037" h="3216" extrusionOk="0">
                  <a:moveTo>
                    <a:pt x="5949" y="0"/>
                  </a:moveTo>
                  <a:lnTo>
                    <a:pt x="125" y="2887"/>
                  </a:lnTo>
                  <a:cubicBezTo>
                    <a:pt x="38" y="2925"/>
                    <a:pt x="0" y="3037"/>
                    <a:pt x="50" y="3124"/>
                  </a:cubicBezTo>
                  <a:cubicBezTo>
                    <a:pt x="76" y="3185"/>
                    <a:pt x="133" y="3215"/>
                    <a:pt x="194" y="3215"/>
                  </a:cubicBezTo>
                  <a:cubicBezTo>
                    <a:pt x="221" y="3215"/>
                    <a:pt x="248" y="3210"/>
                    <a:pt x="274" y="3199"/>
                  </a:cubicBezTo>
                  <a:lnTo>
                    <a:pt x="535" y="3074"/>
                  </a:lnTo>
                  <a:lnTo>
                    <a:pt x="548" y="2863"/>
                  </a:lnTo>
                  <a:lnTo>
                    <a:pt x="735" y="2925"/>
                  </a:lnTo>
                  <a:cubicBezTo>
                    <a:pt x="745" y="2928"/>
                    <a:pt x="757" y="2930"/>
                    <a:pt x="770" y="2930"/>
                  </a:cubicBezTo>
                  <a:cubicBezTo>
                    <a:pt x="800" y="2930"/>
                    <a:pt x="833" y="2921"/>
                    <a:pt x="859" y="2912"/>
                  </a:cubicBezTo>
                  <a:lnTo>
                    <a:pt x="5787" y="473"/>
                  </a:lnTo>
                  <a:cubicBezTo>
                    <a:pt x="5962" y="386"/>
                    <a:pt x="6036" y="174"/>
                    <a:pt x="5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2934450" y="3767100"/>
              <a:ext cx="599900" cy="971775"/>
            </a:xfrm>
            <a:custGeom>
              <a:avLst/>
              <a:gdLst/>
              <a:ahLst/>
              <a:cxnLst/>
              <a:rect l="l" t="t" r="r" b="b"/>
              <a:pathLst>
                <a:path w="23996" h="38871" extrusionOk="0">
                  <a:moveTo>
                    <a:pt x="10903" y="0"/>
                  </a:moveTo>
                  <a:cubicBezTo>
                    <a:pt x="8770" y="675"/>
                    <a:pt x="6274" y="787"/>
                    <a:pt x="3741" y="787"/>
                  </a:cubicBezTo>
                  <a:cubicBezTo>
                    <a:pt x="2490" y="787"/>
                    <a:pt x="1230" y="760"/>
                    <a:pt x="0" y="760"/>
                  </a:cubicBezTo>
                  <a:cubicBezTo>
                    <a:pt x="759" y="5514"/>
                    <a:pt x="3186" y="6883"/>
                    <a:pt x="6584" y="8638"/>
                  </a:cubicBezTo>
                  <a:cubicBezTo>
                    <a:pt x="12309" y="15072"/>
                    <a:pt x="17548" y="32508"/>
                    <a:pt x="21506" y="38793"/>
                  </a:cubicBezTo>
                  <a:cubicBezTo>
                    <a:pt x="21539" y="38836"/>
                    <a:pt x="21590" y="38870"/>
                    <a:pt x="21643" y="38870"/>
                  </a:cubicBezTo>
                  <a:cubicBezTo>
                    <a:pt x="21652" y="38870"/>
                    <a:pt x="21660" y="38869"/>
                    <a:pt x="21668" y="38868"/>
                  </a:cubicBezTo>
                  <a:cubicBezTo>
                    <a:pt x="22440" y="38855"/>
                    <a:pt x="23199" y="38644"/>
                    <a:pt x="23871" y="38283"/>
                  </a:cubicBezTo>
                  <a:cubicBezTo>
                    <a:pt x="23958" y="38233"/>
                    <a:pt x="23995" y="38133"/>
                    <a:pt x="23958" y="38046"/>
                  </a:cubicBezTo>
                  <a:cubicBezTo>
                    <a:pt x="18619" y="26534"/>
                    <a:pt x="17063" y="11102"/>
                    <a:pt x="10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3139800" y="3783275"/>
              <a:ext cx="73450" cy="228100"/>
            </a:xfrm>
            <a:custGeom>
              <a:avLst/>
              <a:gdLst/>
              <a:ahLst/>
              <a:cxnLst/>
              <a:rect l="l" t="t" r="r" b="b"/>
              <a:pathLst>
                <a:path w="2938" h="9124" fill="none" extrusionOk="0">
                  <a:moveTo>
                    <a:pt x="0" y="1"/>
                  </a:moveTo>
                  <a:cubicBezTo>
                    <a:pt x="0" y="1"/>
                    <a:pt x="2054" y="4817"/>
                    <a:pt x="2489" y="5688"/>
                  </a:cubicBezTo>
                  <a:cubicBezTo>
                    <a:pt x="2937" y="6559"/>
                    <a:pt x="1643" y="9123"/>
                    <a:pt x="1643" y="9123"/>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3081925" y="3783275"/>
              <a:ext cx="417875" cy="952725"/>
            </a:xfrm>
            <a:custGeom>
              <a:avLst/>
              <a:gdLst/>
              <a:ahLst/>
              <a:cxnLst/>
              <a:rect l="l" t="t" r="r" b="b"/>
              <a:pathLst>
                <a:path w="16715" h="38109" fill="none" extrusionOk="0">
                  <a:moveTo>
                    <a:pt x="0" y="1"/>
                  </a:moveTo>
                  <a:cubicBezTo>
                    <a:pt x="0" y="1"/>
                    <a:pt x="14997" y="34661"/>
                    <a:pt x="16715" y="38109"/>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3455600" y="4687450"/>
              <a:ext cx="63500" cy="22725"/>
            </a:xfrm>
            <a:custGeom>
              <a:avLst/>
              <a:gdLst/>
              <a:ahLst/>
              <a:cxnLst/>
              <a:rect l="l" t="t" r="r" b="b"/>
              <a:pathLst>
                <a:path w="2540" h="909" fill="none" extrusionOk="0">
                  <a:moveTo>
                    <a:pt x="2539" y="0"/>
                  </a:moveTo>
                  <a:lnTo>
                    <a:pt x="1" y="909"/>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3166250" y="3197400"/>
              <a:ext cx="182025" cy="349750"/>
            </a:xfrm>
            <a:custGeom>
              <a:avLst/>
              <a:gdLst/>
              <a:ahLst/>
              <a:cxnLst/>
              <a:rect l="l" t="t" r="r" b="b"/>
              <a:pathLst>
                <a:path w="7281" h="13990" extrusionOk="0">
                  <a:moveTo>
                    <a:pt x="2452" y="1"/>
                  </a:moveTo>
                  <a:cubicBezTo>
                    <a:pt x="2452" y="1"/>
                    <a:pt x="0" y="5166"/>
                    <a:pt x="1469" y="9036"/>
                  </a:cubicBezTo>
                  <a:cubicBezTo>
                    <a:pt x="2925" y="12894"/>
                    <a:pt x="5538" y="13989"/>
                    <a:pt x="5538" y="13989"/>
                  </a:cubicBezTo>
                  <a:cubicBezTo>
                    <a:pt x="5538" y="13989"/>
                    <a:pt x="7281" y="10953"/>
                    <a:pt x="6036" y="7704"/>
                  </a:cubicBezTo>
                  <a:cubicBezTo>
                    <a:pt x="4792" y="4456"/>
                    <a:pt x="2452"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3202025" y="3192750"/>
              <a:ext cx="89000" cy="444000"/>
            </a:xfrm>
            <a:custGeom>
              <a:avLst/>
              <a:gdLst/>
              <a:ahLst/>
              <a:cxnLst/>
              <a:rect l="l" t="t" r="r" b="b"/>
              <a:pathLst>
                <a:path w="3560" h="17760" extrusionOk="0">
                  <a:moveTo>
                    <a:pt x="1606" y="0"/>
                  </a:moveTo>
                  <a:lnTo>
                    <a:pt x="0" y="411"/>
                  </a:lnTo>
                  <a:lnTo>
                    <a:pt x="312" y="17760"/>
                  </a:lnTo>
                  <a:cubicBezTo>
                    <a:pt x="3560" y="17722"/>
                    <a:pt x="3037" y="8351"/>
                    <a:pt x="3012" y="5090"/>
                  </a:cubicBezTo>
                  <a:cubicBezTo>
                    <a:pt x="3000" y="1817"/>
                    <a:pt x="1606"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03325" y="3161475"/>
              <a:ext cx="380150" cy="648000"/>
            </a:xfrm>
            <a:custGeom>
              <a:avLst/>
              <a:gdLst/>
              <a:ahLst/>
              <a:cxnLst/>
              <a:rect l="l" t="t" r="r" b="b"/>
              <a:pathLst>
                <a:path w="15206" h="25920" extrusionOk="0">
                  <a:moveTo>
                    <a:pt x="12077" y="0"/>
                  </a:moveTo>
                  <a:cubicBezTo>
                    <a:pt x="9936" y="0"/>
                    <a:pt x="7514" y="283"/>
                    <a:pt x="5614" y="641"/>
                  </a:cubicBezTo>
                  <a:cubicBezTo>
                    <a:pt x="4083" y="927"/>
                    <a:pt x="2876" y="1263"/>
                    <a:pt x="2415" y="1562"/>
                  </a:cubicBezTo>
                  <a:cubicBezTo>
                    <a:pt x="2029" y="1811"/>
                    <a:pt x="1" y="17928"/>
                    <a:pt x="548" y="25370"/>
                  </a:cubicBezTo>
                  <a:cubicBezTo>
                    <a:pt x="1357" y="25758"/>
                    <a:pt x="2957" y="25919"/>
                    <a:pt x="4813" y="25919"/>
                  </a:cubicBezTo>
                  <a:cubicBezTo>
                    <a:pt x="9271" y="25919"/>
                    <a:pt x="15205" y="24991"/>
                    <a:pt x="15197" y="24051"/>
                  </a:cubicBezTo>
                  <a:cubicBezTo>
                    <a:pt x="15186" y="23711"/>
                    <a:pt x="14682" y="23014"/>
                    <a:pt x="14359" y="23014"/>
                  </a:cubicBezTo>
                  <a:cubicBezTo>
                    <a:pt x="14315" y="23014"/>
                    <a:pt x="14274" y="23027"/>
                    <a:pt x="14238" y="23055"/>
                  </a:cubicBezTo>
                  <a:cubicBezTo>
                    <a:pt x="13591" y="15339"/>
                    <a:pt x="13591" y="7511"/>
                    <a:pt x="13989" y="81"/>
                  </a:cubicBezTo>
                  <a:cubicBezTo>
                    <a:pt x="13678" y="56"/>
                    <a:pt x="13342" y="31"/>
                    <a:pt x="12994" y="19"/>
                  </a:cubicBezTo>
                  <a:cubicBezTo>
                    <a:pt x="12696" y="6"/>
                    <a:pt x="12389" y="0"/>
                    <a:pt x="1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2915775" y="3735350"/>
              <a:ext cx="345700" cy="42050"/>
            </a:xfrm>
            <a:custGeom>
              <a:avLst/>
              <a:gdLst/>
              <a:ahLst/>
              <a:cxnLst/>
              <a:rect l="l" t="t" r="r" b="b"/>
              <a:pathLst>
                <a:path w="13828" h="1682" fill="none" extrusionOk="0">
                  <a:moveTo>
                    <a:pt x="13827" y="1"/>
                  </a:moveTo>
                  <a:cubicBezTo>
                    <a:pt x="11065" y="661"/>
                    <a:pt x="8239" y="1034"/>
                    <a:pt x="5427" y="1420"/>
                  </a:cubicBezTo>
                  <a:cubicBezTo>
                    <a:pt x="4717" y="1507"/>
                    <a:pt x="3995" y="1606"/>
                    <a:pt x="3286" y="1644"/>
                  </a:cubicBezTo>
                  <a:cubicBezTo>
                    <a:pt x="2178" y="1681"/>
                    <a:pt x="1071" y="1582"/>
                    <a:pt x="0" y="1333"/>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3064500" y="3426725"/>
              <a:ext cx="150625" cy="277550"/>
            </a:xfrm>
            <a:custGeom>
              <a:avLst/>
              <a:gdLst/>
              <a:ahLst/>
              <a:cxnLst/>
              <a:rect l="l" t="t" r="r" b="b"/>
              <a:pathLst>
                <a:path w="6025" h="11102" fill="none" extrusionOk="0">
                  <a:moveTo>
                    <a:pt x="6024" y="11101"/>
                  </a:moveTo>
                  <a:cubicBezTo>
                    <a:pt x="3510" y="7704"/>
                    <a:pt x="1469" y="3970"/>
                    <a:pt x="0"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3036800" y="3560825"/>
              <a:ext cx="79050" cy="137850"/>
            </a:xfrm>
            <a:custGeom>
              <a:avLst/>
              <a:gdLst/>
              <a:ahLst/>
              <a:cxnLst/>
              <a:rect l="l" t="t" r="r" b="b"/>
              <a:pathLst>
                <a:path w="3162" h="5514" fill="none" extrusionOk="0">
                  <a:moveTo>
                    <a:pt x="3162" y="5513"/>
                  </a:moveTo>
                  <a:cubicBezTo>
                    <a:pt x="1855" y="3833"/>
                    <a:pt x="797" y="1979"/>
                    <a:pt x="1"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3043650" y="3161475"/>
              <a:ext cx="184525" cy="94900"/>
            </a:xfrm>
            <a:custGeom>
              <a:avLst/>
              <a:gdLst/>
              <a:ahLst/>
              <a:cxnLst/>
              <a:rect l="l" t="t" r="r" b="b"/>
              <a:pathLst>
                <a:path w="7381" h="3796" extrusionOk="0">
                  <a:moveTo>
                    <a:pt x="6464" y="0"/>
                  </a:moveTo>
                  <a:cubicBezTo>
                    <a:pt x="4323" y="0"/>
                    <a:pt x="1901" y="283"/>
                    <a:pt x="1" y="641"/>
                  </a:cubicBezTo>
                  <a:cubicBezTo>
                    <a:pt x="747" y="1599"/>
                    <a:pt x="2552" y="3641"/>
                    <a:pt x="4531" y="3790"/>
                  </a:cubicBezTo>
                  <a:cubicBezTo>
                    <a:pt x="4585" y="3794"/>
                    <a:pt x="4638" y="3796"/>
                    <a:pt x="4690" y="3796"/>
                  </a:cubicBezTo>
                  <a:cubicBezTo>
                    <a:pt x="6605" y="3796"/>
                    <a:pt x="7211" y="1182"/>
                    <a:pt x="7381" y="19"/>
                  </a:cubicBezTo>
                  <a:cubicBezTo>
                    <a:pt x="7083" y="6"/>
                    <a:pt x="6776" y="0"/>
                    <a:pt x="6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3168725" y="3128650"/>
              <a:ext cx="52925" cy="72200"/>
            </a:xfrm>
            <a:custGeom>
              <a:avLst/>
              <a:gdLst/>
              <a:ahLst/>
              <a:cxnLst/>
              <a:rect l="l" t="t" r="r" b="b"/>
              <a:pathLst>
                <a:path w="2117" h="2888" extrusionOk="0">
                  <a:moveTo>
                    <a:pt x="2116" y="0"/>
                  </a:moveTo>
                  <a:cubicBezTo>
                    <a:pt x="2116" y="0"/>
                    <a:pt x="872" y="498"/>
                    <a:pt x="499" y="971"/>
                  </a:cubicBezTo>
                  <a:cubicBezTo>
                    <a:pt x="125" y="1444"/>
                    <a:pt x="1" y="2888"/>
                    <a:pt x="1" y="2888"/>
                  </a:cubicBezTo>
                  <a:cubicBezTo>
                    <a:pt x="2054" y="2701"/>
                    <a:pt x="2116" y="0"/>
                    <a:pt x="2116" y="0"/>
                  </a:cubicBezTo>
                  <a:close/>
                </a:path>
              </a:pathLst>
            </a:custGeom>
            <a:solidFill>
              <a:srgbClr val="663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3093700" y="3121850"/>
              <a:ext cx="180850" cy="185425"/>
            </a:xfrm>
            <a:custGeom>
              <a:avLst/>
              <a:gdLst/>
              <a:ahLst/>
              <a:cxnLst/>
              <a:rect l="l" t="t" r="r" b="b"/>
              <a:pathLst>
                <a:path w="7234" h="7417" extrusionOk="0">
                  <a:moveTo>
                    <a:pt x="1943" y="0"/>
                  </a:moveTo>
                  <a:cubicBezTo>
                    <a:pt x="60" y="0"/>
                    <a:pt x="0" y="1555"/>
                    <a:pt x="251" y="1741"/>
                  </a:cubicBezTo>
                  <a:cubicBezTo>
                    <a:pt x="637" y="2027"/>
                    <a:pt x="2579" y="2985"/>
                    <a:pt x="4844" y="3147"/>
                  </a:cubicBezTo>
                  <a:cubicBezTo>
                    <a:pt x="4757" y="3284"/>
                    <a:pt x="4172" y="3869"/>
                    <a:pt x="4147" y="5313"/>
                  </a:cubicBezTo>
                  <a:cubicBezTo>
                    <a:pt x="3960" y="5562"/>
                    <a:pt x="3798" y="5810"/>
                    <a:pt x="3649" y="6072"/>
                  </a:cubicBezTo>
                  <a:cubicBezTo>
                    <a:pt x="3624" y="6147"/>
                    <a:pt x="3612" y="6694"/>
                    <a:pt x="4159" y="6694"/>
                  </a:cubicBezTo>
                  <a:cubicBezTo>
                    <a:pt x="4542" y="6694"/>
                    <a:pt x="5108" y="7417"/>
                    <a:pt x="5461" y="7417"/>
                  </a:cubicBezTo>
                  <a:cubicBezTo>
                    <a:pt x="5498" y="7417"/>
                    <a:pt x="5533" y="7409"/>
                    <a:pt x="5565" y="7391"/>
                  </a:cubicBezTo>
                  <a:cubicBezTo>
                    <a:pt x="5926" y="7204"/>
                    <a:pt x="5690" y="6731"/>
                    <a:pt x="5279" y="6445"/>
                  </a:cubicBezTo>
                  <a:cubicBezTo>
                    <a:pt x="4993" y="6246"/>
                    <a:pt x="4956" y="6010"/>
                    <a:pt x="5043" y="5786"/>
                  </a:cubicBezTo>
                  <a:cubicBezTo>
                    <a:pt x="5043" y="5773"/>
                    <a:pt x="7233" y="2052"/>
                    <a:pt x="6798" y="1803"/>
                  </a:cubicBezTo>
                  <a:cubicBezTo>
                    <a:pt x="4495" y="450"/>
                    <a:pt x="2956" y="0"/>
                    <a:pt x="1943"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3013775" y="3073250"/>
              <a:ext cx="207875" cy="127600"/>
            </a:xfrm>
            <a:custGeom>
              <a:avLst/>
              <a:gdLst/>
              <a:ahLst/>
              <a:cxnLst/>
              <a:rect l="l" t="t" r="r" b="b"/>
              <a:pathLst>
                <a:path w="8315" h="5104" extrusionOk="0">
                  <a:moveTo>
                    <a:pt x="4556" y="1"/>
                  </a:moveTo>
                  <a:lnTo>
                    <a:pt x="1133" y="213"/>
                  </a:lnTo>
                  <a:cubicBezTo>
                    <a:pt x="1133" y="213"/>
                    <a:pt x="1" y="2888"/>
                    <a:pt x="673" y="3299"/>
                  </a:cubicBezTo>
                  <a:cubicBezTo>
                    <a:pt x="1345" y="3697"/>
                    <a:pt x="6199" y="5104"/>
                    <a:pt x="6199" y="5104"/>
                  </a:cubicBezTo>
                  <a:cubicBezTo>
                    <a:pt x="6585" y="3710"/>
                    <a:pt x="8314" y="2216"/>
                    <a:pt x="8314" y="2216"/>
                  </a:cubicBezTo>
                  <a:lnTo>
                    <a:pt x="4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2918575" y="2887200"/>
              <a:ext cx="186400" cy="241425"/>
            </a:xfrm>
            <a:custGeom>
              <a:avLst/>
              <a:gdLst/>
              <a:ahLst/>
              <a:cxnLst/>
              <a:rect l="l" t="t" r="r" b="b"/>
              <a:pathLst>
                <a:path w="7456" h="9657" extrusionOk="0">
                  <a:moveTo>
                    <a:pt x="5327" y="1"/>
                  </a:moveTo>
                  <a:lnTo>
                    <a:pt x="2104" y="237"/>
                  </a:lnTo>
                  <a:cubicBezTo>
                    <a:pt x="2104" y="237"/>
                    <a:pt x="971" y="498"/>
                    <a:pt x="561" y="909"/>
                  </a:cubicBezTo>
                  <a:cubicBezTo>
                    <a:pt x="150" y="1307"/>
                    <a:pt x="0" y="9160"/>
                    <a:pt x="0" y="9160"/>
                  </a:cubicBezTo>
                  <a:cubicBezTo>
                    <a:pt x="0" y="9160"/>
                    <a:pt x="1438" y="9657"/>
                    <a:pt x="3088" y="9657"/>
                  </a:cubicBezTo>
                  <a:cubicBezTo>
                    <a:pt x="3731" y="9657"/>
                    <a:pt x="4406" y="9581"/>
                    <a:pt x="5041" y="9372"/>
                  </a:cubicBezTo>
                  <a:cubicBezTo>
                    <a:pt x="6734" y="8824"/>
                    <a:pt x="7455" y="7704"/>
                    <a:pt x="7455" y="7704"/>
                  </a:cubicBezTo>
                  <a:lnTo>
                    <a:pt x="7007" y="78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2919200" y="3054600"/>
              <a:ext cx="185775" cy="47925"/>
            </a:xfrm>
            <a:custGeom>
              <a:avLst/>
              <a:gdLst/>
              <a:ahLst/>
              <a:cxnLst/>
              <a:rect l="l" t="t" r="r" b="b"/>
              <a:pathLst>
                <a:path w="7431" h="1917" fill="none" extrusionOk="0">
                  <a:moveTo>
                    <a:pt x="7430" y="0"/>
                  </a:moveTo>
                  <a:cubicBezTo>
                    <a:pt x="7430" y="0"/>
                    <a:pt x="5999" y="1705"/>
                    <a:pt x="4829" y="1817"/>
                  </a:cubicBezTo>
                  <a:cubicBezTo>
                    <a:pt x="3659" y="1917"/>
                    <a:pt x="0" y="1407"/>
                    <a:pt x="0" y="1407"/>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2996350" y="2980225"/>
              <a:ext cx="76275" cy="85900"/>
            </a:xfrm>
            <a:custGeom>
              <a:avLst/>
              <a:gdLst/>
              <a:ahLst/>
              <a:cxnLst/>
              <a:rect l="l" t="t" r="r" b="b"/>
              <a:pathLst>
                <a:path w="3051" h="3436" fill="none" extrusionOk="0">
                  <a:moveTo>
                    <a:pt x="3050" y="3436"/>
                  </a:moveTo>
                  <a:cubicBezTo>
                    <a:pt x="1868" y="2440"/>
                    <a:pt x="648" y="1407"/>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3004750" y="3033125"/>
              <a:ext cx="28650" cy="34250"/>
            </a:xfrm>
            <a:custGeom>
              <a:avLst/>
              <a:gdLst/>
              <a:ahLst/>
              <a:cxnLst/>
              <a:rect l="l" t="t" r="r" b="b"/>
              <a:pathLst>
                <a:path w="1146" h="1370" fill="none" extrusionOk="0">
                  <a:moveTo>
                    <a:pt x="1146" y="1369"/>
                  </a:moveTo>
                  <a:cubicBezTo>
                    <a:pt x="748" y="921"/>
                    <a:pt x="374" y="4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2921675" y="2967175"/>
              <a:ext cx="28900" cy="53350"/>
            </a:xfrm>
            <a:custGeom>
              <a:avLst/>
              <a:gdLst/>
              <a:ahLst/>
              <a:cxnLst/>
              <a:rect l="l" t="t" r="r" b="b"/>
              <a:pathLst>
                <a:path w="1156" h="2134" extrusionOk="0">
                  <a:moveTo>
                    <a:pt x="113" y="0"/>
                  </a:moveTo>
                  <a:cubicBezTo>
                    <a:pt x="113" y="784"/>
                    <a:pt x="1" y="2103"/>
                    <a:pt x="1" y="2103"/>
                  </a:cubicBezTo>
                  <a:cubicBezTo>
                    <a:pt x="75" y="2124"/>
                    <a:pt x="144" y="2134"/>
                    <a:pt x="209" y="2134"/>
                  </a:cubicBezTo>
                  <a:cubicBezTo>
                    <a:pt x="1155" y="2134"/>
                    <a:pt x="1133" y="62"/>
                    <a:pt x="1133" y="62"/>
                  </a:cubicBezTo>
                  <a:lnTo>
                    <a:pt x="1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2788825" y="2824000"/>
              <a:ext cx="175300" cy="137450"/>
            </a:xfrm>
            <a:custGeom>
              <a:avLst/>
              <a:gdLst/>
              <a:ahLst/>
              <a:cxnLst/>
              <a:rect l="l" t="t" r="r" b="b"/>
              <a:pathLst>
                <a:path w="7012" h="5498" extrusionOk="0">
                  <a:moveTo>
                    <a:pt x="707" y="0"/>
                  </a:moveTo>
                  <a:cubicBezTo>
                    <a:pt x="695" y="0"/>
                    <a:pt x="684" y="1"/>
                    <a:pt x="673" y="2"/>
                  </a:cubicBezTo>
                  <a:cubicBezTo>
                    <a:pt x="573" y="27"/>
                    <a:pt x="499" y="114"/>
                    <a:pt x="499" y="226"/>
                  </a:cubicBezTo>
                  <a:cubicBezTo>
                    <a:pt x="499" y="326"/>
                    <a:pt x="523" y="425"/>
                    <a:pt x="561" y="525"/>
                  </a:cubicBezTo>
                  <a:cubicBezTo>
                    <a:pt x="586" y="624"/>
                    <a:pt x="623" y="724"/>
                    <a:pt x="660" y="824"/>
                  </a:cubicBezTo>
                  <a:cubicBezTo>
                    <a:pt x="573" y="736"/>
                    <a:pt x="461" y="674"/>
                    <a:pt x="349" y="637"/>
                  </a:cubicBezTo>
                  <a:cubicBezTo>
                    <a:pt x="333" y="634"/>
                    <a:pt x="317" y="632"/>
                    <a:pt x="301" y="632"/>
                  </a:cubicBezTo>
                  <a:cubicBezTo>
                    <a:pt x="194" y="632"/>
                    <a:pt x="94" y="701"/>
                    <a:pt x="50" y="799"/>
                  </a:cubicBezTo>
                  <a:cubicBezTo>
                    <a:pt x="38" y="886"/>
                    <a:pt x="63" y="973"/>
                    <a:pt x="113" y="1035"/>
                  </a:cubicBezTo>
                  <a:cubicBezTo>
                    <a:pt x="175" y="1097"/>
                    <a:pt x="237" y="1147"/>
                    <a:pt x="312" y="1184"/>
                  </a:cubicBezTo>
                  <a:cubicBezTo>
                    <a:pt x="125" y="1222"/>
                    <a:pt x="1" y="1384"/>
                    <a:pt x="1" y="1570"/>
                  </a:cubicBezTo>
                  <a:cubicBezTo>
                    <a:pt x="26" y="1732"/>
                    <a:pt x="212" y="1819"/>
                    <a:pt x="386" y="1856"/>
                  </a:cubicBezTo>
                  <a:cubicBezTo>
                    <a:pt x="511" y="1894"/>
                    <a:pt x="648" y="1906"/>
                    <a:pt x="772" y="1919"/>
                  </a:cubicBezTo>
                  <a:cubicBezTo>
                    <a:pt x="909" y="2217"/>
                    <a:pt x="3261" y="5092"/>
                    <a:pt x="4593" y="5391"/>
                  </a:cubicBezTo>
                  <a:cubicBezTo>
                    <a:pt x="4914" y="5465"/>
                    <a:pt x="5186" y="5497"/>
                    <a:pt x="5416" y="5497"/>
                  </a:cubicBezTo>
                  <a:cubicBezTo>
                    <a:pt x="7012" y="5497"/>
                    <a:pt x="6614" y="3938"/>
                    <a:pt x="6472" y="3698"/>
                  </a:cubicBezTo>
                  <a:cubicBezTo>
                    <a:pt x="5688" y="3425"/>
                    <a:pt x="2477" y="2168"/>
                    <a:pt x="2004" y="1483"/>
                  </a:cubicBezTo>
                  <a:cubicBezTo>
                    <a:pt x="2228" y="1296"/>
                    <a:pt x="2378" y="1023"/>
                    <a:pt x="2415" y="724"/>
                  </a:cubicBezTo>
                  <a:cubicBezTo>
                    <a:pt x="2428" y="674"/>
                    <a:pt x="2415" y="624"/>
                    <a:pt x="2378" y="587"/>
                  </a:cubicBezTo>
                  <a:cubicBezTo>
                    <a:pt x="2350" y="566"/>
                    <a:pt x="2319" y="557"/>
                    <a:pt x="2288" y="557"/>
                  </a:cubicBezTo>
                  <a:cubicBezTo>
                    <a:pt x="2263" y="557"/>
                    <a:pt x="2238" y="563"/>
                    <a:pt x="2216" y="575"/>
                  </a:cubicBezTo>
                  <a:cubicBezTo>
                    <a:pt x="2029" y="637"/>
                    <a:pt x="1892" y="761"/>
                    <a:pt x="1805" y="936"/>
                  </a:cubicBezTo>
                  <a:cubicBezTo>
                    <a:pt x="1843" y="749"/>
                    <a:pt x="1830" y="562"/>
                    <a:pt x="1768" y="375"/>
                  </a:cubicBezTo>
                  <a:cubicBezTo>
                    <a:pt x="1743" y="251"/>
                    <a:pt x="1693" y="114"/>
                    <a:pt x="1569" y="89"/>
                  </a:cubicBezTo>
                  <a:cubicBezTo>
                    <a:pt x="1557" y="87"/>
                    <a:pt x="1545" y="86"/>
                    <a:pt x="1534" y="86"/>
                  </a:cubicBezTo>
                  <a:cubicBezTo>
                    <a:pt x="1426" y="86"/>
                    <a:pt x="1341" y="188"/>
                    <a:pt x="1307" y="301"/>
                  </a:cubicBezTo>
                  <a:cubicBezTo>
                    <a:pt x="1270" y="413"/>
                    <a:pt x="1283" y="550"/>
                    <a:pt x="1258" y="662"/>
                  </a:cubicBezTo>
                  <a:cubicBezTo>
                    <a:pt x="1195" y="475"/>
                    <a:pt x="1096" y="301"/>
                    <a:pt x="971" y="139"/>
                  </a:cubicBezTo>
                  <a:cubicBezTo>
                    <a:pt x="904" y="50"/>
                    <a:pt x="807" y="0"/>
                    <a:pt x="707"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2858825" y="2880050"/>
              <a:ext cx="124175" cy="94925"/>
            </a:xfrm>
            <a:custGeom>
              <a:avLst/>
              <a:gdLst/>
              <a:ahLst/>
              <a:cxnLst/>
              <a:rect l="l" t="t" r="r" b="b"/>
              <a:pathLst>
                <a:path w="4967" h="3797" extrusionOk="0">
                  <a:moveTo>
                    <a:pt x="1171" y="0"/>
                  </a:moveTo>
                  <a:cubicBezTo>
                    <a:pt x="773" y="797"/>
                    <a:pt x="499" y="1730"/>
                    <a:pt x="1" y="2402"/>
                  </a:cubicBezTo>
                  <a:cubicBezTo>
                    <a:pt x="797" y="3560"/>
                    <a:pt x="2117" y="3796"/>
                    <a:pt x="4033" y="3796"/>
                  </a:cubicBezTo>
                  <a:cubicBezTo>
                    <a:pt x="4967" y="3273"/>
                    <a:pt x="4805" y="1743"/>
                    <a:pt x="4494" y="523"/>
                  </a:cubicBezTo>
                  <a:lnTo>
                    <a:pt x="4494" y="523"/>
                  </a:lnTo>
                  <a:cubicBezTo>
                    <a:pt x="4295" y="541"/>
                    <a:pt x="4071" y="551"/>
                    <a:pt x="3833" y="551"/>
                  </a:cubicBezTo>
                  <a:cubicBezTo>
                    <a:pt x="2926" y="551"/>
                    <a:pt x="1822" y="405"/>
                    <a:pt x="1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2866625" y="2887200"/>
              <a:ext cx="37650" cy="62250"/>
            </a:xfrm>
            <a:custGeom>
              <a:avLst/>
              <a:gdLst/>
              <a:ahLst/>
              <a:cxnLst/>
              <a:rect l="l" t="t" r="r" b="b"/>
              <a:pathLst>
                <a:path w="1506" h="2490" fill="none" extrusionOk="0">
                  <a:moveTo>
                    <a:pt x="1506" y="1"/>
                  </a:moveTo>
                  <a:cubicBezTo>
                    <a:pt x="1506" y="1"/>
                    <a:pt x="1058" y="1743"/>
                    <a:pt x="0" y="249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2924175" y="2927650"/>
              <a:ext cx="56975" cy="52600"/>
            </a:xfrm>
            <a:custGeom>
              <a:avLst/>
              <a:gdLst/>
              <a:ahLst/>
              <a:cxnLst/>
              <a:rect l="l" t="t" r="r" b="b"/>
              <a:pathLst>
                <a:path w="2279" h="2104" fill="none" extrusionOk="0">
                  <a:moveTo>
                    <a:pt x="2116" y="0"/>
                  </a:moveTo>
                  <a:cubicBezTo>
                    <a:pt x="2116" y="0"/>
                    <a:pt x="2278" y="1058"/>
                    <a:pt x="1880" y="1581"/>
                  </a:cubicBezTo>
                  <a:cubicBezTo>
                    <a:pt x="1469" y="2104"/>
                    <a:pt x="1" y="1830"/>
                    <a:pt x="1" y="183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3088225" y="2754975"/>
              <a:ext cx="137475" cy="171275"/>
            </a:xfrm>
            <a:custGeom>
              <a:avLst/>
              <a:gdLst/>
              <a:ahLst/>
              <a:cxnLst/>
              <a:rect l="l" t="t" r="r" b="b"/>
              <a:pathLst>
                <a:path w="5499" h="6851" extrusionOk="0">
                  <a:moveTo>
                    <a:pt x="4328" y="0"/>
                  </a:moveTo>
                  <a:cubicBezTo>
                    <a:pt x="4216" y="13"/>
                    <a:pt x="4142" y="137"/>
                    <a:pt x="4092" y="237"/>
                  </a:cubicBezTo>
                  <a:cubicBezTo>
                    <a:pt x="4017" y="423"/>
                    <a:pt x="3980" y="622"/>
                    <a:pt x="3980" y="834"/>
                  </a:cubicBezTo>
                  <a:cubicBezTo>
                    <a:pt x="3918" y="722"/>
                    <a:pt x="3893" y="598"/>
                    <a:pt x="3831" y="498"/>
                  </a:cubicBezTo>
                  <a:cubicBezTo>
                    <a:pt x="3785" y="415"/>
                    <a:pt x="3698" y="367"/>
                    <a:pt x="3606" y="367"/>
                  </a:cubicBezTo>
                  <a:cubicBezTo>
                    <a:pt x="3573" y="367"/>
                    <a:pt x="3540" y="373"/>
                    <a:pt x="3507" y="386"/>
                  </a:cubicBezTo>
                  <a:cubicBezTo>
                    <a:pt x="3407" y="448"/>
                    <a:pt x="3395" y="598"/>
                    <a:pt x="3407" y="722"/>
                  </a:cubicBezTo>
                  <a:cubicBezTo>
                    <a:pt x="3407" y="909"/>
                    <a:pt x="3457" y="1095"/>
                    <a:pt x="3557" y="1257"/>
                  </a:cubicBezTo>
                  <a:cubicBezTo>
                    <a:pt x="3420" y="1120"/>
                    <a:pt x="3246" y="1046"/>
                    <a:pt x="3059" y="1046"/>
                  </a:cubicBezTo>
                  <a:cubicBezTo>
                    <a:pt x="3048" y="1044"/>
                    <a:pt x="3038" y="1042"/>
                    <a:pt x="3027" y="1042"/>
                  </a:cubicBezTo>
                  <a:cubicBezTo>
                    <a:pt x="2976" y="1042"/>
                    <a:pt x="2930" y="1067"/>
                    <a:pt x="2910" y="1108"/>
                  </a:cubicBezTo>
                  <a:cubicBezTo>
                    <a:pt x="2885" y="1158"/>
                    <a:pt x="2885" y="1220"/>
                    <a:pt x="2922" y="1257"/>
                  </a:cubicBezTo>
                  <a:cubicBezTo>
                    <a:pt x="3046" y="1531"/>
                    <a:pt x="3270" y="1743"/>
                    <a:pt x="3544" y="1842"/>
                  </a:cubicBezTo>
                  <a:cubicBezTo>
                    <a:pt x="3333" y="2651"/>
                    <a:pt x="707" y="4879"/>
                    <a:pt x="47" y="5389"/>
                  </a:cubicBezTo>
                  <a:cubicBezTo>
                    <a:pt x="0" y="5624"/>
                    <a:pt x="88" y="6851"/>
                    <a:pt x="1085" y="6851"/>
                  </a:cubicBezTo>
                  <a:cubicBezTo>
                    <a:pt x="1410" y="6851"/>
                    <a:pt x="1831" y="6721"/>
                    <a:pt x="2374" y="6385"/>
                  </a:cubicBezTo>
                  <a:cubicBezTo>
                    <a:pt x="3532" y="5663"/>
                    <a:pt x="4826" y="2178"/>
                    <a:pt x="4851" y="1855"/>
                  </a:cubicBezTo>
                  <a:cubicBezTo>
                    <a:pt x="4976" y="1805"/>
                    <a:pt x="5088" y="1743"/>
                    <a:pt x="5212" y="1668"/>
                  </a:cubicBezTo>
                  <a:cubicBezTo>
                    <a:pt x="5349" y="1581"/>
                    <a:pt x="5498" y="1444"/>
                    <a:pt x="5473" y="1270"/>
                  </a:cubicBezTo>
                  <a:cubicBezTo>
                    <a:pt x="5417" y="1112"/>
                    <a:pt x="5268" y="1005"/>
                    <a:pt x="5111" y="1005"/>
                  </a:cubicBezTo>
                  <a:cubicBezTo>
                    <a:pt x="5095" y="1005"/>
                    <a:pt x="5079" y="1006"/>
                    <a:pt x="5063" y="1008"/>
                  </a:cubicBezTo>
                  <a:cubicBezTo>
                    <a:pt x="5112" y="946"/>
                    <a:pt x="5162" y="884"/>
                    <a:pt x="5187" y="797"/>
                  </a:cubicBezTo>
                  <a:cubicBezTo>
                    <a:pt x="5224" y="722"/>
                    <a:pt x="5224" y="635"/>
                    <a:pt x="5175" y="560"/>
                  </a:cubicBezTo>
                  <a:cubicBezTo>
                    <a:pt x="5120" y="506"/>
                    <a:pt x="5047" y="476"/>
                    <a:pt x="4972" y="476"/>
                  </a:cubicBezTo>
                  <a:cubicBezTo>
                    <a:pt x="4927" y="476"/>
                    <a:pt x="4881" y="487"/>
                    <a:pt x="4839" y="510"/>
                  </a:cubicBezTo>
                  <a:cubicBezTo>
                    <a:pt x="4739" y="560"/>
                    <a:pt x="4677" y="685"/>
                    <a:pt x="4602" y="784"/>
                  </a:cubicBezTo>
                  <a:cubicBezTo>
                    <a:pt x="4602" y="672"/>
                    <a:pt x="4602" y="573"/>
                    <a:pt x="4602" y="461"/>
                  </a:cubicBezTo>
                  <a:cubicBezTo>
                    <a:pt x="4615" y="361"/>
                    <a:pt x="4602" y="262"/>
                    <a:pt x="4565" y="162"/>
                  </a:cubicBezTo>
                  <a:cubicBezTo>
                    <a:pt x="4527" y="62"/>
                    <a:pt x="4428" y="0"/>
                    <a:pt x="4328"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2900850" y="3196775"/>
              <a:ext cx="131000" cy="433600"/>
            </a:xfrm>
            <a:custGeom>
              <a:avLst/>
              <a:gdLst/>
              <a:ahLst/>
              <a:cxnLst/>
              <a:rect l="l" t="t" r="r" b="b"/>
              <a:pathLst>
                <a:path w="5240" h="17344" extrusionOk="0">
                  <a:moveTo>
                    <a:pt x="4157" y="1"/>
                  </a:moveTo>
                  <a:lnTo>
                    <a:pt x="2514" y="150"/>
                  </a:lnTo>
                  <a:lnTo>
                    <a:pt x="0" y="17325"/>
                  </a:lnTo>
                  <a:cubicBezTo>
                    <a:pt x="81" y="17337"/>
                    <a:pt x="161" y="17343"/>
                    <a:pt x="239" y="17343"/>
                  </a:cubicBezTo>
                  <a:cubicBezTo>
                    <a:pt x="3262" y="17343"/>
                    <a:pt x="4232" y="8407"/>
                    <a:pt x="4729" y="5253"/>
                  </a:cubicBezTo>
                  <a:cubicBezTo>
                    <a:pt x="5240" y="2029"/>
                    <a:pt x="4157" y="1"/>
                    <a:pt x="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3086900" y="2955650"/>
              <a:ext cx="111425" cy="268300"/>
            </a:xfrm>
            <a:custGeom>
              <a:avLst/>
              <a:gdLst/>
              <a:ahLst/>
              <a:cxnLst/>
              <a:rect l="l" t="t" r="r" b="b"/>
              <a:pathLst>
                <a:path w="4457" h="10732" extrusionOk="0">
                  <a:moveTo>
                    <a:pt x="212" y="1"/>
                  </a:moveTo>
                  <a:lnTo>
                    <a:pt x="1" y="9546"/>
                  </a:lnTo>
                  <a:cubicBezTo>
                    <a:pt x="1" y="9546"/>
                    <a:pt x="1180" y="10731"/>
                    <a:pt x="2533" y="10731"/>
                  </a:cubicBezTo>
                  <a:cubicBezTo>
                    <a:pt x="3171" y="10731"/>
                    <a:pt x="3846" y="10469"/>
                    <a:pt x="4456" y="9696"/>
                  </a:cubicBezTo>
                  <a:lnTo>
                    <a:pt x="4145" y="2266"/>
                  </a:lnTo>
                  <a:lnTo>
                    <a:pt x="21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3081300" y="2853675"/>
              <a:ext cx="203825" cy="252925"/>
            </a:xfrm>
            <a:custGeom>
              <a:avLst/>
              <a:gdLst/>
              <a:ahLst/>
              <a:cxnLst/>
              <a:rect l="l" t="t" r="r" b="b"/>
              <a:pathLst>
                <a:path w="8153" h="10117" extrusionOk="0">
                  <a:moveTo>
                    <a:pt x="4236" y="0"/>
                  </a:moveTo>
                  <a:cubicBezTo>
                    <a:pt x="1785" y="0"/>
                    <a:pt x="417" y="1033"/>
                    <a:pt x="262" y="3071"/>
                  </a:cubicBezTo>
                  <a:cubicBezTo>
                    <a:pt x="1" y="6432"/>
                    <a:pt x="1258" y="7589"/>
                    <a:pt x="3012" y="8933"/>
                  </a:cubicBezTo>
                  <a:cubicBezTo>
                    <a:pt x="4042" y="9722"/>
                    <a:pt x="4869" y="10116"/>
                    <a:pt x="5534" y="10116"/>
                  </a:cubicBezTo>
                  <a:cubicBezTo>
                    <a:pt x="6925" y="10116"/>
                    <a:pt x="7604" y="8387"/>
                    <a:pt x="7941" y="4926"/>
                  </a:cubicBezTo>
                  <a:cubicBezTo>
                    <a:pt x="8152" y="2748"/>
                    <a:pt x="7617" y="271"/>
                    <a:pt x="5190" y="47"/>
                  </a:cubicBezTo>
                  <a:cubicBezTo>
                    <a:pt x="4856" y="16"/>
                    <a:pt x="4538" y="0"/>
                    <a:pt x="423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3048950" y="2811900"/>
              <a:ext cx="306500" cy="168400"/>
            </a:xfrm>
            <a:custGeom>
              <a:avLst/>
              <a:gdLst/>
              <a:ahLst/>
              <a:cxnLst/>
              <a:rect l="l" t="t" r="r" b="b"/>
              <a:pathLst>
                <a:path w="12260" h="6736" extrusionOk="0">
                  <a:moveTo>
                    <a:pt x="3115" y="1"/>
                  </a:moveTo>
                  <a:cubicBezTo>
                    <a:pt x="3089" y="1"/>
                    <a:pt x="3063" y="1"/>
                    <a:pt x="3037" y="1"/>
                  </a:cubicBezTo>
                  <a:cubicBezTo>
                    <a:pt x="2651" y="1"/>
                    <a:pt x="1879" y="113"/>
                    <a:pt x="1531" y="299"/>
                  </a:cubicBezTo>
                  <a:cubicBezTo>
                    <a:pt x="1033" y="586"/>
                    <a:pt x="747" y="1133"/>
                    <a:pt x="560" y="1681"/>
                  </a:cubicBezTo>
                  <a:cubicBezTo>
                    <a:pt x="0" y="3187"/>
                    <a:pt x="473" y="5514"/>
                    <a:pt x="797" y="5999"/>
                  </a:cubicBezTo>
                  <a:cubicBezTo>
                    <a:pt x="1084" y="6424"/>
                    <a:pt x="1646" y="6735"/>
                    <a:pt x="2216" y="6735"/>
                  </a:cubicBezTo>
                  <a:cubicBezTo>
                    <a:pt x="2682" y="6735"/>
                    <a:pt x="3154" y="6526"/>
                    <a:pt x="3485" y="5999"/>
                  </a:cubicBezTo>
                  <a:cubicBezTo>
                    <a:pt x="3908" y="5315"/>
                    <a:pt x="3659" y="3709"/>
                    <a:pt x="3112" y="3112"/>
                  </a:cubicBezTo>
                  <a:lnTo>
                    <a:pt x="3112" y="3112"/>
                  </a:lnTo>
                  <a:cubicBezTo>
                    <a:pt x="3746" y="3510"/>
                    <a:pt x="5576" y="3946"/>
                    <a:pt x="6161" y="4083"/>
                  </a:cubicBezTo>
                  <a:cubicBezTo>
                    <a:pt x="7826" y="4461"/>
                    <a:pt x="9310" y="4606"/>
                    <a:pt x="10337" y="4606"/>
                  </a:cubicBezTo>
                  <a:cubicBezTo>
                    <a:pt x="11238" y="4606"/>
                    <a:pt x="11787" y="4495"/>
                    <a:pt x="11799" y="4332"/>
                  </a:cubicBezTo>
                  <a:cubicBezTo>
                    <a:pt x="11823" y="4046"/>
                    <a:pt x="11052" y="3448"/>
                    <a:pt x="10815" y="3386"/>
                  </a:cubicBezTo>
                  <a:lnTo>
                    <a:pt x="10815" y="3386"/>
                  </a:lnTo>
                  <a:cubicBezTo>
                    <a:pt x="10862" y="3391"/>
                    <a:pt x="10921" y="3393"/>
                    <a:pt x="10987" y="3393"/>
                  </a:cubicBezTo>
                  <a:cubicBezTo>
                    <a:pt x="11438" y="3393"/>
                    <a:pt x="12259" y="3269"/>
                    <a:pt x="12259" y="2813"/>
                  </a:cubicBezTo>
                  <a:cubicBezTo>
                    <a:pt x="12259" y="2266"/>
                    <a:pt x="11052" y="2291"/>
                    <a:pt x="10542" y="2228"/>
                  </a:cubicBezTo>
                  <a:cubicBezTo>
                    <a:pt x="11139" y="2179"/>
                    <a:pt x="11463" y="1507"/>
                    <a:pt x="11127" y="1009"/>
                  </a:cubicBezTo>
                  <a:cubicBezTo>
                    <a:pt x="10966" y="861"/>
                    <a:pt x="6781"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3166250" y="2954925"/>
              <a:ext cx="36725" cy="13925"/>
            </a:xfrm>
            <a:custGeom>
              <a:avLst/>
              <a:gdLst/>
              <a:ahLst/>
              <a:cxnLst/>
              <a:rect l="l" t="t" r="r" b="b"/>
              <a:pathLst>
                <a:path w="1469" h="557" extrusionOk="0">
                  <a:moveTo>
                    <a:pt x="921" y="0"/>
                  </a:moveTo>
                  <a:cubicBezTo>
                    <a:pt x="881" y="0"/>
                    <a:pt x="840" y="2"/>
                    <a:pt x="797" y="5"/>
                  </a:cubicBezTo>
                  <a:cubicBezTo>
                    <a:pt x="436" y="42"/>
                    <a:pt x="0" y="191"/>
                    <a:pt x="0" y="328"/>
                  </a:cubicBezTo>
                  <a:cubicBezTo>
                    <a:pt x="0" y="462"/>
                    <a:pt x="100" y="556"/>
                    <a:pt x="390" y="556"/>
                  </a:cubicBezTo>
                  <a:cubicBezTo>
                    <a:pt x="424" y="556"/>
                    <a:pt x="459" y="555"/>
                    <a:pt x="498" y="552"/>
                  </a:cubicBezTo>
                  <a:cubicBezTo>
                    <a:pt x="859" y="515"/>
                    <a:pt x="1469" y="353"/>
                    <a:pt x="1469" y="204"/>
                  </a:cubicBezTo>
                  <a:cubicBezTo>
                    <a:pt x="1458" y="83"/>
                    <a:pt x="1232"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3193625" y="2981175"/>
              <a:ext cx="9350" cy="19000"/>
            </a:xfrm>
            <a:custGeom>
              <a:avLst/>
              <a:gdLst/>
              <a:ahLst/>
              <a:cxnLst/>
              <a:rect l="l" t="t" r="r" b="b"/>
              <a:pathLst>
                <a:path w="374" h="760" extrusionOk="0">
                  <a:moveTo>
                    <a:pt x="175" y="0"/>
                  </a:moveTo>
                  <a:cubicBezTo>
                    <a:pt x="75" y="13"/>
                    <a:pt x="0" y="174"/>
                    <a:pt x="13" y="386"/>
                  </a:cubicBezTo>
                  <a:cubicBezTo>
                    <a:pt x="25" y="597"/>
                    <a:pt x="112" y="759"/>
                    <a:pt x="212" y="759"/>
                  </a:cubicBezTo>
                  <a:cubicBezTo>
                    <a:pt x="311" y="747"/>
                    <a:pt x="374" y="573"/>
                    <a:pt x="374" y="373"/>
                  </a:cubicBezTo>
                  <a:cubicBezTo>
                    <a:pt x="361" y="162"/>
                    <a:pt x="274"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3234700" y="2949500"/>
              <a:ext cx="36725" cy="12525"/>
            </a:xfrm>
            <a:custGeom>
              <a:avLst/>
              <a:gdLst/>
              <a:ahLst/>
              <a:cxnLst/>
              <a:rect l="l" t="t" r="r" b="b"/>
              <a:pathLst>
                <a:path w="1469" h="501" extrusionOk="0">
                  <a:moveTo>
                    <a:pt x="851" y="1"/>
                  </a:moveTo>
                  <a:cubicBezTo>
                    <a:pt x="786" y="1"/>
                    <a:pt x="722" y="4"/>
                    <a:pt x="660" y="10"/>
                  </a:cubicBezTo>
                  <a:cubicBezTo>
                    <a:pt x="286" y="35"/>
                    <a:pt x="0" y="172"/>
                    <a:pt x="0" y="321"/>
                  </a:cubicBezTo>
                  <a:cubicBezTo>
                    <a:pt x="0" y="438"/>
                    <a:pt x="456" y="501"/>
                    <a:pt x="813" y="501"/>
                  </a:cubicBezTo>
                  <a:cubicBezTo>
                    <a:pt x="874" y="501"/>
                    <a:pt x="931" y="499"/>
                    <a:pt x="983" y="495"/>
                  </a:cubicBezTo>
                  <a:cubicBezTo>
                    <a:pt x="1344" y="458"/>
                    <a:pt x="1469" y="334"/>
                    <a:pt x="1469" y="197"/>
                  </a:cubicBezTo>
                  <a:cubicBezTo>
                    <a:pt x="1469" y="73"/>
                    <a:pt x="1161"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3238425" y="2978975"/>
              <a:ext cx="9350" cy="18725"/>
            </a:xfrm>
            <a:custGeom>
              <a:avLst/>
              <a:gdLst/>
              <a:ahLst/>
              <a:cxnLst/>
              <a:rect l="l" t="t" r="r" b="b"/>
              <a:pathLst>
                <a:path w="374" h="749" extrusionOk="0">
                  <a:moveTo>
                    <a:pt x="173" y="0"/>
                  </a:moveTo>
                  <a:cubicBezTo>
                    <a:pt x="169" y="0"/>
                    <a:pt x="166" y="1"/>
                    <a:pt x="162" y="1"/>
                  </a:cubicBezTo>
                  <a:cubicBezTo>
                    <a:pt x="63" y="1"/>
                    <a:pt x="1" y="175"/>
                    <a:pt x="13" y="387"/>
                  </a:cubicBezTo>
                  <a:cubicBezTo>
                    <a:pt x="13" y="579"/>
                    <a:pt x="106" y="748"/>
                    <a:pt x="191" y="748"/>
                  </a:cubicBezTo>
                  <a:cubicBezTo>
                    <a:pt x="194" y="748"/>
                    <a:pt x="197" y="748"/>
                    <a:pt x="200" y="748"/>
                  </a:cubicBezTo>
                  <a:cubicBezTo>
                    <a:pt x="299" y="748"/>
                    <a:pt x="374" y="573"/>
                    <a:pt x="361" y="362"/>
                  </a:cubicBezTo>
                  <a:cubicBezTo>
                    <a:pt x="349" y="158"/>
                    <a:pt x="268"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3215700" y="2974950"/>
              <a:ext cx="13725" cy="62250"/>
            </a:xfrm>
            <a:custGeom>
              <a:avLst/>
              <a:gdLst/>
              <a:ahLst/>
              <a:cxnLst/>
              <a:rect l="l" t="t" r="r" b="b"/>
              <a:pathLst>
                <a:path w="549" h="2490" fill="none" extrusionOk="0">
                  <a:moveTo>
                    <a:pt x="175" y="0"/>
                  </a:moveTo>
                  <a:cubicBezTo>
                    <a:pt x="287" y="710"/>
                    <a:pt x="549" y="2215"/>
                    <a:pt x="449" y="2352"/>
                  </a:cubicBezTo>
                  <a:cubicBezTo>
                    <a:pt x="337" y="2489"/>
                    <a:pt x="125" y="2489"/>
                    <a:pt x="1" y="235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3204200" y="3054600"/>
              <a:ext cx="25550" cy="10275"/>
            </a:xfrm>
            <a:custGeom>
              <a:avLst/>
              <a:gdLst/>
              <a:ahLst/>
              <a:cxnLst/>
              <a:rect l="l" t="t" r="r" b="b"/>
              <a:pathLst>
                <a:path w="1022" h="411" fill="none" extrusionOk="0">
                  <a:moveTo>
                    <a:pt x="1" y="0"/>
                  </a:moveTo>
                  <a:cubicBezTo>
                    <a:pt x="1" y="0"/>
                    <a:pt x="212" y="374"/>
                    <a:pt x="486" y="398"/>
                  </a:cubicBezTo>
                  <a:cubicBezTo>
                    <a:pt x="747" y="411"/>
                    <a:pt x="1021" y="162"/>
                    <a:pt x="1021" y="16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3055800" y="2947475"/>
              <a:ext cx="56950" cy="56800"/>
            </a:xfrm>
            <a:custGeom>
              <a:avLst/>
              <a:gdLst/>
              <a:ahLst/>
              <a:cxnLst/>
              <a:rect l="l" t="t" r="r" b="b"/>
              <a:pathLst>
                <a:path w="2278" h="2272" extrusionOk="0">
                  <a:moveTo>
                    <a:pt x="1059" y="1"/>
                  </a:moveTo>
                  <a:cubicBezTo>
                    <a:pt x="475" y="1"/>
                    <a:pt x="1" y="481"/>
                    <a:pt x="12" y="1074"/>
                  </a:cubicBezTo>
                  <a:cubicBezTo>
                    <a:pt x="12" y="1709"/>
                    <a:pt x="510" y="2232"/>
                    <a:pt x="1145" y="2269"/>
                  </a:cubicBezTo>
                  <a:cubicBezTo>
                    <a:pt x="1167" y="2270"/>
                    <a:pt x="1189" y="2271"/>
                    <a:pt x="1211" y="2271"/>
                  </a:cubicBezTo>
                  <a:cubicBezTo>
                    <a:pt x="1792" y="2271"/>
                    <a:pt x="2277" y="1798"/>
                    <a:pt x="2265" y="1199"/>
                  </a:cubicBezTo>
                  <a:cubicBezTo>
                    <a:pt x="2265" y="564"/>
                    <a:pt x="1767" y="41"/>
                    <a:pt x="1145" y="4"/>
                  </a:cubicBezTo>
                  <a:cubicBezTo>
                    <a:pt x="1116" y="2"/>
                    <a:pt x="1088" y="1"/>
                    <a:pt x="105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3068850" y="2966225"/>
              <a:ext cx="30825" cy="19950"/>
            </a:xfrm>
            <a:custGeom>
              <a:avLst/>
              <a:gdLst/>
              <a:ahLst/>
              <a:cxnLst/>
              <a:rect l="l" t="t" r="r" b="b"/>
              <a:pathLst>
                <a:path w="1233" h="798" fill="none" extrusionOk="0">
                  <a:moveTo>
                    <a:pt x="1" y="38"/>
                  </a:moveTo>
                  <a:cubicBezTo>
                    <a:pt x="461" y="1"/>
                    <a:pt x="922" y="175"/>
                    <a:pt x="1233" y="523"/>
                  </a:cubicBezTo>
                  <a:cubicBezTo>
                    <a:pt x="922" y="499"/>
                    <a:pt x="623" y="598"/>
                    <a:pt x="386" y="797"/>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3026225" y="3159075"/>
              <a:ext cx="73775" cy="50175"/>
            </a:xfrm>
            <a:custGeom>
              <a:avLst/>
              <a:gdLst/>
              <a:ahLst/>
              <a:cxnLst/>
              <a:rect l="l" t="t" r="r" b="b"/>
              <a:pathLst>
                <a:path w="2951" h="2007" extrusionOk="0">
                  <a:moveTo>
                    <a:pt x="2832" y="1"/>
                  </a:moveTo>
                  <a:cubicBezTo>
                    <a:pt x="2114" y="1"/>
                    <a:pt x="405" y="709"/>
                    <a:pt x="212" y="999"/>
                  </a:cubicBezTo>
                  <a:cubicBezTo>
                    <a:pt x="1" y="1297"/>
                    <a:pt x="299" y="2007"/>
                    <a:pt x="299" y="2007"/>
                  </a:cubicBezTo>
                  <a:cubicBezTo>
                    <a:pt x="299" y="2007"/>
                    <a:pt x="1905" y="1720"/>
                    <a:pt x="2428" y="1123"/>
                  </a:cubicBezTo>
                  <a:cubicBezTo>
                    <a:pt x="2950" y="513"/>
                    <a:pt x="2900" y="3"/>
                    <a:pt x="2900" y="3"/>
                  </a:cubicBezTo>
                  <a:cubicBezTo>
                    <a:pt x="2879" y="1"/>
                    <a:pt x="2856" y="1"/>
                    <a:pt x="2832" y="1"/>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2963700" y="2790125"/>
              <a:ext cx="88075" cy="119625"/>
            </a:xfrm>
            <a:custGeom>
              <a:avLst/>
              <a:gdLst/>
              <a:ahLst/>
              <a:cxnLst/>
              <a:rect l="l" t="t" r="r" b="b"/>
              <a:pathLst>
                <a:path w="3523" h="4785" extrusionOk="0">
                  <a:moveTo>
                    <a:pt x="0" y="1"/>
                  </a:moveTo>
                  <a:lnTo>
                    <a:pt x="299" y="4120"/>
                  </a:lnTo>
                  <a:cubicBezTo>
                    <a:pt x="299" y="4120"/>
                    <a:pt x="1125" y="4785"/>
                    <a:pt x="2030" y="4785"/>
                  </a:cubicBezTo>
                  <a:cubicBezTo>
                    <a:pt x="2548" y="4785"/>
                    <a:pt x="3092" y="4567"/>
                    <a:pt x="3522" y="3884"/>
                  </a:cubicBezTo>
                  <a:lnTo>
                    <a:pt x="3012" y="1307"/>
                  </a:lnTo>
                  <a:lnTo>
                    <a:pt x="0" y="1"/>
                  </a:ln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2961825" y="2738100"/>
              <a:ext cx="144400" cy="135500"/>
            </a:xfrm>
            <a:custGeom>
              <a:avLst/>
              <a:gdLst/>
              <a:ahLst/>
              <a:cxnLst/>
              <a:rect l="l" t="t" r="r" b="b"/>
              <a:pathLst>
                <a:path w="5776" h="5420" extrusionOk="0">
                  <a:moveTo>
                    <a:pt x="3261" y="1"/>
                  </a:moveTo>
                  <a:cubicBezTo>
                    <a:pt x="1165" y="1"/>
                    <a:pt x="49" y="684"/>
                    <a:pt x="25" y="2007"/>
                  </a:cubicBezTo>
                  <a:cubicBezTo>
                    <a:pt x="0" y="4011"/>
                    <a:pt x="710" y="5292"/>
                    <a:pt x="2315" y="5367"/>
                  </a:cubicBezTo>
                  <a:cubicBezTo>
                    <a:pt x="2622" y="5383"/>
                    <a:pt x="2979" y="5420"/>
                    <a:pt x="3345" y="5420"/>
                  </a:cubicBezTo>
                  <a:cubicBezTo>
                    <a:pt x="4450" y="5420"/>
                    <a:pt x="5632" y="5082"/>
                    <a:pt x="5725" y="2791"/>
                  </a:cubicBezTo>
                  <a:cubicBezTo>
                    <a:pt x="5775" y="1484"/>
                    <a:pt x="5265" y="40"/>
                    <a:pt x="3485" y="3"/>
                  </a:cubicBezTo>
                  <a:cubicBezTo>
                    <a:pt x="3409" y="1"/>
                    <a:pt x="3334" y="1"/>
                    <a:pt x="3261" y="1"/>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948450" y="2694300"/>
              <a:ext cx="180475" cy="138550"/>
            </a:xfrm>
            <a:custGeom>
              <a:avLst/>
              <a:gdLst/>
              <a:ahLst/>
              <a:cxnLst/>
              <a:rect l="l" t="t" r="r" b="b"/>
              <a:pathLst>
                <a:path w="7219" h="5542" extrusionOk="0">
                  <a:moveTo>
                    <a:pt x="4891" y="0"/>
                  </a:moveTo>
                  <a:cubicBezTo>
                    <a:pt x="4008" y="38"/>
                    <a:pt x="3174" y="436"/>
                    <a:pt x="2576" y="1096"/>
                  </a:cubicBezTo>
                  <a:cubicBezTo>
                    <a:pt x="2462" y="878"/>
                    <a:pt x="2231" y="744"/>
                    <a:pt x="1981" y="744"/>
                  </a:cubicBezTo>
                  <a:cubicBezTo>
                    <a:pt x="1960" y="744"/>
                    <a:pt x="1938" y="745"/>
                    <a:pt x="1917" y="747"/>
                  </a:cubicBezTo>
                  <a:cubicBezTo>
                    <a:pt x="1631" y="784"/>
                    <a:pt x="1382" y="971"/>
                    <a:pt x="1257" y="1245"/>
                  </a:cubicBezTo>
                  <a:cubicBezTo>
                    <a:pt x="1170" y="1096"/>
                    <a:pt x="1046" y="959"/>
                    <a:pt x="909" y="859"/>
                  </a:cubicBezTo>
                  <a:cubicBezTo>
                    <a:pt x="829" y="800"/>
                    <a:pt x="740" y="772"/>
                    <a:pt x="650" y="772"/>
                  </a:cubicBezTo>
                  <a:cubicBezTo>
                    <a:pt x="572" y="772"/>
                    <a:pt x="493" y="793"/>
                    <a:pt x="423" y="834"/>
                  </a:cubicBezTo>
                  <a:cubicBezTo>
                    <a:pt x="287" y="946"/>
                    <a:pt x="212" y="1108"/>
                    <a:pt x="199" y="1282"/>
                  </a:cubicBezTo>
                  <a:cubicBezTo>
                    <a:pt x="0" y="2303"/>
                    <a:pt x="13" y="3348"/>
                    <a:pt x="249" y="4344"/>
                  </a:cubicBezTo>
                  <a:cubicBezTo>
                    <a:pt x="311" y="4605"/>
                    <a:pt x="324" y="4867"/>
                    <a:pt x="448" y="5103"/>
                  </a:cubicBezTo>
                  <a:cubicBezTo>
                    <a:pt x="523" y="5290"/>
                    <a:pt x="672" y="5439"/>
                    <a:pt x="847" y="5526"/>
                  </a:cubicBezTo>
                  <a:cubicBezTo>
                    <a:pt x="895" y="5536"/>
                    <a:pt x="943" y="5541"/>
                    <a:pt x="991" y="5541"/>
                  </a:cubicBezTo>
                  <a:cubicBezTo>
                    <a:pt x="1176" y="5541"/>
                    <a:pt x="1350" y="5466"/>
                    <a:pt x="1469" y="5327"/>
                  </a:cubicBezTo>
                  <a:cubicBezTo>
                    <a:pt x="1656" y="5115"/>
                    <a:pt x="1768" y="4854"/>
                    <a:pt x="1805" y="4580"/>
                  </a:cubicBezTo>
                  <a:cubicBezTo>
                    <a:pt x="1855" y="4294"/>
                    <a:pt x="1855" y="3995"/>
                    <a:pt x="1842" y="3697"/>
                  </a:cubicBezTo>
                  <a:lnTo>
                    <a:pt x="1842" y="3697"/>
                  </a:lnTo>
                  <a:cubicBezTo>
                    <a:pt x="2164" y="3891"/>
                    <a:pt x="2531" y="3995"/>
                    <a:pt x="2902" y="3995"/>
                  </a:cubicBezTo>
                  <a:cubicBezTo>
                    <a:pt x="3005" y="3995"/>
                    <a:pt x="3108" y="3987"/>
                    <a:pt x="3211" y="3970"/>
                  </a:cubicBezTo>
                  <a:cubicBezTo>
                    <a:pt x="3385" y="3958"/>
                    <a:pt x="3547" y="3883"/>
                    <a:pt x="3684" y="3771"/>
                  </a:cubicBezTo>
                  <a:cubicBezTo>
                    <a:pt x="3809" y="3659"/>
                    <a:pt x="3846" y="3473"/>
                    <a:pt x="3784" y="3311"/>
                  </a:cubicBezTo>
                  <a:lnTo>
                    <a:pt x="3784" y="3311"/>
                  </a:lnTo>
                  <a:cubicBezTo>
                    <a:pt x="4294" y="3485"/>
                    <a:pt x="4817" y="3659"/>
                    <a:pt x="5339" y="3672"/>
                  </a:cubicBezTo>
                  <a:cubicBezTo>
                    <a:pt x="5383" y="3675"/>
                    <a:pt x="5426" y="3676"/>
                    <a:pt x="5469" y="3676"/>
                  </a:cubicBezTo>
                  <a:cubicBezTo>
                    <a:pt x="5969" y="3676"/>
                    <a:pt x="6439" y="3478"/>
                    <a:pt x="6783" y="3112"/>
                  </a:cubicBezTo>
                  <a:cubicBezTo>
                    <a:pt x="7144" y="2701"/>
                    <a:pt x="7219" y="2004"/>
                    <a:pt x="6883" y="1568"/>
                  </a:cubicBezTo>
                  <a:cubicBezTo>
                    <a:pt x="6618" y="1245"/>
                    <a:pt x="6223" y="1069"/>
                    <a:pt x="5818" y="1069"/>
                  </a:cubicBezTo>
                  <a:cubicBezTo>
                    <a:pt x="5708" y="1069"/>
                    <a:pt x="5597" y="1081"/>
                    <a:pt x="5489" y="1108"/>
                  </a:cubicBezTo>
                  <a:cubicBezTo>
                    <a:pt x="5626" y="859"/>
                    <a:pt x="5501" y="536"/>
                    <a:pt x="5352" y="287"/>
                  </a:cubicBezTo>
                  <a:cubicBezTo>
                    <a:pt x="5302" y="187"/>
                    <a:pt x="5215" y="87"/>
                    <a:pt x="5115" y="25"/>
                  </a:cubicBezTo>
                  <a:cubicBezTo>
                    <a:pt x="5041" y="0"/>
                    <a:pt x="4966" y="0"/>
                    <a:pt x="489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945325" y="2810050"/>
              <a:ext cx="31750" cy="31125"/>
            </a:xfrm>
            <a:custGeom>
              <a:avLst/>
              <a:gdLst/>
              <a:ahLst/>
              <a:cxnLst/>
              <a:rect l="l" t="t" r="r" b="b"/>
              <a:pathLst>
                <a:path w="1270" h="1245" extrusionOk="0">
                  <a:moveTo>
                    <a:pt x="611" y="0"/>
                  </a:moveTo>
                  <a:cubicBezTo>
                    <a:pt x="275" y="0"/>
                    <a:pt x="1" y="286"/>
                    <a:pt x="13" y="622"/>
                  </a:cubicBezTo>
                  <a:cubicBezTo>
                    <a:pt x="38" y="971"/>
                    <a:pt x="324" y="1232"/>
                    <a:pt x="660" y="1245"/>
                  </a:cubicBezTo>
                  <a:cubicBezTo>
                    <a:pt x="668" y="1245"/>
                    <a:pt x="675" y="1245"/>
                    <a:pt x="682" y="1245"/>
                  </a:cubicBezTo>
                  <a:cubicBezTo>
                    <a:pt x="1020" y="1245"/>
                    <a:pt x="1270" y="964"/>
                    <a:pt x="1258" y="635"/>
                  </a:cubicBezTo>
                  <a:cubicBezTo>
                    <a:pt x="1233" y="286"/>
                    <a:pt x="959" y="13"/>
                    <a:pt x="611"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952500" y="2820625"/>
              <a:ext cx="17125" cy="10900"/>
            </a:xfrm>
            <a:custGeom>
              <a:avLst/>
              <a:gdLst/>
              <a:ahLst/>
              <a:cxnLst/>
              <a:rect l="l" t="t" r="r" b="b"/>
              <a:pathLst>
                <a:path w="685" h="436" fill="none" extrusionOk="0">
                  <a:moveTo>
                    <a:pt x="0" y="25"/>
                  </a:moveTo>
                  <a:cubicBezTo>
                    <a:pt x="261" y="0"/>
                    <a:pt x="510" y="87"/>
                    <a:pt x="685" y="262"/>
                  </a:cubicBezTo>
                  <a:cubicBezTo>
                    <a:pt x="523" y="262"/>
                    <a:pt x="361" y="324"/>
                    <a:pt x="237"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3024975" y="2806825"/>
              <a:ext cx="22125" cy="9150"/>
            </a:xfrm>
            <a:custGeom>
              <a:avLst/>
              <a:gdLst/>
              <a:ahLst/>
              <a:cxnLst/>
              <a:rect l="l" t="t" r="r" b="b"/>
              <a:pathLst>
                <a:path w="885" h="366" extrusionOk="0">
                  <a:moveTo>
                    <a:pt x="651" y="0"/>
                  </a:moveTo>
                  <a:cubicBezTo>
                    <a:pt x="597" y="0"/>
                    <a:pt x="537" y="6"/>
                    <a:pt x="474" y="17"/>
                  </a:cubicBezTo>
                  <a:cubicBezTo>
                    <a:pt x="262" y="54"/>
                    <a:pt x="1" y="179"/>
                    <a:pt x="13" y="254"/>
                  </a:cubicBezTo>
                  <a:cubicBezTo>
                    <a:pt x="23" y="321"/>
                    <a:pt x="77" y="366"/>
                    <a:pt x="198" y="366"/>
                  </a:cubicBezTo>
                  <a:cubicBezTo>
                    <a:pt x="234" y="366"/>
                    <a:pt x="276" y="362"/>
                    <a:pt x="324" y="353"/>
                  </a:cubicBezTo>
                  <a:cubicBezTo>
                    <a:pt x="536" y="316"/>
                    <a:pt x="884" y="179"/>
                    <a:pt x="872" y="92"/>
                  </a:cubicBezTo>
                  <a:cubicBezTo>
                    <a:pt x="863" y="31"/>
                    <a:pt x="775" y="0"/>
                    <a:pt x="65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3065125" y="2799450"/>
              <a:ext cx="22100" cy="7900"/>
            </a:xfrm>
            <a:custGeom>
              <a:avLst/>
              <a:gdLst/>
              <a:ahLst/>
              <a:cxnLst/>
              <a:rect l="l" t="t" r="r" b="b"/>
              <a:pathLst>
                <a:path w="884" h="316" extrusionOk="0">
                  <a:moveTo>
                    <a:pt x="612" y="0"/>
                  </a:moveTo>
                  <a:cubicBezTo>
                    <a:pt x="539" y="0"/>
                    <a:pt x="459" y="9"/>
                    <a:pt x="386" y="26"/>
                  </a:cubicBezTo>
                  <a:cubicBezTo>
                    <a:pt x="175" y="63"/>
                    <a:pt x="0" y="163"/>
                    <a:pt x="13" y="250"/>
                  </a:cubicBezTo>
                  <a:cubicBezTo>
                    <a:pt x="20" y="298"/>
                    <a:pt x="136" y="316"/>
                    <a:pt x="275" y="316"/>
                  </a:cubicBezTo>
                  <a:cubicBezTo>
                    <a:pt x="388" y="316"/>
                    <a:pt x="515" y="304"/>
                    <a:pt x="610" y="287"/>
                  </a:cubicBezTo>
                  <a:cubicBezTo>
                    <a:pt x="822" y="250"/>
                    <a:pt x="884" y="163"/>
                    <a:pt x="872" y="88"/>
                  </a:cubicBezTo>
                  <a:cubicBezTo>
                    <a:pt x="872" y="31"/>
                    <a:pt x="753" y="0"/>
                    <a:pt x="612"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3034625" y="2819350"/>
              <a:ext cx="10600" cy="18725"/>
            </a:xfrm>
            <a:custGeom>
              <a:avLst/>
              <a:gdLst/>
              <a:ahLst/>
              <a:cxnLst/>
              <a:rect l="l" t="t" r="r" b="b"/>
              <a:pathLst>
                <a:path w="424" h="749" extrusionOk="0">
                  <a:moveTo>
                    <a:pt x="162" y="1"/>
                  </a:moveTo>
                  <a:cubicBezTo>
                    <a:pt x="158" y="1"/>
                    <a:pt x="154" y="1"/>
                    <a:pt x="150" y="1"/>
                  </a:cubicBezTo>
                  <a:cubicBezTo>
                    <a:pt x="50" y="26"/>
                    <a:pt x="1" y="201"/>
                    <a:pt x="38" y="412"/>
                  </a:cubicBezTo>
                  <a:cubicBezTo>
                    <a:pt x="62" y="603"/>
                    <a:pt x="166" y="749"/>
                    <a:pt x="263" y="749"/>
                  </a:cubicBezTo>
                  <a:cubicBezTo>
                    <a:pt x="267" y="749"/>
                    <a:pt x="271" y="749"/>
                    <a:pt x="274" y="748"/>
                  </a:cubicBezTo>
                  <a:cubicBezTo>
                    <a:pt x="374" y="736"/>
                    <a:pt x="424" y="549"/>
                    <a:pt x="386" y="350"/>
                  </a:cubicBezTo>
                  <a:cubicBezTo>
                    <a:pt x="351" y="147"/>
                    <a:pt x="257" y="1"/>
                    <a:pt x="162"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3074450" y="2813075"/>
              <a:ext cx="10600" cy="18525"/>
            </a:xfrm>
            <a:custGeom>
              <a:avLst/>
              <a:gdLst/>
              <a:ahLst/>
              <a:cxnLst/>
              <a:rect l="l" t="t" r="r" b="b"/>
              <a:pathLst>
                <a:path w="424" h="741" extrusionOk="0">
                  <a:moveTo>
                    <a:pt x="171" y="1"/>
                  </a:moveTo>
                  <a:cubicBezTo>
                    <a:pt x="164" y="1"/>
                    <a:pt x="157" y="2"/>
                    <a:pt x="150" y="4"/>
                  </a:cubicBezTo>
                  <a:cubicBezTo>
                    <a:pt x="50" y="16"/>
                    <a:pt x="1" y="190"/>
                    <a:pt x="38" y="402"/>
                  </a:cubicBezTo>
                  <a:cubicBezTo>
                    <a:pt x="61" y="587"/>
                    <a:pt x="160" y="740"/>
                    <a:pt x="254" y="740"/>
                  </a:cubicBezTo>
                  <a:cubicBezTo>
                    <a:pt x="261" y="740"/>
                    <a:pt x="268" y="740"/>
                    <a:pt x="275" y="738"/>
                  </a:cubicBezTo>
                  <a:cubicBezTo>
                    <a:pt x="362" y="725"/>
                    <a:pt x="424" y="551"/>
                    <a:pt x="387" y="340"/>
                  </a:cubicBezTo>
                  <a:cubicBezTo>
                    <a:pt x="352" y="154"/>
                    <a:pt x="263" y="1"/>
                    <a:pt x="171"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3060775" y="2836175"/>
              <a:ext cx="8100" cy="11525"/>
            </a:xfrm>
            <a:custGeom>
              <a:avLst/>
              <a:gdLst/>
              <a:ahLst/>
              <a:cxnLst/>
              <a:rect l="l" t="t" r="r" b="b"/>
              <a:pathLst>
                <a:path w="324" h="461" fill="none" extrusionOk="0">
                  <a:moveTo>
                    <a:pt x="62" y="38"/>
                  </a:moveTo>
                  <a:cubicBezTo>
                    <a:pt x="199" y="0"/>
                    <a:pt x="324" y="112"/>
                    <a:pt x="299" y="249"/>
                  </a:cubicBezTo>
                  <a:cubicBezTo>
                    <a:pt x="261" y="374"/>
                    <a:pt x="137" y="461"/>
                    <a:pt x="0"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045525" y="2857950"/>
              <a:ext cx="17125" cy="6250"/>
            </a:xfrm>
            <a:custGeom>
              <a:avLst/>
              <a:gdLst/>
              <a:ahLst/>
              <a:cxnLst/>
              <a:rect l="l" t="t" r="r" b="b"/>
              <a:pathLst>
                <a:path w="685" h="250" fill="none" extrusionOk="0">
                  <a:moveTo>
                    <a:pt x="685" y="125"/>
                  </a:moveTo>
                  <a:cubicBezTo>
                    <a:pt x="585" y="212"/>
                    <a:pt x="448" y="250"/>
                    <a:pt x="311" y="237"/>
                  </a:cubicBezTo>
                  <a:cubicBezTo>
                    <a:pt x="175" y="225"/>
                    <a:pt x="50" y="138"/>
                    <a:pt x="0" y="1"/>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953800" y="3131800"/>
              <a:ext cx="179475" cy="191125"/>
            </a:xfrm>
            <a:custGeom>
              <a:avLst/>
              <a:gdLst/>
              <a:ahLst/>
              <a:cxnLst/>
              <a:rect l="l" t="t" r="r" b="b"/>
              <a:pathLst>
                <a:path w="7179" h="7645" extrusionOk="0">
                  <a:moveTo>
                    <a:pt x="1821" y="0"/>
                  </a:moveTo>
                  <a:cubicBezTo>
                    <a:pt x="142" y="0"/>
                    <a:pt x="1" y="1435"/>
                    <a:pt x="234" y="1629"/>
                  </a:cubicBezTo>
                  <a:cubicBezTo>
                    <a:pt x="608" y="1940"/>
                    <a:pt x="2462" y="3023"/>
                    <a:pt x="4727" y="3334"/>
                  </a:cubicBezTo>
                  <a:cubicBezTo>
                    <a:pt x="4628" y="3471"/>
                    <a:pt x="4005" y="4019"/>
                    <a:pt x="3881" y="5462"/>
                  </a:cubicBezTo>
                  <a:cubicBezTo>
                    <a:pt x="3682" y="5686"/>
                    <a:pt x="3507" y="5923"/>
                    <a:pt x="3333" y="6184"/>
                  </a:cubicBezTo>
                  <a:cubicBezTo>
                    <a:pt x="3308" y="6259"/>
                    <a:pt x="3259" y="6806"/>
                    <a:pt x="3806" y="6844"/>
                  </a:cubicBezTo>
                  <a:cubicBezTo>
                    <a:pt x="4197" y="6867"/>
                    <a:pt x="4726" y="7644"/>
                    <a:pt x="5080" y="7644"/>
                  </a:cubicBezTo>
                  <a:cubicBezTo>
                    <a:pt x="5108" y="7644"/>
                    <a:pt x="5136" y="7639"/>
                    <a:pt x="5163" y="7628"/>
                  </a:cubicBezTo>
                  <a:cubicBezTo>
                    <a:pt x="5536" y="7454"/>
                    <a:pt x="5325" y="6981"/>
                    <a:pt x="4939" y="6657"/>
                  </a:cubicBezTo>
                  <a:cubicBezTo>
                    <a:pt x="4665" y="6433"/>
                    <a:pt x="4640" y="6209"/>
                    <a:pt x="4752" y="5985"/>
                  </a:cubicBezTo>
                  <a:cubicBezTo>
                    <a:pt x="4752" y="5973"/>
                    <a:pt x="7179" y="2413"/>
                    <a:pt x="6756" y="2127"/>
                  </a:cubicBezTo>
                  <a:cubicBezTo>
                    <a:pt x="4390" y="517"/>
                    <a:pt x="2828" y="0"/>
                    <a:pt x="1821"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914525" y="3117125"/>
              <a:ext cx="184225" cy="92125"/>
            </a:xfrm>
            <a:custGeom>
              <a:avLst/>
              <a:gdLst/>
              <a:ahLst/>
              <a:cxnLst/>
              <a:rect l="l" t="t" r="r" b="b"/>
              <a:pathLst>
                <a:path w="7369" h="3685" extrusionOk="0">
                  <a:moveTo>
                    <a:pt x="262" y="1"/>
                  </a:moveTo>
                  <a:lnTo>
                    <a:pt x="262" y="1"/>
                  </a:lnTo>
                  <a:cubicBezTo>
                    <a:pt x="262" y="1"/>
                    <a:pt x="1" y="2117"/>
                    <a:pt x="474" y="2801"/>
                  </a:cubicBezTo>
                  <a:cubicBezTo>
                    <a:pt x="872" y="3398"/>
                    <a:pt x="4767" y="3685"/>
                    <a:pt x="4767" y="3685"/>
                  </a:cubicBezTo>
                  <a:cubicBezTo>
                    <a:pt x="4854" y="3386"/>
                    <a:pt x="5029" y="2776"/>
                    <a:pt x="5502" y="2440"/>
                  </a:cubicBezTo>
                  <a:cubicBezTo>
                    <a:pt x="6062" y="2054"/>
                    <a:pt x="6696" y="1793"/>
                    <a:pt x="7368" y="1681"/>
                  </a:cubicBezTo>
                  <a:lnTo>
                    <a:pt x="5203" y="175"/>
                  </a:lnTo>
                  <a:cubicBezTo>
                    <a:pt x="4645" y="217"/>
                    <a:pt x="4087" y="238"/>
                    <a:pt x="3530" y="238"/>
                  </a:cubicBezTo>
                  <a:cubicBezTo>
                    <a:pt x="2434" y="238"/>
                    <a:pt x="1343" y="158"/>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015950" y="3146700"/>
              <a:ext cx="65075" cy="61000"/>
            </a:xfrm>
            <a:custGeom>
              <a:avLst/>
              <a:gdLst/>
              <a:ahLst/>
              <a:cxnLst/>
              <a:rect l="l" t="t" r="r" b="b"/>
              <a:pathLst>
                <a:path w="2603" h="2440" fill="none" extrusionOk="0">
                  <a:moveTo>
                    <a:pt x="2602" y="0"/>
                  </a:moveTo>
                  <a:cubicBezTo>
                    <a:pt x="2602" y="0"/>
                    <a:pt x="1221" y="361"/>
                    <a:pt x="735" y="884"/>
                  </a:cubicBezTo>
                  <a:cubicBezTo>
                    <a:pt x="262" y="1406"/>
                    <a:pt x="1" y="2439"/>
                    <a:pt x="1" y="2439"/>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2938175" y="3119000"/>
              <a:ext cx="83725" cy="70950"/>
            </a:xfrm>
            <a:custGeom>
              <a:avLst/>
              <a:gdLst/>
              <a:ahLst/>
              <a:cxnLst/>
              <a:rect l="l" t="t" r="r" b="b"/>
              <a:pathLst>
                <a:path w="3349" h="2838" fill="none" extrusionOk="0">
                  <a:moveTo>
                    <a:pt x="113" y="0"/>
                  </a:moveTo>
                  <a:cubicBezTo>
                    <a:pt x="113" y="0"/>
                    <a:pt x="1" y="1494"/>
                    <a:pt x="225" y="1768"/>
                  </a:cubicBezTo>
                  <a:cubicBezTo>
                    <a:pt x="449" y="2041"/>
                    <a:pt x="3348" y="2838"/>
                    <a:pt x="3348" y="2838"/>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2941900" y="3121175"/>
              <a:ext cx="18400" cy="37675"/>
            </a:xfrm>
            <a:custGeom>
              <a:avLst/>
              <a:gdLst/>
              <a:ahLst/>
              <a:cxnLst/>
              <a:rect l="l" t="t" r="r" b="b"/>
              <a:pathLst>
                <a:path w="736" h="1507" fill="none" extrusionOk="0">
                  <a:moveTo>
                    <a:pt x="710" y="1"/>
                  </a:moveTo>
                  <a:cubicBezTo>
                    <a:pt x="735" y="337"/>
                    <a:pt x="735" y="685"/>
                    <a:pt x="710" y="1021"/>
                  </a:cubicBezTo>
                  <a:cubicBezTo>
                    <a:pt x="661" y="1295"/>
                    <a:pt x="1" y="1506"/>
                    <a:pt x="1" y="150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840175" y="3197300"/>
              <a:ext cx="158700" cy="349850"/>
            </a:xfrm>
            <a:custGeom>
              <a:avLst/>
              <a:gdLst/>
              <a:ahLst/>
              <a:cxnLst/>
              <a:rect l="l" t="t" r="r" b="b"/>
              <a:pathLst>
                <a:path w="6348" h="13994" extrusionOk="0">
                  <a:moveTo>
                    <a:pt x="4355" y="0"/>
                  </a:moveTo>
                  <a:cubicBezTo>
                    <a:pt x="1165" y="0"/>
                    <a:pt x="0" y="11840"/>
                    <a:pt x="0" y="11840"/>
                  </a:cubicBezTo>
                  <a:cubicBezTo>
                    <a:pt x="1191" y="13948"/>
                    <a:pt x="2997" y="13994"/>
                    <a:pt x="3151" y="13994"/>
                  </a:cubicBezTo>
                  <a:cubicBezTo>
                    <a:pt x="3158" y="13994"/>
                    <a:pt x="3161" y="13993"/>
                    <a:pt x="3161" y="13993"/>
                  </a:cubicBezTo>
                  <a:cubicBezTo>
                    <a:pt x="3161" y="13993"/>
                    <a:pt x="6347" y="739"/>
                    <a:pt x="4941" y="129"/>
                  </a:cubicBezTo>
                  <a:cubicBezTo>
                    <a:pt x="4738" y="42"/>
                    <a:pt x="4543" y="0"/>
                    <a:pt x="4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831775" y="3226175"/>
              <a:ext cx="262625" cy="367225"/>
            </a:xfrm>
            <a:custGeom>
              <a:avLst/>
              <a:gdLst/>
              <a:ahLst/>
              <a:cxnLst/>
              <a:rect l="l" t="t" r="r" b="b"/>
              <a:pathLst>
                <a:path w="10505" h="14689" extrusionOk="0">
                  <a:moveTo>
                    <a:pt x="9934" y="0"/>
                  </a:moveTo>
                  <a:cubicBezTo>
                    <a:pt x="9266" y="0"/>
                    <a:pt x="7338" y="387"/>
                    <a:pt x="7306" y="430"/>
                  </a:cubicBezTo>
                  <a:cubicBezTo>
                    <a:pt x="7268" y="468"/>
                    <a:pt x="3373" y="7437"/>
                    <a:pt x="336" y="10685"/>
                  </a:cubicBezTo>
                  <a:cubicBezTo>
                    <a:pt x="0" y="12005"/>
                    <a:pt x="25" y="14407"/>
                    <a:pt x="274" y="14568"/>
                  </a:cubicBezTo>
                  <a:cubicBezTo>
                    <a:pt x="396" y="14653"/>
                    <a:pt x="582" y="14688"/>
                    <a:pt x="805" y="14688"/>
                  </a:cubicBezTo>
                  <a:cubicBezTo>
                    <a:pt x="1767" y="14688"/>
                    <a:pt x="3411" y="14031"/>
                    <a:pt x="3522" y="13809"/>
                  </a:cubicBezTo>
                  <a:cubicBezTo>
                    <a:pt x="4854" y="11121"/>
                    <a:pt x="8227" y="2061"/>
                    <a:pt x="8351" y="1936"/>
                  </a:cubicBezTo>
                  <a:cubicBezTo>
                    <a:pt x="8429" y="1858"/>
                    <a:pt x="8753" y="1799"/>
                    <a:pt x="8990" y="1799"/>
                  </a:cubicBezTo>
                  <a:cubicBezTo>
                    <a:pt x="9094" y="1799"/>
                    <a:pt x="9181" y="1810"/>
                    <a:pt x="9222" y="1837"/>
                  </a:cubicBezTo>
                  <a:cubicBezTo>
                    <a:pt x="9073" y="1911"/>
                    <a:pt x="8986" y="2061"/>
                    <a:pt x="9011" y="2235"/>
                  </a:cubicBezTo>
                  <a:cubicBezTo>
                    <a:pt x="9023" y="2384"/>
                    <a:pt x="9073" y="2521"/>
                    <a:pt x="9173" y="2646"/>
                  </a:cubicBezTo>
                  <a:cubicBezTo>
                    <a:pt x="9182" y="2653"/>
                    <a:pt x="9196" y="2656"/>
                    <a:pt x="9215" y="2656"/>
                  </a:cubicBezTo>
                  <a:cubicBezTo>
                    <a:pt x="9456" y="2656"/>
                    <a:pt x="10420" y="2116"/>
                    <a:pt x="10454" y="2036"/>
                  </a:cubicBezTo>
                  <a:cubicBezTo>
                    <a:pt x="10504" y="1949"/>
                    <a:pt x="10417" y="219"/>
                    <a:pt x="10143" y="32"/>
                  </a:cubicBezTo>
                  <a:cubicBezTo>
                    <a:pt x="10113" y="10"/>
                    <a:pt x="10039" y="0"/>
                    <a:pt x="993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3190200" y="3157725"/>
              <a:ext cx="190750" cy="415075"/>
            </a:xfrm>
            <a:custGeom>
              <a:avLst/>
              <a:gdLst/>
              <a:ahLst/>
              <a:cxnLst/>
              <a:rect l="l" t="t" r="r" b="b"/>
              <a:pathLst>
                <a:path w="7630" h="16603" extrusionOk="0">
                  <a:moveTo>
                    <a:pt x="864" y="1"/>
                  </a:moveTo>
                  <a:cubicBezTo>
                    <a:pt x="846" y="1"/>
                    <a:pt x="832" y="3"/>
                    <a:pt x="822" y="7"/>
                  </a:cubicBezTo>
                  <a:cubicBezTo>
                    <a:pt x="511" y="132"/>
                    <a:pt x="0" y="1774"/>
                    <a:pt x="13" y="1874"/>
                  </a:cubicBezTo>
                  <a:cubicBezTo>
                    <a:pt x="25" y="1958"/>
                    <a:pt x="885" y="2786"/>
                    <a:pt x="1089" y="2786"/>
                  </a:cubicBezTo>
                  <a:cubicBezTo>
                    <a:pt x="1096" y="2786"/>
                    <a:pt x="1103" y="2785"/>
                    <a:pt x="1108" y="2782"/>
                  </a:cubicBezTo>
                  <a:cubicBezTo>
                    <a:pt x="1233" y="2695"/>
                    <a:pt x="1320" y="2571"/>
                    <a:pt x="1369" y="2422"/>
                  </a:cubicBezTo>
                  <a:cubicBezTo>
                    <a:pt x="1432" y="2272"/>
                    <a:pt x="1382" y="2098"/>
                    <a:pt x="1257" y="1986"/>
                  </a:cubicBezTo>
                  <a:cubicBezTo>
                    <a:pt x="1270" y="1983"/>
                    <a:pt x="1284" y="1982"/>
                    <a:pt x="1301" y="1982"/>
                  </a:cubicBezTo>
                  <a:cubicBezTo>
                    <a:pt x="1503" y="1982"/>
                    <a:pt x="1998" y="2183"/>
                    <a:pt x="2079" y="2310"/>
                  </a:cubicBezTo>
                  <a:cubicBezTo>
                    <a:pt x="2166" y="2446"/>
                    <a:pt x="3149" y="12067"/>
                    <a:pt x="3759" y="15004"/>
                  </a:cubicBezTo>
                  <a:cubicBezTo>
                    <a:pt x="3816" y="15291"/>
                    <a:pt x="5659" y="16602"/>
                    <a:pt x="6513" y="16602"/>
                  </a:cubicBezTo>
                  <a:cubicBezTo>
                    <a:pt x="6586" y="16602"/>
                    <a:pt x="6652" y="16593"/>
                    <a:pt x="6709" y="16572"/>
                  </a:cubicBezTo>
                  <a:cubicBezTo>
                    <a:pt x="6995" y="16460"/>
                    <a:pt x="7617" y="14158"/>
                    <a:pt x="7630" y="12789"/>
                  </a:cubicBezTo>
                  <a:cubicBezTo>
                    <a:pt x="5514" y="8881"/>
                    <a:pt x="3485" y="1152"/>
                    <a:pt x="3473" y="1102"/>
                  </a:cubicBezTo>
                  <a:cubicBezTo>
                    <a:pt x="3437" y="1055"/>
                    <a:pt x="1264" y="1"/>
                    <a:pt x="86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827400" y="3819975"/>
              <a:ext cx="47325" cy="61400"/>
            </a:xfrm>
            <a:custGeom>
              <a:avLst/>
              <a:gdLst/>
              <a:ahLst/>
              <a:cxnLst/>
              <a:rect l="l" t="t" r="r" b="b"/>
              <a:pathLst>
                <a:path w="1893" h="2456" extrusionOk="0">
                  <a:moveTo>
                    <a:pt x="685" y="1"/>
                  </a:moveTo>
                  <a:cubicBezTo>
                    <a:pt x="433" y="1"/>
                    <a:pt x="143" y="47"/>
                    <a:pt x="150" y="150"/>
                  </a:cubicBezTo>
                  <a:cubicBezTo>
                    <a:pt x="163" y="350"/>
                    <a:pt x="1" y="2291"/>
                    <a:pt x="138" y="2403"/>
                  </a:cubicBezTo>
                  <a:cubicBezTo>
                    <a:pt x="186" y="2439"/>
                    <a:pt x="240" y="2456"/>
                    <a:pt x="293" y="2456"/>
                  </a:cubicBezTo>
                  <a:cubicBezTo>
                    <a:pt x="405" y="2456"/>
                    <a:pt x="511" y="2381"/>
                    <a:pt x="536" y="2254"/>
                  </a:cubicBezTo>
                  <a:cubicBezTo>
                    <a:pt x="619" y="2316"/>
                    <a:pt x="712" y="2344"/>
                    <a:pt x="813" y="2344"/>
                  </a:cubicBezTo>
                  <a:cubicBezTo>
                    <a:pt x="832" y="2344"/>
                    <a:pt x="852" y="2343"/>
                    <a:pt x="872" y="2341"/>
                  </a:cubicBezTo>
                  <a:cubicBezTo>
                    <a:pt x="997" y="2304"/>
                    <a:pt x="1084" y="2192"/>
                    <a:pt x="1084" y="2067"/>
                  </a:cubicBezTo>
                  <a:cubicBezTo>
                    <a:pt x="1171" y="2179"/>
                    <a:pt x="1295" y="2241"/>
                    <a:pt x="1432" y="2241"/>
                  </a:cubicBezTo>
                  <a:cubicBezTo>
                    <a:pt x="1582" y="2229"/>
                    <a:pt x="1706" y="2142"/>
                    <a:pt x="1768" y="2017"/>
                  </a:cubicBezTo>
                  <a:cubicBezTo>
                    <a:pt x="1893" y="1743"/>
                    <a:pt x="1196" y="287"/>
                    <a:pt x="1046" y="63"/>
                  </a:cubicBezTo>
                  <a:cubicBezTo>
                    <a:pt x="1016" y="23"/>
                    <a:pt x="859" y="1"/>
                    <a:pt x="68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2713225" y="3300925"/>
              <a:ext cx="149675" cy="538925"/>
            </a:xfrm>
            <a:custGeom>
              <a:avLst/>
              <a:gdLst/>
              <a:ahLst/>
              <a:cxnLst/>
              <a:rect l="l" t="t" r="r" b="b"/>
              <a:pathLst>
                <a:path w="5987" h="21557" extrusionOk="0">
                  <a:moveTo>
                    <a:pt x="479" y="0"/>
                  </a:moveTo>
                  <a:cubicBezTo>
                    <a:pt x="420" y="0"/>
                    <a:pt x="386" y="4"/>
                    <a:pt x="386" y="4"/>
                  </a:cubicBezTo>
                  <a:cubicBezTo>
                    <a:pt x="0" y="5206"/>
                    <a:pt x="3684" y="19257"/>
                    <a:pt x="4506" y="20813"/>
                  </a:cubicBezTo>
                  <a:cubicBezTo>
                    <a:pt x="4808" y="21377"/>
                    <a:pt x="5085" y="21556"/>
                    <a:pt x="5317" y="21556"/>
                  </a:cubicBezTo>
                  <a:cubicBezTo>
                    <a:pt x="5724" y="21556"/>
                    <a:pt x="5987" y="21000"/>
                    <a:pt x="5987" y="21000"/>
                  </a:cubicBezTo>
                  <a:cubicBezTo>
                    <a:pt x="4916" y="19456"/>
                    <a:pt x="3162" y="4758"/>
                    <a:pt x="2714" y="2468"/>
                  </a:cubicBezTo>
                  <a:cubicBezTo>
                    <a:pt x="2251" y="158"/>
                    <a:pt x="852" y="0"/>
                    <a:pt x="4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775150" y="3844875"/>
              <a:ext cx="184200" cy="67225"/>
            </a:xfrm>
            <a:custGeom>
              <a:avLst/>
              <a:gdLst/>
              <a:ahLst/>
              <a:cxnLst/>
              <a:rect l="l" t="t" r="r" b="b"/>
              <a:pathLst>
                <a:path w="7368" h="2689" extrusionOk="0">
                  <a:moveTo>
                    <a:pt x="6186" y="1"/>
                  </a:moveTo>
                  <a:lnTo>
                    <a:pt x="622" y="760"/>
                  </a:lnTo>
                  <a:lnTo>
                    <a:pt x="0" y="2689"/>
                  </a:lnTo>
                  <a:lnTo>
                    <a:pt x="1058" y="2577"/>
                  </a:lnTo>
                  <a:lnTo>
                    <a:pt x="1282" y="1146"/>
                  </a:lnTo>
                  <a:lnTo>
                    <a:pt x="5663" y="660"/>
                  </a:lnTo>
                  <a:lnTo>
                    <a:pt x="6322" y="2004"/>
                  </a:lnTo>
                  <a:lnTo>
                    <a:pt x="7368" y="1892"/>
                  </a:lnTo>
                  <a:lnTo>
                    <a:pt x="61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2665000" y="3887150"/>
              <a:ext cx="403575" cy="275325"/>
            </a:xfrm>
            <a:custGeom>
              <a:avLst/>
              <a:gdLst/>
              <a:ahLst/>
              <a:cxnLst/>
              <a:rect l="l" t="t" r="r" b="b"/>
              <a:pathLst>
                <a:path w="16143" h="11013" extrusionOk="0">
                  <a:moveTo>
                    <a:pt x="13721" y="1"/>
                  </a:moveTo>
                  <a:cubicBezTo>
                    <a:pt x="13633" y="1"/>
                    <a:pt x="13544" y="5"/>
                    <a:pt x="13454" y="15"/>
                  </a:cubicBezTo>
                  <a:lnTo>
                    <a:pt x="1880" y="1272"/>
                  </a:lnTo>
                  <a:cubicBezTo>
                    <a:pt x="809" y="1396"/>
                    <a:pt x="0" y="2155"/>
                    <a:pt x="75" y="2977"/>
                  </a:cubicBezTo>
                  <a:lnTo>
                    <a:pt x="747" y="9747"/>
                  </a:lnTo>
                  <a:cubicBezTo>
                    <a:pt x="825" y="10485"/>
                    <a:pt x="1587" y="11012"/>
                    <a:pt x="2517" y="11012"/>
                  </a:cubicBezTo>
                  <a:cubicBezTo>
                    <a:pt x="2622" y="11012"/>
                    <a:pt x="2729" y="11006"/>
                    <a:pt x="2838" y="10992"/>
                  </a:cubicBezTo>
                  <a:lnTo>
                    <a:pt x="14300" y="9598"/>
                  </a:lnTo>
                  <a:cubicBezTo>
                    <a:pt x="15358" y="9473"/>
                    <a:pt x="16142" y="8714"/>
                    <a:pt x="16080" y="7905"/>
                  </a:cubicBezTo>
                  <a:lnTo>
                    <a:pt x="15508" y="1284"/>
                  </a:lnTo>
                  <a:cubicBezTo>
                    <a:pt x="15451" y="543"/>
                    <a:pt x="14673" y="1"/>
                    <a:pt x="13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2706075" y="3916750"/>
              <a:ext cx="62250" cy="244575"/>
            </a:xfrm>
            <a:custGeom>
              <a:avLst/>
              <a:gdLst/>
              <a:ahLst/>
              <a:cxnLst/>
              <a:rect l="l" t="t" r="r" b="b"/>
              <a:pathLst>
                <a:path w="2490" h="9783" extrusionOk="0">
                  <a:moveTo>
                    <a:pt x="1120" y="1"/>
                  </a:moveTo>
                  <a:lnTo>
                    <a:pt x="0" y="113"/>
                  </a:lnTo>
                  <a:lnTo>
                    <a:pt x="1382" y="9783"/>
                  </a:lnTo>
                  <a:lnTo>
                    <a:pt x="2489" y="9633"/>
                  </a:lnTo>
                  <a:lnTo>
                    <a:pt x="1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2984525" y="3886575"/>
              <a:ext cx="33950" cy="244275"/>
            </a:xfrm>
            <a:custGeom>
              <a:avLst/>
              <a:gdLst/>
              <a:ahLst/>
              <a:cxnLst/>
              <a:rect l="l" t="t" r="r" b="b"/>
              <a:pathLst>
                <a:path w="1358" h="9771" extrusionOk="0">
                  <a:moveTo>
                    <a:pt x="1034" y="0"/>
                  </a:moveTo>
                  <a:lnTo>
                    <a:pt x="1" y="112"/>
                  </a:lnTo>
                  <a:lnTo>
                    <a:pt x="349" y="9770"/>
                  </a:lnTo>
                  <a:lnTo>
                    <a:pt x="1358" y="9621"/>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2831150" y="3811875"/>
              <a:ext cx="50125" cy="64875"/>
            </a:xfrm>
            <a:custGeom>
              <a:avLst/>
              <a:gdLst/>
              <a:ahLst/>
              <a:cxnLst/>
              <a:rect l="l" t="t" r="r" b="b"/>
              <a:pathLst>
                <a:path w="2005" h="2595" extrusionOk="0">
                  <a:moveTo>
                    <a:pt x="419" y="1"/>
                  </a:moveTo>
                  <a:cubicBezTo>
                    <a:pt x="416" y="1"/>
                    <a:pt x="413" y="1"/>
                    <a:pt x="411" y="2"/>
                  </a:cubicBezTo>
                  <a:cubicBezTo>
                    <a:pt x="299" y="39"/>
                    <a:pt x="212" y="114"/>
                    <a:pt x="162" y="201"/>
                  </a:cubicBezTo>
                  <a:cubicBezTo>
                    <a:pt x="63" y="338"/>
                    <a:pt x="0" y="487"/>
                    <a:pt x="13" y="649"/>
                  </a:cubicBezTo>
                  <a:cubicBezTo>
                    <a:pt x="38" y="972"/>
                    <a:pt x="871" y="1694"/>
                    <a:pt x="1158" y="1843"/>
                  </a:cubicBezTo>
                  <a:cubicBezTo>
                    <a:pt x="983" y="1906"/>
                    <a:pt x="859" y="2018"/>
                    <a:pt x="772" y="2179"/>
                  </a:cubicBezTo>
                  <a:cubicBezTo>
                    <a:pt x="710" y="2341"/>
                    <a:pt x="784" y="2528"/>
                    <a:pt x="959" y="2590"/>
                  </a:cubicBezTo>
                  <a:cubicBezTo>
                    <a:pt x="977" y="2593"/>
                    <a:pt x="997" y="2595"/>
                    <a:pt x="1016" y="2595"/>
                  </a:cubicBezTo>
                  <a:cubicBezTo>
                    <a:pt x="1075" y="2595"/>
                    <a:pt x="1136" y="2581"/>
                    <a:pt x="1183" y="2553"/>
                  </a:cubicBezTo>
                  <a:cubicBezTo>
                    <a:pt x="1444" y="2453"/>
                    <a:pt x="1668" y="2279"/>
                    <a:pt x="1842" y="2067"/>
                  </a:cubicBezTo>
                  <a:cubicBezTo>
                    <a:pt x="1942" y="1943"/>
                    <a:pt x="2004" y="1794"/>
                    <a:pt x="2004" y="1632"/>
                  </a:cubicBezTo>
                  <a:cubicBezTo>
                    <a:pt x="1967" y="1507"/>
                    <a:pt x="1904" y="1383"/>
                    <a:pt x="1817" y="1283"/>
                  </a:cubicBezTo>
                  <a:lnTo>
                    <a:pt x="1270" y="562"/>
                  </a:lnTo>
                  <a:cubicBezTo>
                    <a:pt x="1197" y="477"/>
                    <a:pt x="544" y="1"/>
                    <a:pt x="41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2159700" y="4786125"/>
              <a:ext cx="71600" cy="67150"/>
            </a:xfrm>
            <a:custGeom>
              <a:avLst/>
              <a:gdLst/>
              <a:ahLst/>
              <a:cxnLst/>
              <a:rect l="l" t="t" r="r" b="b"/>
              <a:pathLst>
                <a:path w="2864" h="2686" extrusionOk="0">
                  <a:moveTo>
                    <a:pt x="1510" y="0"/>
                  </a:moveTo>
                  <a:cubicBezTo>
                    <a:pt x="1385" y="0"/>
                    <a:pt x="1258" y="20"/>
                    <a:pt x="1133" y="61"/>
                  </a:cubicBezTo>
                  <a:cubicBezTo>
                    <a:pt x="424" y="285"/>
                    <a:pt x="1" y="1006"/>
                    <a:pt x="150" y="1728"/>
                  </a:cubicBezTo>
                  <a:cubicBezTo>
                    <a:pt x="272" y="2306"/>
                    <a:pt x="781" y="2686"/>
                    <a:pt x="1336" y="2686"/>
                  </a:cubicBezTo>
                  <a:cubicBezTo>
                    <a:pt x="1462" y="2686"/>
                    <a:pt x="1591" y="2666"/>
                    <a:pt x="1718" y="2624"/>
                  </a:cubicBezTo>
                  <a:cubicBezTo>
                    <a:pt x="2428" y="2413"/>
                    <a:pt x="2863" y="1691"/>
                    <a:pt x="2714" y="957"/>
                  </a:cubicBezTo>
                  <a:cubicBezTo>
                    <a:pt x="2582" y="387"/>
                    <a:pt x="2067"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90450" y="4787650"/>
              <a:ext cx="71575" cy="67150"/>
            </a:xfrm>
            <a:custGeom>
              <a:avLst/>
              <a:gdLst/>
              <a:ahLst/>
              <a:cxnLst/>
              <a:rect l="l" t="t" r="r" b="b"/>
              <a:pathLst>
                <a:path w="2863" h="2686" extrusionOk="0">
                  <a:moveTo>
                    <a:pt x="1520" y="0"/>
                  </a:moveTo>
                  <a:cubicBezTo>
                    <a:pt x="1392" y="0"/>
                    <a:pt x="1262" y="20"/>
                    <a:pt x="1133" y="62"/>
                  </a:cubicBezTo>
                  <a:cubicBezTo>
                    <a:pt x="424" y="273"/>
                    <a:pt x="0" y="995"/>
                    <a:pt x="150" y="1717"/>
                  </a:cubicBezTo>
                  <a:cubicBezTo>
                    <a:pt x="282" y="2297"/>
                    <a:pt x="789" y="2686"/>
                    <a:pt x="1343" y="2686"/>
                  </a:cubicBezTo>
                  <a:cubicBezTo>
                    <a:pt x="1467" y="2686"/>
                    <a:pt x="1593" y="2666"/>
                    <a:pt x="1718" y="2626"/>
                  </a:cubicBezTo>
                  <a:cubicBezTo>
                    <a:pt x="2427" y="2402"/>
                    <a:pt x="2863" y="1680"/>
                    <a:pt x="2714" y="958"/>
                  </a:cubicBezTo>
                  <a:cubicBezTo>
                    <a:pt x="2582" y="380"/>
                    <a:pt x="2079"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1908925" y="4277900"/>
              <a:ext cx="382725" cy="545600"/>
            </a:xfrm>
            <a:custGeom>
              <a:avLst/>
              <a:gdLst/>
              <a:ahLst/>
              <a:cxnLst/>
              <a:rect l="l" t="t" r="r" b="b"/>
              <a:pathLst>
                <a:path w="15309" h="21824" extrusionOk="0">
                  <a:moveTo>
                    <a:pt x="4857" y="1"/>
                  </a:moveTo>
                  <a:cubicBezTo>
                    <a:pt x="3356" y="1"/>
                    <a:pt x="2037" y="1207"/>
                    <a:pt x="1867" y="2742"/>
                  </a:cubicBezTo>
                  <a:lnTo>
                    <a:pt x="162" y="18485"/>
                  </a:lnTo>
                  <a:cubicBezTo>
                    <a:pt x="1" y="19742"/>
                    <a:pt x="747" y="20937"/>
                    <a:pt x="1955" y="21348"/>
                  </a:cubicBezTo>
                  <a:cubicBezTo>
                    <a:pt x="2029" y="21373"/>
                    <a:pt x="2116" y="21398"/>
                    <a:pt x="2204" y="21410"/>
                  </a:cubicBezTo>
                  <a:cubicBezTo>
                    <a:pt x="2353" y="21447"/>
                    <a:pt x="2502" y="21472"/>
                    <a:pt x="2664" y="21472"/>
                  </a:cubicBezTo>
                  <a:lnTo>
                    <a:pt x="10318" y="21821"/>
                  </a:lnTo>
                  <a:cubicBezTo>
                    <a:pt x="10356" y="21822"/>
                    <a:pt x="10394" y="21823"/>
                    <a:pt x="10432" y="21823"/>
                  </a:cubicBezTo>
                  <a:cubicBezTo>
                    <a:pt x="11941" y="21823"/>
                    <a:pt x="13272" y="20624"/>
                    <a:pt x="13442" y="19070"/>
                  </a:cubicBezTo>
                  <a:lnTo>
                    <a:pt x="15147" y="3339"/>
                  </a:lnTo>
                  <a:cubicBezTo>
                    <a:pt x="15309" y="1746"/>
                    <a:pt x="14189" y="402"/>
                    <a:pt x="12645" y="340"/>
                  </a:cubicBezTo>
                  <a:lnTo>
                    <a:pt x="6261" y="54"/>
                  </a:lnTo>
                  <a:lnTo>
                    <a:pt x="5800" y="29"/>
                  </a:lnTo>
                  <a:lnTo>
                    <a:pt x="4991" y="4"/>
                  </a:lnTo>
                  <a:cubicBezTo>
                    <a:pt x="4946" y="2"/>
                    <a:pt x="4902" y="1"/>
                    <a:pt x="4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1957775" y="4278600"/>
              <a:ext cx="107675" cy="534575"/>
            </a:xfrm>
            <a:custGeom>
              <a:avLst/>
              <a:gdLst/>
              <a:ahLst/>
              <a:cxnLst/>
              <a:rect l="l" t="t" r="r" b="b"/>
              <a:pathLst>
                <a:path w="4307" h="21383" extrusionOk="0">
                  <a:moveTo>
                    <a:pt x="3846" y="1"/>
                  </a:moveTo>
                  <a:cubicBezTo>
                    <a:pt x="2900" y="635"/>
                    <a:pt x="2378" y="1706"/>
                    <a:pt x="2179" y="2901"/>
                  </a:cubicBezTo>
                  <a:cubicBezTo>
                    <a:pt x="1805" y="5041"/>
                    <a:pt x="1507" y="7194"/>
                    <a:pt x="1195" y="9335"/>
                  </a:cubicBezTo>
                  <a:cubicBezTo>
                    <a:pt x="623" y="13330"/>
                    <a:pt x="162" y="17325"/>
                    <a:pt x="1" y="21320"/>
                  </a:cubicBezTo>
                  <a:cubicBezTo>
                    <a:pt x="75" y="21345"/>
                    <a:pt x="162" y="21370"/>
                    <a:pt x="250" y="21382"/>
                  </a:cubicBezTo>
                  <a:cubicBezTo>
                    <a:pt x="386" y="17785"/>
                    <a:pt x="772" y="14176"/>
                    <a:pt x="1270" y="10579"/>
                  </a:cubicBezTo>
                  <a:cubicBezTo>
                    <a:pt x="1569" y="8426"/>
                    <a:pt x="1892" y="6273"/>
                    <a:pt x="2228" y="4120"/>
                  </a:cubicBezTo>
                  <a:cubicBezTo>
                    <a:pt x="2365" y="3212"/>
                    <a:pt x="2440" y="2216"/>
                    <a:pt x="2888" y="1382"/>
                  </a:cubicBezTo>
                  <a:cubicBezTo>
                    <a:pt x="3199" y="785"/>
                    <a:pt x="3697" y="312"/>
                    <a:pt x="4307" y="26"/>
                  </a:cubicBezTo>
                  <a:lnTo>
                    <a:pt x="3846" y="1"/>
                  </a:ln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1895250" y="4603125"/>
              <a:ext cx="364975" cy="222800"/>
            </a:xfrm>
            <a:custGeom>
              <a:avLst/>
              <a:gdLst/>
              <a:ahLst/>
              <a:cxnLst/>
              <a:rect l="l" t="t" r="r" b="b"/>
              <a:pathLst>
                <a:path w="14599" h="8912" extrusionOk="0">
                  <a:moveTo>
                    <a:pt x="834" y="0"/>
                  </a:moveTo>
                  <a:lnTo>
                    <a:pt x="137" y="6733"/>
                  </a:lnTo>
                  <a:cubicBezTo>
                    <a:pt x="0" y="7704"/>
                    <a:pt x="747" y="8588"/>
                    <a:pt x="1742" y="8625"/>
                  </a:cubicBezTo>
                  <a:lnTo>
                    <a:pt x="13591" y="8911"/>
                  </a:lnTo>
                  <a:lnTo>
                    <a:pt x="14599" y="349"/>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996350" y="4281350"/>
              <a:ext cx="383050" cy="545575"/>
            </a:xfrm>
            <a:custGeom>
              <a:avLst/>
              <a:gdLst/>
              <a:ahLst/>
              <a:cxnLst/>
              <a:rect l="l" t="t" r="r" b="b"/>
              <a:pathLst>
                <a:path w="15322" h="21823" extrusionOk="0">
                  <a:moveTo>
                    <a:pt x="4890" y="0"/>
                  </a:moveTo>
                  <a:cubicBezTo>
                    <a:pt x="3381" y="0"/>
                    <a:pt x="2050" y="1199"/>
                    <a:pt x="1880" y="2753"/>
                  </a:cubicBezTo>
                  <a:lnTo>
                    <a:pt x="175" y="18484"/>
                  </a:lnTo>
                  <a:cubicBezTo>
                    <a:pt x="1" y="20077"/>
                    <a:pt x="1121" y="21421"/>
                    <a:pt x="2677" y="21484"/>
                  </a:cubicBezTo>
                  <a:lnTo>
                    <a:pt x="10331" y="21820"/>
                  </a:lnTo>
                  <a:cubicBezTo>
                    <a:pt x="10376" y="21822"/>
                    <a:pt x="10420" y="21823"/>
                    <a:pt x="10465" y="21823"/>
                  </a:cubicBezTo>
                  <a:cubicBezTo>
                    <a:pt x="11966" y="21823"/>
                    <a:pt x="13285" y="20617"/>
                    <a:pt x="13454" y="19082"/>
                  </a:cubicBezTo>
                  <a:lnTo>
                    <a:pt x="15147" y="3338"/>
                  </a:lnTo>
                  <a:cubicBezTo>
                    <a:pt x="15321" y="1758"/>
                    <a:pt x="14201" y="413"/>
                    <a:pt x="12658" y="351"/>
                  </a:cubicBezTo>
                  <a:lnTo>
                    <a:pt x="5004" y="3"/>
                  </a:lnTo>
                  <a:cubicBezTo>
                    <a:pt x="4966" y="1"/>
                    <a:pt x="4928" y="0"/>
                    <a:pt x="4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052375" y="4574500"/>
              <a:ext cx="262300" cy="214075"/>
            </a:xfrm>
            <a:custGeom>
              <a:avLst/>
              <a:gdLst/>
              <a:ahLst/>
              <a:cxnLst/>
              <a:rect l="l" t="t" r="r" b="b"/>
              <a:pathLst>
                <a:path w="10492" h="8563" extrusionOk="0">
                  <a:moveTo>
                    <a:pt x="958" y="0"/>
                  </a:moveTo>
                  <a:lnTo>
                    <a:pt x="174" y="6285"/>
                  </a:lnTo>
                  <a:cubicBezTo>
                    <a:pt x="0" y="7405"/>
                    <a:pt x="859" y="8426"/>
                    <a:pt x="2004" y="8451"/>
                  </a:cubicBezTo>
                  <a:lnTo>
                    <a:pt x="7567" y="8563"/>
                  </a:lnTo>
                  <a:cubicBezTo>
                    <a:pt x="8675" y="8563"/>
                    <a:pt x="9608" y="7729"/>
                    <a:pt x="9732" y="6634"/>
                  </a:cubicBezTo>
                  <a:lnTo>
                    <a:pt x="10492" y="336"/>
                  </a:lnTo>
                  <a:lnTo>
                    <a:pt x="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158475" y="3928550"/>
              <a:ext cx="214375" cy="29775"/>
            </a:xfrm>
            <a:custGeom>
              <a:avLst/>
              <a:gdLst/>
              <a:ahLst/>
              <a:cxnLst/>
              <a:rect l="l" t="t" r="r" b="b"/>
              <a:pathLst>
                <a:path w="8575" h="1191" extrusionOk="0">
                  <a:moveTo>
                    <a:pt x="921" y="1"/>
                  </a:moveTo>
                  <a:cubicBezTo>
                    <a:pt x="216" y="1"/>
                    <a:pt x="0" y="1023"/>
                    <a:pt x="734" y="1059"/>
                  </a:cubicBezTo>
                  <a:cubicBezTo>
                    <a:pt x="2621" y="1142"/>
                    <a:pt x="4516" y="1190"/>
                    <a:pt x="6413" y="1190"/>
                  </a:cubicBezTo>
                  <a:cubicBezTo>
                    <a:pt x="6806" y="1190"/>
                    <a:pt x="7199" y="1188"/>
                    <a:pt x="7592" y="1184"/>
                  </a:cubicBezTo>
                  <a:cubicBezTo>
                    <a:pt x="8339" y="1184"/>
                    <a:pt x="8575" y="126"/>
                    <a:pt x="7828" y="126"/>
                  </a:cubicBezTo>
                  <a:cubicBezTo>
                    <a:pt x="7545" y="128"/>
                    <a:pt x="7262" y="128"/>
                    <a:pt x="6978" y="128"/>
                  </a:cubicBezTo>
                  <a:cubicBezTo>
                    <a:pt x="4962" y="128"/>
                    <a:pt x="2955" y="89"/>
                    <a:pt x="958" y="2"/>
                  </a:cubicBezTo>
                  <a:cubicBezTo>
                    <a:pt x="946" y="1"/>
                    <a:pt x="933"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278700" y="3952775"/>
              <a:ext cx="64925" cy="443425"/>
            </a:xfrm>
            <a:custGeom>
              <a:avLst/>
              <a:gdLst/>
              <a:ahLst/>
              <a:cxnLst/>
              <a:rect l="l" t="t" r="r" b="b"/>
              <a:pathLst>
                <a:path w="2597" h="17737" extrusionOk="0">
                  <a:moveTo>
                    <a:pt x="2364" y="0"/>
                  </a:moveTo>
                  <a:cubicBezTo>
                    <a:pt x="2249" y="0"/>
                    <a:pt x="2129" y="75"/>
                    <a:pt x="2111" y="227"/>
                  </a:cubicBezTo>
                  <a:lnTo>
                    <a:pt x="20" y="17502"/>
                  </a:lnTo>
                  <a:cubicBezTo>
                    <a:pt x="1" y="17656"/>
                    <a:pt x="114" y="17737"/>
                    <a:pt x="233" y="17737"/>
                  </a:cubicBezTo>
                  <a:cubicBezTo>
                    <a:pt x="345" y="17737"/>
                    <a:pt x="462" y="17665"/>
                    <a:pt x="480" y="17514"/>
                  </a:cubicBezTo>
                  <a:lnTo>
                    <a:pt x="2584" y="240"/>
                  </a:lnTo>
                  <a:cubicBezTo>
                    <a:pt x="2596" y="81"/>
                    <a:pt x="2483"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139925" y="3943700"/>
              <a:ext cx="65100" cy="443325"/>
            </a:xfrm>
            <a:custGeom>
              <a:avLst/>
              <a:gdLst/>
              <a:ahLst/>
              <a:cxnLst/>
              <a:rect l="l" t="t" r="r" b="b"/>
              <a:pathLst>
                <a:path w="2604" h="17733" extrusionOk="0">
                  <a:moveTo>
                    <a:pt x="2366" y="1"/>
                  </a:moveTo>
                  <a:cubicBezTo>
                    <a:pt x="2253" y="1"/>
                    <a:pt x="2136" y="72"/>
                    <a:pt x="2123" y="217"/>
                  </a:cubicBezTo>
                  <a:lnTo>
                    <a:pt x="20" y="17491"/>
                  </a:lnTo>
                  <a:cubicBezTo>
                    <a:pt x="1" y="17652"/>
                    <a:pt x="117" y="17733"/>
                    <a:pt x="238" y="17733"/>
                  </a:cubicBezTo>
                  <a:cubicBezTo>
                    <a:pt x="351" y="17733"/>
                    <a:pt x="469" y="17661"/>
                    <a:pt x="481" y="17516"/>
                  </a:cubicBezTo>
                  <a:lnTo>
                    <a:pt x="2584" y="242"/>
                  </a:lnTo>
                  <a:cubicBezTo>
                    <a:pt x="2603" y="82"/>
                    <a:pt x="2487" y="1"/>
                    <a:pt x="2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360075" y="3849175"/>
              <a:ext cx="426525" cy="894075"/>
            </a:xfrm>
            <a:custGeom>
              <a:avLst/>
              <a:gdLst/>
              <a:ahLst/>
              <a:cxnLst/>
              <a:rect l="l" t="t" r="r" b="b"/>
              <a:pathLst>
                <a:path w="17061" h="35763" extrusionOk="0">
                  <a:moveTo>
                    <a:pt x="14972" y="1"/>
                  </a:moveTo>
                  <a:cubicBezTo>
                    <a:pt x="13821" y="1"/>
                    <a:pt x="12079" y="807"/>
                    <a:pt x="9683" y="2778"/>
                  </a:cubicBezTo>
                  <a:cubicBezTo>
                    <a:pt x="6983" y="4832"/>
                    <a:pt x="6535" y="13743"/>
                    <a:pt x="5253" y="17091"/>
                  </a:cubicBezTo>
                  <a:cubicBezTo>
                    <a:pt x="5178" y="17265"/>
                    <a:pt x="5116" y="17427"/>
                    <a:pt x="5041" y="17564"/>
                  </a:cubicBezTo>
                  <a:cubicBezTo>
                    <a:pt x="3747" y="20127"/>
                    <a:pt x="1793" y="22243"/>
                    <a:pt x="1071" y="25491"/>
                  </a:cubicBezTo>
                  <a:cubicBezTo>
                    <a:pt x="635" y="27408"/>
                    <a:pt x="150" y="33332"/>
                    <a:pt x="1" y="35746"/>
                  </a:cubicBezTo>
                  <a:cubicBezTo>
                    <a:pt x="61" y="35757"/>
                    <a:pt x="121" y="35763"/>
                    <a:pt x="181" y="35763"/>
                  </a:cubicBezTo>
                  <a:cubicBezTo>
                    <a:pt x="528" y="35763"/>
                    <a:pt x="855" y="35583"/>
                    <a:pt x="1046" y="35286"/>
                  </a:cubicBezTo>
                  <a:cubicBezTo>
                    <a:pt x="1283" y="34913"/>
                    <a:pt x="1444" y="34514"/>
                    <a:pt x="1519" y="34079"/>
                  </a:cubicBezTo>
                  <a:cubicBezTo>
                    <a:pt x="2863" y="29076"/>
                    <a:pt x="5290" y="23301"/>
                    <a:pt x="7829" y="18783"/>
                  </a:cubicBezTo>
                  <a:cubicBezTo>
                    <a:pt x="8103" y="18323"/>
                    <a:pt x="8949" y="17004"/>
                    <a:pt x="10044" y="15274"/>
                  </a:cubicBezTo>
                  <a:cubicBezTo>
                    <a:pt x="12135" y="11963"/>
                    <a:pt x="15110" y="7147"/>
                    <a:pt x="16466" y="3923"/>
                  </a:cubicBezTo>
                  <a:cubicBezTo>
                    <a:pt x="17060" y="1663"/>
                    <a:pt x="16625" y="1"/>
                    <a:pt x="1497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332700" y="4743075"/>
              <a:ext cx="130400" cy="107975"/>
            </a:xfrm>
            <a:custGeom>
              <a:avLst/>
              <a:gdLst/>
              <a:ahLst/>
              <a:cxnLst/>
              <a:rect l="l" t="t" r="r" b="b"/>
              <a:pathLst>
                <a:path w="5216" h="4319" extrusionOk="0">
                  <a:moveTo>
                    <a:pt x="380" y="0"/>
                  </a:moveTo>
                  <a:cubicBezTo>
                    <a:pt x="307" y="0"/>
                    <a:pt x="258" y="32"/>
                    <a:pt x="249" y="78"/>
                  </a:cubicBezTo>
                  <a:cubicBezTo>
                    <a:pt x="225" y="140"/>
                    <a:pt x="0" y="575"/>
                    <a:pt x="212" y="750"/>
                  </a:cubicBezTo>
                  <a:cubicBezTo>
                    <a:pt x="361" y="862"/>
                    <a:pt x="548" y="936"/>
                    <a:pt x="735" y="936"/>
                  </a:cubicBezTo>
                  <a:cubicBezTo>
                    <a:pt x="735" y="936"/>
                    <a:pt x="1706" y="2504"/>
                    <a:pt x="2328" y="3251"/>
                  </a:cubicBezTo>
                  <a:cubicBezTo>
                    <a:pt x="2963" y="3998"/>
                    <a:pt x="4145" y="4222"/>
                    <a:pt x="4543" y="4297"/>
                  </a:cubicBezTo>
                  <a:cubicBezTo>
                    <a:pt x="4611" y="4311"/>
                    <a:pt x="4672" y="4318"/>
                    <a:pt x="4727" y="4318"/>
                  </a:cubicBezTo>
                  <a:cubicBezTo>
                    <a:pt x="4997" y="4318"/>
                    <a:pt x="5126" y="4153"/>
                    <a:pt x="5178" y="3936"/>
                  </a:cubicBezTo>
                  <a:cubicBezTo>
                    <a:pt x="5215" y="3799"/>
                    <a:pt x="5178" y="3637"/>
                    <a:pt x="5053" y="3537"/>
                  </a:cubicBezTo>
                  <a:lnTo>
                    <a:pt x="2017" y="824"/>
                  </a:lnTo>
                  <a:cubicBezTo>
                    <a:pt x="2017" y="824"/>
                    <a:pt x="585" y="65"/>
                    <a:pt x="473" y="15"/>
                  </a:cubicBezTo>
                  <a:cubicBezTo>
                    <a:pt x="439" y="5"/>
                    <a:pt x="408"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44200" y="4705700"/>
              <a:ext cx="116625" cy="128825"/>
            </a:xfrm>
            <a:custGeom>
              <a:avLst/>
              <a:gdLst/>
              <a:ahLst/>
              <a:cxnLst/>
              <a:rect l="l" t="t" r="r" b="b"/>
              <a:pathLst>
                <a:path w="4665" h="5153" extrusionOk="0">
                  <a:moveTo>
                    <a:pt x="582" y="0"/>
                  </a:moveTo>
                  <a:cubicBezTo>
                    <a:pt x="299" y="0"/>
                    <a:pt x="98" y="1220"/>
                    <a:pt x="26" y="1461"/>
                  </a:cubicBezTo>
                  <a:cubicBezTo>
                    <a:pt x="1" y="1523"/>
                    <a:pt x="1" y="1597"/>
                    <a:pt x="26" y="1660"/>
                  </a:cubicBezTo>
                  <a:cubicBezTo>
                    <a:pt x="63" y="1709"/>
                    <a:pt x="125" y="1747"/>
                    <a:pt x="200" y="1759"/>
                  </a:cubicBezTo>
                  <a:cubicBezTo>
                    <a:pt x="337" y="1797"/>
                    <a:pt x="461" y="1859"/>
                    <a:pt x="586" y="1933"/>
                  </a:cubicBezTo>
                  <a:cubicBezTo>
                    <a:pt x="760" y="2444"/>
                    <a:pt x="1084" y="3190"/>
                    <a:pt x="2428" y="4423"/>
                  </a:cubicBezTo>
                  <a:cubicBezTo>
                    <a:pt x="2884" y="4847"/>
                    <a:pt x="3720" y="5153"/>
                    <a:pt x="4225" y="5153"/>
                  </a:cubicBezTo>
                  <a:cubicBezTo>
                    <a:pt x="4491" y="5153"/>
                    <a:pt x="4665" y="5068"/>
                    <a:pt x="4643" y="4871"/>
                  </a:cubicBezTo>
                  <a:cubicBezTo>
                    <a:pt x="4544" y="4024"/>
                    <a:pt x="3075" y="2979"/>
                    <a:pt x="2826" y="540"/>
                  </a:cubicBezTo>
                  <a:cubicBezTo>
                    <a:pt x="2814" y="390"/>
                    <a:pt x="2577" y="365"/>
                    <a:pt x="2415" y="328"/>
                  </a:cubicBezTo>
                  <a:cubicBezTo>
                    <a:pt x="2302" y="298"/>
                    <a:pt x="2185" y="281"/>
                    <a:pt x="2068" y="281"/>
                  </a:cubicBezTo>
                  <a:cubicBezTo>
                    <a:pt x="1992" y="281"/>
                    <a:pt x="1917" y="288"/>
                    <a:pt x="1843" y="303"/>
                  </a:cubicBezTo>
                  <a:cubicBezTo>
                    <a:pt x="1706" y="328"/>
                    <a:pt x="1569" y="390"/>
                    <a:pt x="1457" y="465"/>
                  </a:cubicBezTo>
                  <a:lnTo>
                    <a:pt x="860" y="788"/>
                  </a:lnTo>
                  <a:cubicBezTo>
                    <a:pt x="822" y="116"/>
                    <a:pt x="623" y="17"/>
                    <a:pt x="611" y="4"/>
                  </a:cubicBezTo>
                  <a:cubicBezTo>
                    <a:pt x="601" y="2"/>
                    <a:pt x="592"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620825" y="4070875"/>
              <a:ext cx="234925" cy="90775"/>
            </a:xfrm>
            <a:custGeom>
              <a:avLst/>
              <a:gdLst/>
              <a:ahLst/>
              <a:cxnLst/>
              <a:rect l="l" t="t" r="r" b="b"/>
              <a:pathLst>
                <a:path w="9397" h="3631" extrusionOk="0">
                  <a:moveTo>
                    <a:pt x="6687" y="0"/>
                  </a:moveTo>
                  <a:cubicBezTo>
                    <a:pt x="3039" y="0"/>
                    <a:pt x="0" y="2012"/>
                    <a:pt x="0" y="2012"/>
                  </a:cubicBezTo>
                  <a:lnTo>
                    <a:pt x="1220" y="3630"/>
                  </a:lnTo>
                  <a:cubicBezTo>
                    <a:pt x="8625" y="2037"/>
                    <a:pt x="9396" y="407"/>
                    <a:pt x="9396" y="407"/>
                  </a:cubicBezTo>
                  <a:cubicBezTo>
                    <a:pt x="8481" y="117"/>
                    <a:pt x="7566" y="0"/>
                    <a:pt x="6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37750" y="3885300"/>
              <a:ext cx="403875" cy="925375"/>
            </a:xfrm>
            <a:custGeom>
              <a:avLst/>
              <a:gdLst/>
              <a:ahLst/>
              <a:cxnLst/>
              <a:rect l="l" t="t" r="r" b="b"/>
              <a:pathLst>
                <a:path w="16155" h="37015" extrusionOk="0">
                  <a:moveTo>
                    <a:pt x="3790" y="1"/>
                  </a:moveTo>
                  <a:cubicBezTo>
                    <a:pt x="2505" y="1"/>
                    <a:pt x="1265" y="1736"/>
                    <a:pt x="635" y="6087"/>
                  </a:cubicBezTo>
                  <a:cubicBezTo>
                    <a:pt x="0" y="9423"/>
                    <a:pt x="5663" y="16318"/>
                    <a:pt x="6970" y="19666"/>
                  </a:cubicBezTo>
                  <a:cubicBezTo>
                    <a:pt x="7032" y="19827"/>
                    <a:pt x="7082" y="19989"/>
                    <a:pt x="7131" y="20163"/>
                  </a:cubicBezTo>
                  <a:cubicBezTo>
                    <a:pt x="7903" y="22926"/>
                    <a:pt x="7878" y="25801"/>
                    <a:pt x="9521" y="28688"/>
                  </a:cubicBezTo>
                  <a:cubicBezTo>
                    <a:pt x="10492" y="30406"/>
                    <a:pt x="14101" y="35123"/>
                    <a:pt x="15607" y="37015"/>
                  </a:cubicBezTo>
                  <a:cubicBezTo>
                    <a:pt x="15968" y="36791"/>
                    <a:pt x="16154" y="36380"/>
                    <a:pt x="16080" y="35969"/>
                  </a:cubicBezTo>
                  <a:cubicBezTo>
                    <a:pt x="16005" y="35534"/>
                    <a:pt x="15856" y="35123"/>
                    <a:pt x="15632" y="34749"/>
                  </a:cubicBezTo>
                  <a:cubicBezTo>
                    <a:pt x="13255" y="30145"/>
                    <a:pt x="11164" y="24233"/>
                    <a:pt x="10019" y="19180"/>
                  </a:cubicBezTo>
                  <a:cubicBezTo>
                    <a:pt x="9907" y="18657"/>
                    <a:pt x="9645" y="17114"/>
                    <a:pt x="9297" y="15098"/>
                  </a:cubicBezTo>
                  <a:cubicBezTo>
                    <a:pt x="8612" y="11240"/>
                    <a:pt x="7579" y="5677"/>
                    <a:pt x="6422" y="2366"/>
                  </a:cubicBezTo>
                  <a:cubicBezTo>
                    <a:pt x="5662" y="898"/>
                    <a:pt x="4715" y="1"/>
                    <a:pt x="379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913275" y="4809700"/>
              <a:ext cx="159950" cy="40900"/>
            </a:xfrm>
            <a:custGeom>
              <a:avLst/>
              <a:gdLst/>
              <a:ahLst/>
              <a:cxnLst/>
              <a:rect l="l" t="t" r="r" b="b"/>
              <a:pathLst>
                <a:path w="6398" h="1636" extrusionOk="0">
                  <a:moveTo>
                    <a:pt x="5941" y="0"/>
                  </a:moveTo>
                  <a:cubicBezTo>
                    <a:pt x="5932" y="0"/>
                    <a:pt x="5922" y="0"/>
                    <a:pt x="5913" y="1"/>
                  </a:cubicBezTo>
                  <a:lnTo>
                    <a:pt x="1843" y="39"/>
                  </a:lnTo>
                  <a:cubicBezTo>
                    <a:pt x="1843" y="39"/>
                    <a:pt x="275" y="424"/>
                    <a:pt x="150" y="474"/>
                  </a:cubicBezTo>
                  <a:cubicBezTo>
                    <a:pt x="38" y="524"/>
                    <a:pt x="1" y="611"/>
                    <a:pt x="26" y="673"/>
                  </a:cubicBezTo>
                  <a:cubicBezTo>
                    <a:pt x="51" y="735"/>
                    <a:pt x="175" y="1196"/>
                    <a:pt x="449" y="1196"/>
                  </a:cubicBezTo>
                  <a:cubicBezTo>
                    <a:pt x="648" y="1171"/>
                    <a:pt x="822" y="1096"/>
                    <a:pt x="972" y="972"/>
                  </a:cubicBezTo>
                  <a:cubicBezTo>
                    <a:pt x="972" y="972"/>
                    <a:pt x="2726" y="1482"/>
                    <a:pt x="3697" y="1619"/>
                  </a:cubicBezTo>
                  <a:cubicBezTo>
                    <a:pt x="3783" y="1630"/>
                    <a:pt x="3869" y="1635"/>
                    <a:pt x="3954" y="1635"/>
                  </a:cubicBezTo>
                  <a:cubicBezTo>
                    <a:pt x="4843" y="1635"/>
                    <a:pt x="5720" y="1091"/>
                    <a:pt x="6049" y="910"/>
                  </a:cubicBezTo>
                  <a:cubicBezTo>
                    <a:pt x="6398" y="698"/>
                    <a:pt x="6398" y="449"/>
                    <a:pt x="6273" y="213"/>
                  </a:cubicBezTo>
                  <a:cubicBezTo>
                    <a:pt x="6215" y="85"/>
                    <a:pt x="6081"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895850" y="4755200"/>
              <a:ext cx="174275" cy="79750"/>
            </a:xfrm>
            <a:custGeom>
              <a:avLst/>
              <a:gdLst/>
              <a:ahLst/>
              <a:cxnLst/>
              <a:rect l="l" t="t" r="r" b="b"/>
              <a:pathLst>
                <a:path w="6971" h="3190" extrusionOk="0">
                  <a:moveTo>
                    <a:pt x="2179" y="0"/>
                  </a:moveTo>
                  <a:cubicBezTo>
                    <a:pt x="2069" y="0"/>
                    <a:pt x="1933" y="100"/>
                    <a:pt x="1830" y="165"/>
                  </a:cubicBezTo>
                  <a:cubicBezTo>
                    <a:pt x="1656" y="252"/>
                    <a:pt x="1507" y="377"/>
                    <a:pt x="1382" y="526"/>
                  </a:cubicBezTo>
                  <a:cubicBezTo>
                    <a:pt x="1308" y="638"/>
                    <a:pt x="1246" y="775"/>
                    <a:pt x="1208" y="899"/>
                  </a:cubicBezTo>
                  <a:cubicBezTo>
                    <a:pt x="1134" y="1123"/>
                    <a:pt x="1059" y="1335"/>
                    <a:pt x="997" y="1546"/>
                  </a:cubicBezTo>
                  <a:cubicBezTo>
                    <a:pt x="623" y="1182"/>
                    <a:pt x="411" y="1128"/>
                    <a:pt x="323" y="1128"/>
                  </a:cubicBezTo>
                  <a:cubicBezTo>
                    <a:pt x="296" y="1128"/>
                    <a:pt x="280" y="1133"/>
                    <a:pt x="275" y="1136"/>
                  </a:cubicBezTo>
                  <a:cubicBezTo>
                    <a:pt x="1" y="1273"/>
                    <a:pt x="710" y="2380"/>
                    <a:pt x="822" y="2604"/>
                  </a:cubicBezTo>
                  <a:cubicBezTo>
                    <a:pt x="847" y="2667"/>
                    <a:pt x="897" y="2716"/>
                    <a:pt x="959" y="2754"/>
                  </a:cubicBezTo>
                  <a:cubicBezTo>
                    <a:pt x="970" y="2756"/>
                    <a:pt x="982" y="2757"/>
                    <a:pt x="993" y="2757"/>
                  </a:cubicBezTo>
                  <a:cubicBezTo>
                    <a:pt x="1047" y="2757"/>
                    <a:pt x="1105" y="2735"/>
                    <a:pt x="1146" y="2704"/>
                  </a:cubicBezTo>
                  <a:cubicBezTo>
                    <a:pt x="1283" y="2642"/>
                    <a:pt x="1420" y="2604"/>
                    <a:pt x="1557" y="2579"/>
                  </a:cubicBezTo>
                  <a:cubicBezTo>
                    <a:pt x="2030" y="2841"/>
                    <a:pt x="2776" y="3177"/>
                    <a:pt x="4593" y="3189"/>
                  </a:cubicBezTo>
                  <a:cubicBezTo>
                    <a:pt x="5539" y="3189"/>
                    <a:pt x="6970" y="2405"/>
                    <a:pt x="6535" y="2032"/>
                  </a:cubicBezTo>
                  <a:cubicBezTo>
                    <a:pt x="5888" y="1472"/>
                    <a:pt x="4096" y="1671"/>
                    <a:pt x="2278" y="41"/>
                  </a:cubicBezTo>
                  <a:cubicBezTo>
                    <a:pt x="2250" y="12"/>
                    <a:pt x="2216"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424475" y="3777050"/>
              <a:ext cx="431275" cy="371475"/>
            </a:xfrm>
            <a:custGeom>
              <a:avLst/>
              <a:gdLst/>
              <a:ahLst/>
              <a:cxnLst/>
              <a:rect l="l" t="t" r="r" b="b"/>
              <a:pathLst>
                <a:path w="17251" h="14859" extrusionOk="0">
                  <a:moveTo>
                    <a:pt x="4158" y="1"/>
                  </a:moveTo>
                  <a:cubicBezTo>
                    <a:pt x="3150" y="760"/>
                    <a:pt x="2739" y="1494"/>
                    <a:pt x="2042" y="2664"/>
                  </a:cubicBezTo>
                  <a:cubicBezTo>
                    <a:pt x="1743" y="3174"/>
                    <a:pt x="934" y="9870"/>
                    <a:pt x="1" y="11637"/>
                  </a:cubicBezTo>
                  <a:cubicBezTo>
                    <a:pt x="1507" y="13404"/>
                    <a:pt x="3548" y="14338"/>
                    <a:pt x="6473" y="14836"/>
                  </a:cubicBezTo>
                  <a:cubicBezTo>
                    <a:pt x="6568" y="14851"/>
                    <a:pt x="6667" y="14859"/>
                    <a:pt x="6771" y="14859"/>
                  </a:cubicBezTo>
                  <a:cubicBezTo>
                    <a:pt x="8761" y="14859"/>
                    <a:pt x="12222" y="12081"/>
                    <a:pt x="16130" y="12081"/>
                  </a:cubicBezTo>
                  <a:cubicBezTo>
                    <a:pt x="16500" y="12081"/>
                    <a:pt x="16874" y="12105"/>
                    <a:pt x="17250" y="12160"/>
                  </a:cubicBezTo>
                  <a:cubicBezTo>
                    <a:pt x="15633" y="8339"/>
                    <a:pt x="14276" y="4419"/>
                    <a:pt x="13156" y="424"/>
                  </a:cubicBezTo>
                  <a:cubicBezTo>
                    <a:pt x="12151" y="576"/>
                    <a:pt x="11131" y="643"/>
                    <a:pt x="10106" y="643"/>
                  </a:cubicBezTo>
                  <a:cubicBezTo>
                    <a:pt x="8110" y="643"/>
                    <a:pt x="6099" y="387"/>
                    <a:pt x="4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07550" y="3796025"/>
              <a:ext cx="256725" cy="53850"/>
            </a:xfrm>
            <a:custGeom>
              <a:avLst/>
              <a:gdLst/>
              <a:ahLst/>
              <a:cxnLst/>
              <a:rect l="l" t="t" r="r" b="b"/>
              <a:pathLst>
                <a:path w="10269" h="2154" fill="none" extrusionOk="0">
                  <a:moveTo>
                    <a:pt x="10268" y="1158"/>
                  </a:moveTo>
                  <a:cubicBezTo>
                    <a:pt x="8937" y="1793"/>
                    <a:pt x="7493" y="2117"/>
                    <a:pt x="6037" y="2129"/>
                  </a:cubicBezTo>
                  <a:cubicBezTo>
                    <a:pt x="3560" y="2154"/>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649450" y="3820925"/>
              <a:ext cx="19300" cy="14950"/>
            </a:xfrm>
            <a:custGeom>
              <a:avLst/>
              <a:gdLst/>
              <a:ahLst/>
              <a:cxnLst/>
              <a:rect l="l" t="t" r="r" b="b"/>
              <a:pathLst>
                <a:path w="772" h="598" extrusionOk="0">
                  <a:moveTo>
                    <a:pt x="386" y="0"/>
                  </a:moveTo>
                  <a:cubicBezTo>
                    <a:pt x="0" y="13"/>
                    <a:pt x="0" y="585"/>
                    <a:pt x="386" y="598"/>
                  </a:cubicBezTo>
                  <a:cubicBezTo>
                    <a:pt x="772" y="585"/>
                    <a:pt x="772" y="13"/>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614900" y="3818425"/>
              <a:ext cx="19000" cy="14975"/>
            </a:xfrm>
            <a:custGeom>
              <a:avLst/>
              <a:gdLst/>
              <a:ahLst/>
              <a:cxnLst/>
              <a:rect l="l" t="t" r="r" b="b"/>
              <a:pathLst>
                <a:path w="760" h="599" extrusionOk="0">
                  <a:moveTo>
                    <a:pt x="386" y="1"/>
                  </a:moveTo>
                  <a:cubicBezTo>
                    <a:pt x="1" y="13"/>
                    <a:pt x="1" y="586"/>
                    <a:pt x="386" y="598"/>
                  </a:cubicBezTo>
                  <a:cubicBezTo>
                    <a:pt x="760" y="586"/>
                    <a:pt x="760" y="13"/>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691125" y="3846750"/>
              <a:ext cx="81850" cy="238350"/>
            </a:xfrm>
            <a:custGeom>
              <a:avLst/>
              <a:gdLst/>
              <a:ahLst/>
              <a:cxnLst/>
              <a:rect l="l" t="t" r="r" b="b"/>
              <a:pathLst>
                <a:path w="3274" h="9534" fill="none" extrusionOk="0">
                  <a:moveTo>
                    <a:pt x="3274" y="9534"/>
                  </a:moveTo>
                  <a:cubicBezTo>
                    <a:pt x="1382" y="6721"/>
                    <a:pt x="586" y="33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20825" y="3844250"/>
              <a:ext cx="30500" cy="285975"/>
            </a:xfrm>
            <a:custGeom>
              <a:avLst/>
              <a:gdLst/>
              <a:ahLst/>
              <a:cxnLst/>
              <a:rect l="l" t="t" r="r" b="b"/>
              <a:pathLst>
                <a:path w="1220" h="11439" fill="none" extrusionOk="0">
                  <a:moveTo>
                    <a:pt x="1220" y="11438"/>
                  </a:moveTo>
                  <a:cubicBezTo>
                    <a:pt x="573" y="7655"/>
                    <a:pt x="174" y="3834"/>
                    <a:pt x="0"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7700" y="3824975"/>
              <a:ext cx="20875" cy="310850"/>
            </a:xfrm>
            <a:custGeom>
              <a:avLst/>
              <a:gdLst/>
              <a:ahLst/>
              <a:cxnLst/>
              <a:rect l="l" t="t" r="r" b="b"/>
              <a:pathLst>
                <a:path w="835" h="12434" fill="none" extrusionOk="0">
                  <a:moveTo>
                    <a:pt x="0" y="12433"/>
                  </a:moveTo>
                  <a:cubicBezTo>
                    <a:pt x="610" y="8314"/>
                    <a:pt x="834" y="4157"/>
                    <a:pt x="697"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5525" y="3807850"/>
              <a:ext cx="53525" cy="300275"/>
            </a:xfrm>
            <a:custGeom>
              <a:avLst/>
              <a:gdLst/>
              <a:ahLst/>
              <a:cxnLst/>
              <a:rect l="l" t="t" r="r" b="b"/>
              <a:pathLst>
                <a:path w="2141" h="12011" fill="none" extrusionOk="0">
                  <a:moveTo>
                    <a:pt x="2141" y="1"/>
                  </a:moveTo>
                  <a:cubicBezTo>
                    <a:pt x="1157" y="1631"/>
                    <a:pt x="560" y="3473"/>
                    <a:pt x="411" y="5377"/>
                  </a:cubicBezTo>
                  <a:cubicBezTo>
                    <a:pt x="249" y="7592"/>
                    <a:pt x="685" y="9895"/>
                    <a:pt x="0" y="1201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528400" y="3570450"/>
              <a:ext cx="224975" cy="241275"/>
            </a:xfrm>
            <a:custGeom>
              <a:avLst/>
              <a:gdLst/>
              <a:ahLst/>
              <a:cxnLst/>
              <a:rect l="l" t="t" r="r" b="b"/>
              <a:pathLst>
                <a:path w="8999" h="9651" extrusionOk="0">
                  <a:moveTo>
                    <a:pt x="1121" y="1"/>
                  </a:moveTo>
                  <a:cubicBezTo>
                    <a:pt x="1395" y="4755"/>
                    <a:pt x="1" y="8265"/>
                    <a:pt x="1" y="8265"/>
                  </a:cubicBezTo>
                  <a:cubicBezTo>
                    <a:pt x="1308" y="9136"/>
                    <a:pt x="2826" y="9621"/>
                    <a:pt x="4394" y="9646"/>
                  </a:cubicBezTo>
                  <a:cubicBezTo>
                    <a:pt x="4497" y="9649"/>
                    <a:pt x="4600" y="9651"/>
                    <a:pt x="4703" y="9651"/>
                  </a:cubicBezTo>
                  <a:cubicBezTo>
                    <a:pt x="6190" y="9651"/>
                    <a:pt x="7649" y="9316"/>
                    <a:pt x="8999" y="8688"/>
                  </a:cubicBezTo>
                  <a:cubicBezTo>
                    <a:pt x="7804" y="4730"/>
                    <a:pt x="7692" y="1"/>
                    <a:pt x="769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459025" y="2986300"/>
              <a:ext cx="205675" cy="584175"/>
            </a:xfrm>
            <a:custGeom>
              <a:avLst/>
              <a:gdLst/>
              <a:ahLst/>
              <a:cxnLst/>
              <a:rect l="l" t="t" r="r" b="b"/>
              <a:pathLst>
                <a:path w="8227" h="23367" extrusionOk="0">
                  <a:moveTo>
                    <a:pt x="3359" y="1"/>
                  </a:moveTo>
                  <a:cubicBezTo>
                    <a:pt x="2894" y="1"/>
                    <a:pt x="2462" y="141"/>
                    <a:pt x="2104" y="492"/>
                  </a:cubicBezTo>
                  <a:cubicBezTo>
                    <a:pt x="1270" y="1313"/>
                    <a:pt x="697" y="3927"/>
                    <a:pt x="598" y="5109"/>
                  </a:cubicBezTo>
                  <a:cubicBezTo>
                    <a:pt x="436" y="6901"/>
                    <a:pt x="299" y="8706"/>
                    <a:pt x="212" y="10498"/>
                  </a:cubicBezTo>
                  <a:cubicBezTo>
                    <a:pt x="38" y="13784"/>
                    <a:pt x="0" y="17169"/>
                    <a:pt x="1270" y="20193"/>
                  </a:cubicBezTo>
                  <a:cubicBezTo>
                    <a:pt x="1867" y="21600"/>
                    <a:pt x="2838" y="23118"/>
                    <a:pt x="4344" y="23367"/>
                  </a:cubicBezTo>
                  <a:cubicBezTo>
                    <a:pt x="3821" y="20367"/>
                    <a:pt x="4058" y="17281"/>
                    <a:pt x="5066" y="14406"/>
                  </a:cubicBezTo>
                  <a:cubicBezTo>
                    <a:pt x="5825" y="12228"/>
                    <a:pt x="7007" y="10212"/>
                    <a:pt x="7617" y="7984"/>
                  </a:cubicBezTo>
                  <a:cubicBezTo>
                    <a:pt x="8227" y="5769"/>
                    <a:pt x="8165" y="3168"/>
                    <a:pt x="6659" y="1413"/>
                  </a:cubicBezTo>
                  <a:cubicBezTo>
                    <a:pt x="5717" y="768"/>
                    <a:pt x="4447"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571975" y="2996975"/>
              <a:ext cx="199150" cy="325525"/>
            </a:xfrm>
            <a:custGeom>
              <a:avLst/>
              <a:gdLst/>
              <a:ahLst/>
              <a:cxnLst/>
              <a:rect l="l" t="t" r="r" b="b"/>
              <a:pathLst>
                <a:path w="7966" h="13021" extrusionOk="0">
                  <a:moveTo>
                    <a:pt x="3655" y="0"/>
                  </a:moveTo>
                  <a:cubicBezTo>
                    <a:pt x="3415" y="0"/>
                    <a:pt x="3173" y="41"/>
                    <a:pt x="2937" y="127"/>
                  </a:cubicBezTo>
                  <a:cubicBezTo>
                    <a:pt x="0" y="1235"/>
                    <a:pt x="1792" y="7781"/>
                    <a:pt x="1792" y="7781"/>
                  </a:cubicBezTo>
                  <a:cubicBezTo>
                    <a:pt x="1792" y="7781"/>
                    <a:pt x="1942" y="13021"/>
                    <a:pt x="3199" y="13021"/>
                  </a:cubicBezTo>
                  <a:cubicBezTo>
                    <a:pt x="3202" y="13021"/>
                    <a:pt x="3204" y="13021"/>
                    <a:pt x="3207" y="13021"/>
                  </a:cubicBezTo>
                  <a:cubicBezTo>
                    <a:pt x="4470" y="13021"/>
                    <a:pt x="7679" y="10339"/>
                    <a:pt x="7816" y="7619"/>
                  </a:cubicBezTo>
                  <a:cubicBezTo>
                    <a:pt x="7965" y="5056"/>
                    <a:pt x="6372" y="2330"/>
                    <a:pt x="5439" y="961"/>
                  </a:cubicBezTo>
                  <a:cubicBezTo>
                    <a:pt x="5031" y="350"/>
                    <a:pt x="4355"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507250" y="3301025"/>
              <a:ext cx="263250" cy="354400"/>
            </a:xfrm>
            <a:custGeom>
              <a:avLst/>
              <a:gdLst/>
              <a:ahLst/>
              <a:cxnLst/>
              <a:rect l="l" t="t" r="r" b="b"/>
              <a:pathLst>
                <a:path w="10530" h="14176" extrusionOk="0">
                  <a:moveTo>
                    <a:pt x="8625" y="0"/>
                  </a:moveTo>
                  <a:cubicBezTo>
                    <a:pt x="8625" y="0"/>
                    <a:pt x="3187" y="199"/>
                    <a:pt x="200" y="560"/>
                  </a:cubicBezTo>
                  <a:cubicBezTo>
                    <a:pt x="0" y="585"/>
                    <a:pt x="1892" y="9483"/>
                    <a:pt x="2091" y="10404"/>
                  </a:cubicBezTo>
                  <a:cubicBezTo>
                    <a:pt x="2104" y="10454"/>
                    <a:pt x="2079" y="10504"/>
                    <a:pt x="2042" y="10529"/>
                  </a:cubicBezTo>
                  <a:lnTo>
                    <a:pt x="1133" y="11101"/>
                  </a:lnTo>
                  <a:cubicBezTo>
                    <a:pt x="1058" y="11139"/>
                    <a:pt x="1058" y="11251"/>
                    <a:pt x="1133" y="11301"/>
                  </a:cubicBezTo>
                  <a:lnTo>
                    <a:pt x="1556" y="11549"/>
                  </a:lnTo>
                  <a:cubicBezTo>
                    <a:pt x="1618" y="11587"/>
                    <a:pt x="1631" y="11674"/>
                    <a:pt x="1581" y="11736"/>
                  </a:cubicBezTo>
                  <a:lnTo>
                    <a:pt x="797" y="12508"/>
                  </a:lnTo>
                  <a:cubicBezTo>
                    <a:pt x="797" y="12508"/>
                    <a:pt x="1693" y="13877"/>
                    <a:pt x="4431" y="14138"/>
                  </a:cubicBezTo>
                  <a:cubicBezTo>
                    <a:pt x="4715" y="14164"/>
                    <a:pt x="5000" y="14176"/>
                    <a:pt x="5283" y="14176"/>
                  </a:cubicBezTo>
                  <a:cubicBezTo>
                    <a:pt x="7715" y="14176"/>
                    <a:pt x="9982" y="13317"/>
                    <a:pt x="9982" y="13317"/>
                  </a:cubicBezTo>
                  <a:cubicBezTo>
                    <a:pt x="9982" y="13317"/>
                    <a:pt x="9173" y="11997"/>
                    <a:pt x="9023" y="11251"/>
                  </a:cubicBezTo>
                  <a:cubicBezTo>
                    <a:pt x="8887" y="10504"/>
                    <a:pt x="9260" y="8052"/>
                    <a:pt x="9895" y="6596"/>
                  </a:cubicBezTo>
                  <a:cubicBezTo>
                    <a:pt x="10529" y="5128"/>
                    <a:pt x="8625" y="0"/>
                    <a:pt x="8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540550" y="3301950"/>
              <a:ext cx="158375" cy="81775"/>
            </a:xfrm>
            <a:custGeom>
              <a:avLst/>
              <a:gdLst/>
              <a:ahLst/>
              <a:cxnLst/>
              <a:rect l="l" t="t" r="r" b="b"/>
              <a:pathLst>
                <a:path w="6335" h="3271" extrusionOk="0">
                  <a:moveTo>
                    <a:pt x="6335" y="0"/>
                  </a:moveTo>
                  <a:lnTo>
                    <a:pt x="0" y="399"/>
                  </a:lnTo>
                  <a:cubicBezTo>
                    <a:pt x="722" y="2041"/>
                    <a:pt x="2290" y="3149"/>
                    <a:pt x="4070" y="3261"/>
                  </a:cubicBezTo>
                  <a:cubicBezTo>
                    <a:pt x="4136" y="3267"/>
                    <a:pt x="4200" y="3270"/>
                    <a:pt x="4263" y="3270"/>
                  </a:cubicBezTo>
                  <a:cubicBezTo>
                    <a:pt x="6311" y="3270"/>
                    <a:pt x="6335" y="0"/>
                    <a:pt x="633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572275" y="3133000"/>
              <a:ext cx="80300" cy="193850"/>
            </a:xfrm>
            <a:custGeom>
              <a:avLst/>
              <a:gdLst/>
              <a:ahLst/>
              <a:cxnLst/>
              <a:rect l="l" t="t" r="r" b="b"/>
              <a:pathLst>
                <a:path w="3212" h="7754" extrusionOk="0">
                  <a:moveTo>
                    <a:pt x="150" y="0"/>
                  </a:moveTo>
                  <a:lnTo>
                    <a:pt x="1" y="6895"/>
                  </a:lnTo>
                  <a:cubicBezTo>
                    <a:pt x="1" y="6895"/>
                    <a:pt x="847" y="7754"/>
                    <a:pt x="1824" y="7754"/>
                  </a:cubicBezTo>
                  <a:cubicBezTo>
                    <a:pt x="2283" y="7754"/>
                    <a:pt x="2770" y="7564"/>
                    <a:pt x="3212" y="7007"/>
                  </a:cubicBezTo>
                  <a:lnTo>
                    <a:pt x="2988" y="1631"/>
                  </a:lnTo>
                  <a:lnTo>
                    <a:pt x="15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568225" y="3059325"/>
              <a:ext cx="147200" cy="182800"/>
            </a:xfrm>
            <a:custGeom>
              <a:avLst/>
              <a:gdLst/>
              <a:ahLst/>
              <a:cxnLst/>
              <a:rect l="l" t="t" r="r" b="b"/>
              <a:pathLst>
                <a:path w="5888" h="7312" extrusionOk="0">
                  <a:moveTo>
                    <a:pt x="3051" y="0"/>
                  </a:moveTo>
                  <a:cubicBezTo>
                    <a:pt x="1285" y="0"/>
                    <a:pt x="298" y="752"/>
                    <a:pt x="187" y="2213"/>
                  </a:cubicBezTo>
                  <a:cubicBezTo>
                    <a:pt x="1" y="4653"/>
                    <a:pt x="897" y="5474"/>
                    <a:pt x="2166" y="6457"/>
                  </a:cubicBezTo>
                  <a:cubicBezTo>
                    <a:pt x="2911" y="7026"/>
                    <a:pt x="3511" y="7312"/>
                    <a:pt x="3993" y="7312"/>
                  </a:cubicBezTo>
                  <a:cubicBezTo>
                    <a:pt x="4607" y="7312"/>
                    <a:pt x="5029" y="6849"/>
                    <a:pt x="5315" y="5922"/>
                  </a:cubicBezTo>
                  <a:cubicBezTo>
                    <a:pt x="5452" y="5486"/>
                    <a:pt x="5539" y="5051"/>
                    <a:pt x="5601" y="4615"/>
                  </a:cubicBezTo>
                  <a:cubicBezTo>
                    <a:pt x="5651" y="4292"/>
                    <a:pt x="5701" y="3943"/>
                    <a:pt x="5738" y="3557"/>
                  </a:cubicBezTo>
                  <a:cubicBezTo>
                    <a:pt x="5888" y="1989"/>
                    <a:pt x="5502" y="197"/>
                    <a:pt x="3747" y="35"/>
                  </a:cubicBezTo>
                  <a:cubicBezTo>
                    <a:pt x="3503" y="12"/>
                    <a:pt x="3271" y="0"/>
                    <a:pt x="305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564800" y="3032800"/>
              <a:ext cx="162150" cy="84450"/>
            </a:xfrm>
            <a:custGeom>
              <a:avLst/>
              <a:gdLst/>
              <a:ahLst/>
              <a:cxnLst/>
              <a:rect l="l" t="t" r="r" b="b"/>
              <a:pathLst>
                <a:path w="6486" h="3378" extrusionOk="0">
                  <a:moveTo>
                    <a:pt x="2891" y="0"/>
                  </a:moveTo>
                  <a:cubicBezTo>
                    <a:pt x="2401" y="0"/>
                    <a:pt x="1923" y="88"/>
                    <a:pt x="1519" y="275"/>
                  </a:cubicBezTo>
                  <a:cubicBezTo>
                    <a:pt x="1" y="972"/>
                    <a:pt x="1594" y="2303"/>
                    <a:pt x="2415" y="2639"/>
                  </a:cubicBezTo>
                  <a:cubicBezTo>
                    <a:pt x="3602" y="3128"/>
                    <a:pt x="4875" y="3377"/>
                    <a:pt x="6155" y="3377"/>
                  </a:cubicBezTo>
                  <a:cubicBezTo>
                    <a:pt x="6244" y="3377"/>
                    <a:pt x="6333" y="3376"/>
                    <a:pt x="6423" y="3374"/>
                  </a:cubicBezTo>
                  <a:cubicBezTo>
                    <a:pt x="6485" y="2254"/>
                    <a:pt x="5937" y="1196"/>
                    <a:pt x="5004" y="574"/>
                  </a:cubicBezTo>
                  <a:cubicBezTo>
                    <a:pt x="4417" y="205"/>
                    <a:pt x="3639" y="0"/>
                    <a:pt x="2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621425" y="3122000"/>
              <a:ext cx="31775" cy="12075"/>
            </a:xfrm>
            <a:custGeom>
              <a:avLst/>
              <a:gdLst/>
              <a:ahLst/>
              <a:cxnLst/>
              <a:rect l="l" t="t" r="r" b="b"/>
              <a:pathLst>
                <a:path w="1271" h="483" extrusionOk="0">
                  <a:moveTo>
                    <a:pt x="804" y="1"/>
                  </a:moveTo>
                  <a:cubicBezTo>
                    <a:pt x="770" y="1"/>
                    <a:pt x="734" y="2"/>
                    <a:pt x="698" y="5"/>
                  </a:cubicBezTo>
                  <a:cubicBezTo>
                    <a:pt x="374" y="42"/>
                    <a:pt x="1" y="167"/>
                    <a:pt x="1" y="291"/>
                  </a:cubicBezTo>
                  <a:cubicBezTo>
                    <a:pt x="1" y="401"/>
                    <a:pt x="89" y="482"/>
                    <a:pt x="324" y="482"/>
                  </a:cubicBezTo>
                  <a:cubicBezTo>
                    <a:pt x="355" y="482"/>
                    <a:pt x="388" y="481"/>
                    <a:pt x="424" y="478"/>
                  </a:cubicBezTo>
                  <a:cubicBezTo>
                    <a:pt x="748" y="453"/>
                    <a:pt x="1270" y="304"/>
                    <a:pt x="1270" y="179"/>
                  </a:cubicBezTo>
                  <a:cubicBezTo>
                    <a:pt x="1270" y="80"/>
                    <a:pt x="1066"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645075" y="3144825"/>
              <a:ext cx="8125" cy="16225"/>
            </a:xfrm>
            <a:custGeom>
              <a:avLst/>
              <a:gdLst/>
              <a:ahLst/>
              <a:cxnLst/>
              <a:rect l="l" t="t" r="r" b="b"/>
              <a:pathLst>
                <a:path w="325" h="649" extrusionOk="0">
                  <a:moveTo>
                    <a:pt x="150" y="0"/>
                  </a:moveTo>
                  <a:cubicBezTo>
                    <a:pt x="63" y="0"/>
                    <a:pt x="1" y="150"/>
                    <a:pt x="13" y="336"/>
                  </a:cubicBezTo>
                  <a:cubicBezTo>
                    <a:pt x="13" y="504"/>
                    <a:pt x="94" y="648"/>
                    <a:pt x="177" y="648"/>
                  </a:cubicBezTo>
                  <a:cubicBezTo>
                    <a:pt x="181" y="648"/>
                    <a:pt x="184" y="648"/>
                    <a:pt x="188" y="648"/>
                  </a:cubicBezTo>
                  <a:cubicBezTo>
                    <a:pt x="262" y="648"/>
                    <a:pt x="324" y="498"/>
                    <a:pt x="324" y="324"/>
                  </a:cubicBezTo>
                  <a:cubicBezTo>
                    <a:pt x="312" y="137"/>
                    <a:pt x="237"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682100" y="3117300"/>
              <a:ext cx="32075" cy="10900"/>
            </a:xfrm>
            <a:custGeom>
              <a:avLst/>
              <a:gdLst/>
              <a:ahLst/>
              <a:cxnLst/>
              <a:rect l="l" t="t" r="r" b="b"/>
              <a:pathLst>
                <a:path w="1283" h="436" extrusionOk="0">
                  <a:moveTo>
                    <a:pt x="713" y="1"/>
                  </a:moveTo>
                  <a:cubicBezTo>
                    <a:pt x="666" y="1"/>
                    <a:pt x="619" y="3"/>
                    <a:pt x="573" y="6"/>
                  </a:cubicBezTo>
                  <a:cubicBezTo>
                    <a:pt x="262" y="31"/>
                    <a:pt x="1" y="156"/>
                    <a:pt x="1" y="280"/>
                  </a:cubicBezTo>
                  <a:cubicBezTo>
                    <a:pt x="11" y="384"/>
                    <a:pt x="385" y="436"/>
                    <a:pt x="689" y="436"/>
                  </a:cubicBezTo>
                  <a:cubicBezTo>
                    <a:pt x="750" y="436"/>
                    <a:pt x="808" y="433"/>
                    <a:pt x="860" y="429"/>
                  </a:cubicBezTo>
                  <a:cubicBezTo>
                    <a:pt x="1171" y="404"/>
                    <a:pt x="1283" y="292"/>
                    <a:pt x="1283" y="168"/>
                  </a:cubicBezTo>
                  <a:cubicBezTo>
                    <a:pt x="1272" y="62"/>
                    <a:pt x="989"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685225" y="3142950"/>
              <a:ext cx="8425" cy="16200"/>
            </a:xfrm>
            <a:custGeom>
              <a:avLst/>
              <a:gdLst/>
              <a:ahLst/>
              <a:cxnLst/>
              <a:rect l="l" t="t" r="r" b="b"/>
              <a:pathLst>
                <a:path w="337" h="648" extrusionOk="0">
                  <a:moveTo>
                    <a:pt x="160" y="0"/>
                  </a:moveTo>
                  <a:cubicBezTo>
                    <a:pt x="156" y="0"/>
                    <a:pt x="153" y="0"/>
                    <a:pt x="150" y="1"/>
                  </a:cubicBezTo>
                  <a:cubicBezTo>
                    <a:pt x="63" y="1"/>
                    <a:pt x="0" y="150"/>
                    <a:pt x="13" y="324"/>
                  </a:cubicBezTo>
                  <a:cubicBezTo>
                    <a:pt x="25" y="511"/>
                    <a:pt x="100" y="648"/>
                    <a:pt x="187" y="648"/>
                  </a:cubicBezTo>
                  <a:cubicBezTo>
                    <a:pt x="274" y="648"/>
                    <a:pt x="336" y="499"/>
                    <a:pt x="324" y="312"/>
                  </a:cubicBezTo>
                  <a:cubicBezTo>
                    <a:pt x="312" y="144"/>
                    <a:pt x="243"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664375" y="3139525"/>
              <a:ext cx="11525" cy="53850"/>
            </a:xfrm>
            <a:custGeom>
              <a:avLst/>
              <a:gdLst/>
              <a:ahLst/>
              <a:cxnLst/>
              <a:rect l="l" t="t" r="r" b="b"/>
              <a:pathLst>
                <a:path w="461" h="2154" fill="none" extrusionOk="0">
                  <a:moveTo>
                    <a:pt x="137" y="1"/>
                  </a:moveTo>
                  <a:cubicBezTo>
                    <a:pt x="237" y="611"/>
                    <a:pt x="461" y="1917"/>
                    <a:pt x="386" y="2042"/>
                  </a:cubicBezTo>
                  <a:cubicBezTo>
                    <a:pt x="287" y="2154"/>
                    <a:pt x="100" y="2154"/>
                    <a:pt x="0" y="2042"/>
                  </a:cubicBezTo>
                </a:path>
              </a:pathLst>
            </a:custGeom>
            <a:no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654425" y="3208600"/>
              <a:ext cx="21800" cy="8425"/>
            </a:xfrm>
            <a:custGeom>
              <a:avLst/>
              <a:gdLst/>
              <a:ahLst/>
              <a:cxnLst/>
              <a:rect l="l" t="t" r="r" b="b"/>
              <a:pathLst>
                <a:path w="872" h="337" extrusionOk="0">
                  <a:moveTo>
                    <a:pt x="0" y="1"/>
                  </a:moveTo>
                  <a:lnTo>
                    <a:pt x="0" y="1"/>
                  </a:lnTo>
                  <a:cubicBezTo>
                    <a:pt x="0" y="1"/>
                    <a:pt x="187" y="312"/>
                    <a:pt x="411" y="337"/>
                  </a:cubicBezTo>
                  <a:cubicBezTo>
                    <a:pt x="585" y="324"/>
                    <a:pt x="747" y="250"/>
                    <a:pt x="871" y="138"/>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260825" y="3315025"/>
              <a:ext cx="296850" cy="649650"/>
            </a:xfrm>
            <a:custGeom>
              <a:avLst/>
              <a:gdLst/>
              <a:ahLst/>
              <a:cxnLst/>
              <a:rect l="l" t="t" r="r" b="b"/>
              <a:pathLst>
                <a:path w="11874" h="25986" extrusionOk="0">
                  <a:moveTo>
                    <a:pt x="10057" y="0"/>
                  </a:moveTo>
                  <a:cubicBezTo>
                    <a:pt x="6771" y="1481"/>
                    <a:pt x="324" y="24169"/>
                    <a:pt x="137" y="24642"/>
                  </a:cubicBezTo>
                  <a:cubicBezTo>
                    <a:pt x="1" y="25003"/>
                    <a:pt x="1" y="25613"/>
                    <a:pt x="237" y="25737"/>
                  </a:cubicBezTo>
                  <a:cubicBezTo>
                    <a:pt x="299" y="25781"/>
                    <a:pt x="377" y="25803"/>
                    <a:pt x="456" y="25803"/>
                  </a:cubicBezTo>
                  <a:cubicBezTo>
                    <a:pt x="536" y="25803"/>
                    <a:pt x="617" y="25781"/>
                    <a:pt x="685" y="25737"/>
                  </a:cubicBezTo>
                  <a:cubicBezTo>
                    <a:pt x="741" y="25815"/>
                    <a:pt x="955" y="25942"/>
                    <a:pt x="1080" y="25942"/>
                  </a:cubicBezTo>
                  <a:cubicBezTo>
                    <a:pt x="1095" y="25942"/>
                    <a:pt x="1109" y="25940"/>
                    <a:pt x="1121" y="25936"/>
                  </a:cubicBezTo>
                  <a:cubicBezTo>
                    <a:pt x="1220" y="25924"/>
                    <a:pt x="1295" y="25837"/>
                    <a:pt x="1307" y="25737"/>
                  </a:cubicBezTo>
                  <a:cubicBezTo>
                    <a:pt x="1391" y="25817"/>
                    <a:pt x="1455" y="25840"/>
                    <a:pt x="1506" y="25840"/>
                  </a:cubicBezTo>
                  <a:cubicBezTo>
                    <a:pt x="1577" y="25840"/>
                    <a:pt x="1623" y="25795"/>
                    <a:pt x="1661" y="25795"/>
                  </a:cubicBezTo>
                  <a:cubicBezTo>
                    <a:pt x="1677" y="25795"/>
                    <a:pt x="1691" y="25803"/>
                    <a:pt x="1706" y="25824"/>
                  </a:cubicBezTo>
                  <a:cubicBezTo>
                    <a:pt x="1776" y="25924"/>
                    <a:pt x="1877" y="25985"/>
                    <a:pt x="1976" y="25985"/>
                  </a:cubicBezTo>
                  <a:cubicBezTo>
                    <a:pt x="2086" y="25985"/>
                    <a:pt x="2194" y="25909"/>
                    <a:pt x="2253" y="25725"/>
                  </a:cubicBezTo>
                  <a:cubicBezTo>
                    <a:pt x="2104" y="25700"/>
                    <a:pt x="1942" y="24941"/>
                    <a:pt x="2017" y="24679"/>
                  </a:cubicBezTo>
                  <a:lnTo>
                    <a:pt x="2427" y="24667"/>
                  </a:lnTo>
                  <a:cubicBezTo>
                    <a:pt x="2403" y="24381"/>
                    <a:pt x="2452" y="24306"/>
                    <a:pt x="2315" y="24132"/>
                  </a:cubicBezTo>
                  <a:cubicBezTo>
                    <a:pt x="2166" y="24007"/>
                    <a:pt x="1992" y="23920"/>
                    <a:pt x="1818" y="23858"/>
                  </a:cubicBezTo>
                  <a:cubicBezTo>
                    <a:pt x="3286" y="18083"/>
                    <a:pt x="6958" y="10890"/>
                    <a:pt x="10554" y="5650"/>
                  </a:cubicBezTo>
                  <a:cubicBezTo>
                    <a:pt x="11874" y="3734"/>
                    <a:pt x="11077" y="1307"/>
                    <a:pt x="100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2573200" y="3491750"/>
              <a:ext cx="169925" cy="14650"/>
            </a:xfrm>
            <a:custGeom>
              <a:avLst/>
              <a:gdLst/>
              <a:ahLst/>
              <a:cxnLst/>
              <a:rect l="l" t="t" r="r" b="b"/>
              <a:pathLst>
                <a:path w="6797" h="586" fill="none" extrusionOk="0">
                  <a:moveTo>
                    <a:pt x="1" y="299"/>
                  </a:moveTo>
                  <a:cubicBezTo>
                    <a:pt x="573" y="461"/>
                    <a:pt x="1171" y="473"/>
                    <a:pt x="1756" y="361"/>
                  </a:cubicBezTo>
                  <a:cubicBezTo>
                    <a:pt x="2241" y="261"/>
                    <a:pt x="2714" y="75"/>
                    <a:pt x="3212" y="37"/>
                  </a:cubicBezTo>
                  <a:cubicBezTo>
                    <a:pt x="3822" y="0"/>
                    <a:pt x="4419" y="224"/>
                    <a:pt x="5004" y="373"/>
                  </a:cubicBezTo>
                  <a:cubicBezTo>
                    <a:pt x="5601" y="510"/>
                    <a:pt x="6261" y="585"/>
                    <a:pt x="6796" y="28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2539600" y="3601250"/>
              <a:ext cx="206325" cy="38300"/>
            </a:xfrm>
            <a:custGeom>
              <a:avLst/>
              <a:gdLst/>
              <a:ahLst/>
              <a:cxnLst/>
              <a:rect l="l" t="t" r="r" b="b"/>
              <a:pathLst>
                <a:path w="8253" h="1532" fill="none" extrusionOk="0">
                  <a:moveTo>
                    <a:pt x="8252" y="524"/>
                  </a:moveTo>
                  <a:cubicBezTo>
                    <a:pt x="8252" y="524"/>
                    <a:pt x="5477" y="1532"/>
                    <a:pt x="3909" y="1320"/>
                  </a:cubicBezTo>
                  <a:cubicBezTo>
                    <a:pt x="2341" y="1109"/>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2472100" y="2924225"/>
              <a:ext cx="224025" cy="150625"/>
            </a:xfrm>
            <a:custGeom>
              <a:avLst/>
              <a:gdLst/>
              <a:ahLst/>
              <a:cxnLst/>
              <a:rect l="l" t="t" r="r" b="b"/>
              <a:pathLst>
                <a:path w="8961" h="6025" extrusionOk="0">
                  <a:moveTo>
                    <a:pt x="4605" y="1"/>
                  </a:moveTo>
                  <a:cubicBezTo>
                    <a:pt x="3316" y="1"/>
                    <a:pt x="2072" y="538"/>
                    <a:pt x="1182" y="1519"/>
                  </a:cubicBezTo>
                  <a:cubicBezTo>
                    <a:pt x="423" y="2403"/>
                    <a:pt x="0" y="3535"/>
                    <a:pt x="25" y="4717"/>
                  </a:cubicBezTo>
                  <a:cubicBezTo>
                    <a:pt x="25" y="5029"/>
                    <a:pt x="62" y="5327"/>
                    <a:pt x="125" y="5638"/>
                  </a:cubicBezTo>
                  <a:cubicBezTo>
                    <a:pt x="149" y="5763"/>
                    <a:pt x="174" y="5900"/>
                    <a:pt x="224" y="6024"/>
                  </a:cubicBezTo>
                  <a:cubicBezTo>
                    <a:pt x="597" y="5987"/>
                    <a:pt x="983" y="5950"/>
                    <a:pt x="1369" y="5887"/>
                  </a:cubicBezTo>
                  <a:cubicBezTo>
                    <a:pt x="3672" y="5041"/>
                    <a:pt x="6248" y="4145"/>
                    <a:pt x="8812" y="3286"/>
                  </a:cubicBezTo>
                  <a:cubicBezTo>
                    <a:pt x="8861" y="3236"/>
                    <a:pt x="8911" y="3199"/>
                    <a:pt x="8961" y="3149"/>
                  </a:cubicBezTo>
                  <a:cubicBezTo>
                    <a:pt x="8899" y="2987"/>
                    <a:pt x="8836" y="2813"/>
                    <a:pt x="8749" y="2651"/>
                  </a:cubicBezTo>
                  <a:cubicBezTo>
                    <a:pt x="8612" y="2378"/>
                    <a:pt x="8451" y="2116"/>
                    <a:pt x="8264" y="1880"/>
                  </a:cubicBezTo>
                  <a:cubicBezTo>
                    <a:pt x="7592" y="971"/>
                    <a:pt x="6609" y="337"/>
                    <a:pt x="5501" y="88"/>
                  </a:cubicBezTo>
                  <a:cubicBezTo>
                    <a:pt x="5202" y="29"/>
                    <a:pt x="4903" y="1"/>
                    <a:pt x="4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2472700" y="2971200"/>
              <a:ext cx="223425" cy="103650"/>
            </a:xfrm>
            <a:custGeom>
              <a:avLst/>
              <a:gdLst/>
              <a:ahLst/>
              <a:cxnLst/>
              <a:rect l="l" t="t" r="r" b="b"/>
              <a:pathLst>
                <a:path w="8937" h="4146" extrusionOk="0">
                  <a:moveTo>
                    <a:pt x="8240" y="1"/>
                  </a:moveTo>
                  <a:cubicBezTo>
                    <a:pt x="6473" y="486"/>
                    <a:pt x="4382" y="1171"/>
                    <a:pt x="2204" y="1955"/>
                  </a:cubicBezTo>
                  <a:cubicBezTo>
                    <a:pt x="1432" y="2229"/>
                    <a:pt x="698" y="2527"/>
                    <a:pt x="1" y="2838"/>
                  </a:cubicBezTo>
                  <a:cubicBezTo>
                    <a:pt x="1" y="3150"/>
                    <a:pt x="38" y="3448"/>
                    <a:pt x="101" y="3759"/>
                  </a:cubicBezTo>
                  <a:cubicBezTo>
                    <a:pt x="125" y="3884"/>
                    <a:pt x="150" y="4021"/>
                    <a:pt x="200" y="4145"/>
                  </a:cubicBezTo>
                  <a:cubicBezTo>
                    <a:pt x="573" y="4108"/>
                    <a:pt x="959" y="4071"/>
                    <a:pt x="1345" y="4008"/>
                  </a:cubicBezTo>
                  <a:cubicBezTo>
                    <a:pt x="3648" y="3162"/>
                    <a:pt x="6224" y="2266"/>
                    <a:pt x="8788" y="1407"/>
                  </a:cubicBezTo>
                  <a:cubicBezTo>
                    <a:pt x="8837" y="1357"/>
                    <a:pt x="8887" y="1320"/>
                    <a:pt x="8937" y="1270"/>
                  </a:cubicBezTo>
                  <a:cubicBezTo>
                    <a:pt x="8875" y="1108"/>
                    <a:pt x="8812" y="934"/>
                    <a:pt x="8725" y="772"/>
                  </a:cubicBezTo>
                  <a:cubicBezTo>
                    <a:pt x="8588" y="499"/>
                    <a:pt x="8427" y="237"/>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2358225" y="2949400"/>
              <a:ext cx="505625" cy="178650"/>
            </a:xfrm>
            <a:custGeom>
              <a:avLst/>
              <a:gdLst/>
              <a:ahLst/>
              <a:cxnLst/>
              <a:rect l="l" t="t" r="r" b="b"/>
              <a:pathLst>
                <a:path w="20225" h="7146" extrusionOk="0">
                  <a:moveTo>
                    <a:pt x="19921" y="0"/>
                  </a:moveTo>
                  <a:cubicBezTo>
                    <a:pt x="18987" y="0"/>
                    <a:pt x="16338" y="705"/>
                    <a:pt x="13304" y="1644"/>
                  </a:cubicBezTo>
                  <a:cubicBezTo>
                    <a:pt x="11276" y="2279"/>
                    <a:pt x="9073" y="3013"/>
                    <a:pt x="7082" y="3723"/>
                  </a:cubicBezTo>
                  <a:cubicBezTo>
                    <a:pt x="6235" y="4009"/>
                    <a:pt x="5426" y="4320"/>
                    <a:pt x="4680" y="4631"/>
                  </a:cubicBezTo>
                  <a:cubicBezTo>
                    <a:pt x="1942" y="5739"/>
                    <a:pt x="0" y="6797"/>
                    <a:pt x="112" y="7145"/>
                  </a:cubicBezTo>
                  <a:cubicBezTo>
                    <a:pt x="1630" y="6498"/>
                    <a:pt x="3647" y="5714"/>
                    <a:pt x="5924" y="4880"/>
                  </a:cubicBezTo>
                  <a:cubicBezTo>
                    <a:pt x="8227" y="4034"/>
                    <a:pt x="10803" y="3138"/>
                    <a:pt x="13367" y="2279"/>
                  </a:cubicBezTo>
                  <a:cubicBezTo>
                    <a:pt x="15731" y="1483"/>
                    <a:pt x="18096" y="711"/>
                    <a:pt x="20224" y="51"/>
                  </a:cubicBezTo>
                  <a:cubicBezTo>
                    <a:pt x="20166" y="17"/>
                    <a:pt x="20064" y="0"/>
                    <a:pt x="19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2502575" y="3056175"/>
              <a:ext cx="139425" cy="261775"/>
            </a:xfrm>
            <a:custGeom>
              <a:avLst/>
              <a:gdLst/>
              <a:ahLst/>
              <a:cxnLst/>
              <a:rect l="l" t="t" r="r" b="b"/>
              <a:pathLst>
                <a:path w="5577" h="10471" extrusionOk="0">
                  <a:moveTo>
                    <a:pt x="3160" y="1"/>
                  </a:moveTo>
                  <a:cubicBezTo>
                    <a:pt x="1820" y="1"/>
                    <a:pt x="0" y="7508"/>
                    <a:pt x="125" y="7952"/>
                  </a:cubicBezTo>
                  <a:cubicBezTo>
                    <a:pt x="226" y="8243"/>
                    <a:pt x="678" y="10471"/>
                    <a:pt x="2338" y="10471"/>
                  </a:cubicBezTo>
                  <a:cubicBezTo>
                    <a:pt x="2526" y="10471"/>
                    <a:pt x="2730" y="10442"/>
                    <a:pt x="2950" y="10379"/>
                  </a:cubicBezTo>
                  <a:cubicBezTo>
                    <a:pt x="5576" y="9620"/>
                    <a:pt x="4855" y="1866"/>
                    <a:pt x="3523" y="211"/>
                  </a:cubicBezTo>
                  <a:cubicBezTo>
                    <a:pt x="3408" y="67"/>
                    <a:pt x="3286"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35"/>
          <p:cNvGrpSpPr/>
          <p:nvPr/>
        </p:nvGrpSpPr>
        <p:grpSpPr>
          <a:xfrm>
            <a:off x="1338460" y="2066639"/>
            <a:ext cx="436147" cy="436351"/>
            <a:chOff x="2508373" y="2779889"/>
            <a:chExt cx="337523" cy="337680"/>
          </a:xfrm>
        </p:grpSpPr>
        <p:sp>
          <p:nvSpPr>
            <p:cNvPr id="1619" name="Google Shape;1619;p35"/>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a:off x="3782085" y="2075969"/>
            <a:ext cx="436130" cy="417704"/>
            <a:chOff x="4179067" y="2811495"/>
            <a:chExt cx="286475" cy="274390"/>
          </a:xfrm>
        </p:grpSpPr>
        <p:sp>
          <p:nvSpPr>
            <p:cNvPr id="1626" name="Google Shape;1626;p35"/>
            <p:cNvSpPr/>
            <p:nvPr/>
          </p:nvSpPr>
          <p:spPr>
            <a:xfrm>
              <a:off x="4333786" y="2956651"/>
              <a:ext cx="69990" cy="69990"/>
            </a:xfrm>
            <a:custGeom>
              <a:avLst/>
              <a:gdLst/>
              <a:ahLst/>
              <a:cxnLst/>
              <a:rect l="l" t="t" r="r" b="b"/>
              <a:pathLst>
                <a:path w="2664" h="2664" extrusionOk="0">
                  <a:moveTo>
                    <a:pt x="493" y="0"/>
                  </a:moveTo>
                  <a:lnTo>
                    <a:pt x="0" y="493"/>
                  </a:lnTo>
                  <a:lnTo>
                    <a:pt x="2171" y="2664"/>
                  </a:lnTo>
                  <a:lnTo>
                    <a:pt x="2664" y="2171"/>
                  </a:lnTo>
                  <a:lnTo>
                    <a:pt x="493" y="0"/>
                  </a:lnTo>
                  <a:close/>
                </a:path>
              </a:pathLst>
            </a:custGeom>
            <a:solidFill>
              <a:srgbClr val="A7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4363290" y="2987022"/>
              <a:ext cx="102253" cy="98785"/>
            </a:xfrm>
            <a:custGeom>
              <a:avLst/>
              <a:gdLst/>
              <a:ahLst/>
              <a:cxnLst/>
              <a:rect l="l" t="t" r="r" b="b"/>
              <a:pathLst>
                <a:path w="3892" h="3760" extrusionOk="0">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rgbClr val="EF9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4363474" y="2993826"/>
              <a:ext cx="98259" cy="92059"/>
            </a:xfrm>
            <a:custGeom>
              <a:avLst/>
              <a:gdLst/>
              <a:ahLst/>
              <a:cxnLst/>
              <a:rect l="l" t="t" r="r" b="b"/>
              <a:pathLst>
                <a:path w="3740" h="3504" extrusionOk="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4179067" y="2811495"/>
              <a:ext cx="215408" cy="196282"/>
            </a:xfrm>
            <a:custGeom>
              <a:avLst/>
              <a:gdLst/>
              <a:ahLst/>
              <a:cxnLst/>
              <a:rect l="l" t="t" r="r" b="b"/>
              <a:pathLst>
                <a:path w="8199" h="7471" extrusionOk="0">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4204210" y="2834405"/>
              <a:ext cx="165123" cy="150463"/>
            </a:xfrm>
            <a:custGeom>
              <a:avLst/>
              <a:gdLst/>
              <a:ahLst/>
              <a:cxnLst/>
              <a:rect l="l" t="t" r="r" b="b"/>
              <a:pathLst>
                <a:path w="6285" h="5727" extrusionOk="0">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4204210" y="2850037"/>
              <a:ext cx="142160" cy="133175"/>
            </a:xfrm>
            <a:custGeom>
              <a:avLst/>
              <a:gdLst/>
              <a:ahLst/>
              <a:cxnLst/>
              <a:rect l="l" t="t" r="r" b="b"/>
              <a:pathLst>
                <a:path w="5411" h="5069" extrusionOk="0">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rgbClr val="D0C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4246666" y="2855186"/>
              <a:ext cx="81103" cy="22883"/>
            </a:xfrm>
            <a:custGeom>
              <a:avLst/>
              <a:gdLst/>
              <a:ahLst/>
              <a:cxnLst/>
              <a:rect l="l" t="t" r="r" b="b"/>
              <a:pathLst>
                <a:path w="3087" h="871" extrusionOk="0">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4363290" y="2987022"/>
              <a:ext cx="41589" cy="40722"/>
            </a:xfrm>
            <a:custGeom>
              <a:avLst/>
              <a:gdLst/>
              <a:ahLst/>
              <a:cxnLst/>
              <a:rect l="l" t="t" r="r" b="b"/>
              <a:pathLst>
                <a:path w="1583" h="1550" extrusionOk="0">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4363474" y="2993826"/>
              <a:ext cx="29189" cy="33918"/>
            </a:xfrm>
            <a:custGeom>
              <a:avLst/>
              <a:gdLst/>
              <a:ahLst/>
              <a:cxnLst/>
              <a:rect l="l" t="t" r="r" b="b"/>
              <a:pathLst>
                <a:path w="1111" h="1291" extrusionOk="0">
                  <a:moveTo>
                    <a:pt x="438" y="0"/>
                  </a:moveTo>
                  <a:lnTo>
                    <a:pt x="112" y="326"/>
                  </a:lnTo>
                  <a:cubicBezTo>
                    <a:pt x="1" y="437"/>
                    <a:pt x="1" y="604"/>
                    <a:pt x="98" y="721"/>
                  </a:cubicBezTo>
                  <a:lnTo>
                    <a:pt x="590" y="1290"/>
                  </a:lnTo>
                  <a:lnTo>
                    <a:pt x="1110" y="770"/>
                  </a:lnTo>
                  <a:lnTo>
                    <a:pt x="438" y="0"/>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35"/>
          <p:cNvSpPr/>
          <p:nvPr/>
        </p:nvSpPr>
        <p:spPr>
          <a:xfrm>
            <a:off x="8033836" y="678633"/>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249975" y="1052475"/>
            <a:ext cx="535175" cy="1437225"/>
          </a:xfrm>
          <a:custGeom>
            <a:avLst/>
            <a:gdLst/>
            <a:ahLst/>
            <a:cxnLst/>
            <a:rect l="l" t="t" r="r" b="b"/>
            <a:pathLst>
              <a:path w="21407" h="57489" extrusionOk="0">
                <a:moveTo>
                  <a:pt x="0" y="0"/>
                </a:moveTo>
                <a:cubicBezTo>
                  <a:pt x="3320" y="3697"/>
                  <a:pt x="16824" y="14410"/>
                  <a:pt x="19917" y="22181"/>
                </a:cubicBezTo>
                <a:cubicBezTo>
                  <a:pt x="23010" y="29952"/>
                  <a:pt x="20294" y="40740"/>
                  <a:pt x="18559" y="46625"/>
                </a:cubicBezTo>
                <a:cubicBezTo>
                  <a:pt x="16824" y="52510"/>
                  <a:pt x="11015" y="55678"/>
                  <a:pt x="9506" y="57489"/>
                </a:cubicBezTo>
              </a:path>
            </a:pathLst>
          </a:custGeom>
          <a:noFill/>
          <a:ln w="19050" cap="flat" cmpd="sng">
            <a:solidFill>
              <a:schemeClr val="dk1"/>
            </a:solidFill>
            <a:prstDash val="dash"/>
            <a:round/>
            <a:headEnd type="none" w="med" len="med"/>
            <a:tailEnd type="none" w="med" len="med"/>
          </a:ln>
        </p:spPr>
      </p:sp>
      <p:graphicFrame>
        <p:nvGraphicFramePr>
          <p:cNvPr id="160" name="Table 159">
            <a:extLst>
              <a:ext uri="{FF2B5EF4-FFF2-40B4-BE49-F238E27FC236}">
                <a16:creationId xmlns:a16="http://schemas.microsoft.com/office/drawing/2014/main" id="{DBCCC95B-9C74-4BE8-A150-4506D317B796}"/>
              </a:ext>
            </a:extLst>
          </p:cNvPr>
          <p:cNvGraphicFramePr>
            <a:graphicFrameLocks noGrp="1"/>
          </p:cNvGraphicFramePr>
          <p:nvPr>
            <p:extLst>
              <p:ext uri="{D42A27DB-BD31-4B8C-83A1-F6EECF244321}">
                <p14:modId xmlns:p14="http://schemas.microsoft.com/office/powerpoint/2010/main" val="3195684598"/>
              </p:ext>
            </p:extLst>
          </p:nvPr>
        </p:nvGraphicFramePr>
        <p:xfrm>
          <a:off x="630217" y="2604062"/>
          <a:ext cx="4333227" cy="1950720"/>
        </p:xfrm>
        <a:graphic>
          <a:graphicData uri="http://schemas.openxmlformats.org/drawingml/2006/table">
            <a:tbl>
              <a:tblPr/>
              <a:tblGrid>
                <a:gridCol w="1444409">
                  <a:extLst>
                    <a:ext uri="{9D8B030D-6E8A-4147-A177-3AD203B41FA5}">
                      <a16:colId xmlns:a16="http://schemas.microsoft.com/office/drawing/2014/main" val="2971513513"/>
                    </a:ext>
                  </a:extLst>
                </a:gridCol>
                <a:gridCol w="1444409">
                  <a:extLst>
                    <a:ext uri="{9D8B030D-6E8A-4147-A177-3AD203B41FA5}">
                      <a16:colId xmlns:a16="http://schemas.microsoft.com/office/drawing/2014/main" val="2246539971"/>
                    </a:ext>
                  </a:extLst>
                </a:gridCol>
                <a:gridCol w="1444409">
                  <a:extLst>
                    <a:ext uri="{9D8B030D-6E8A-4147-A177-3AD203B41FA5}">
                      <a16:colId xmlns:a16="http://schemas.microsoft.com/office/drawing/2014/main" val="2987799664"/>
                    </a:ext>
                  </a:extLst>
                </a:gridCol>
              </a:tblGrid>
              <a:tr h="0">
                <a:tc>
                  <a:txBody>
                    <a:bodyPr/>
                    <a:lstStyle/>
                    <a:p>
                      <a:pPr algn="r" fontAlgn="ctr"/>
                      <a:br>
                        <a:rPr lang="en-US" b="1">
                          <a:effectLst/>
                        </a:rPr>
                      </a:br>
                      <a:r>
                        <a:rPr lang="en-US" b="1">
                          <a:effectLst/>
                        </a:rPr>
                        <a:t>model</a:t>
                      </a:r>
                    </a:p>
                  </a:txBody>
                  <a:tcPr anchor="ctr">
                    <a:lnL>
                      <a:noFill/>
                    </a:lnL>
                    <a:lnR>
                      <a:noFill/>
                    </a:lnR>
                    <a:lnT>
                      <a:noFill/>
                    </a:lnT>
                    <a:lnB>
                      <a:noFill/>
                    </a:lnB>
                  </a:tcPr>
                </a:tc>
                <a:tc>
                  <a:txBody>
                    <a:bodyPr/>
                    <a:lstStyle/>
                    <a:p>
                      <a:pPr algn="r" fontAlgn="ctr"/>
                      <a:r>
                        <a:rPr lang="en-US" b="1">
                          <a:effectLst/>
                        </a:rPr>
                        <a:t>accuracy</a:t>
                      </a:r>
                    </a:p>
                  </a:txBody>
                  <a:tcPr anchor="ctr">
                    <a:lnL>
                      <a:noFill/>
                    </a:lnL>
                    <a:lnR>
                      <a:noFill/>
                    </a:lnR>
                    <a:lnT>
                      <a:noFill/>
                    </a:lnT>
                    <a:lnB>
                      <a:noFill/>
                    </a:lnB>
                  </a:tcPr>
                </a:tc>
                <a:tc>
                  <a:txBody>
                    <a:bodyPr/>
                    <a:lstStyle/>
                    <a:p>
                      <a:pPr rtl="1"/>
                      <a:endParaRPr lang="ar-SA" dirty="0"/>
                    </a:p>
                  </a:txBody>
                  <a:tcPr>
                    <a:lnL>
                      <a:noFill/>
                    </a:lnL>
                  </a:tcPr>
                </a:tc>
                <a:extLst>
                  <a:ext uri="{0D108BD9-81ED-4DB2-BD59-A6C34878D82A}">
                    <a16:rowId xmlns:a16="http://schemas.microsoft.com/office/drawing/2014/main" val="43755166"/>
                  </a:ext>
                </a:extLst>
              </a:tr>
              <a:tr h="0">
                <a:tc>
                  <a:txBody>
                    <a:bodyPr/>
                    <a:lstStyle/>
                    <a:p>
                      <a:pPr algn="r" fontAlgn="ctr"/>
                      <a:r>
                        <a:rPr lang="ar-SA" b="1">
                          <a:effectLst/>
                        </a:rPr>
                        <a:t>0</a:t>
                      </a:r>
                    </a:p>
                  </a:txBody>
                  <a:tcPr anchor="ctr">
                    <a:lnL>
                      <a:noFill/>
                    </a:lnL>
                    <a:lnR>
                      <a:noFill/>
                    </a:lnR>
                    <a:lnT>
                      <a:noFill/>
                    </a:lnT>
                    <a:lnB>
                      <a:noFill/>
                    </a:lnB>
                    <a:solidFill>
                      <a:srgbClr val="F5F5F5"/>
                    </a:solidFill>
                  </a:tcPr>
                </a:tc>
                <a:tc>
                  <a:txBody>
                    <a:bodyPr/>
                    <a:lstStyle/>
                    <a:p>
                      <a:pPr algn="r" fontAlgn="ctr"/>
                      <a:r>
                        <a:rPr lang="en-US">
                          <a:effectLst/>
                        </a:rPr>
                        <a:t>Decision Tree</a:t>
                      </a:r>
                    </a:p>
                  </a:txBody>
                  <a:tcPr anchor="ctr">
                    <a:lnL>
                      <a:noFill/>
                    </a:lnL>
                    <a:lnR>
                      <a:noFill/>
                    </a:lnR>
                    <a:lnT>
                      <a:noFill/>
                    </a:lnT>
                    <a:lnB>
                      <a:noFill/>
                    </a:lnB>
                    <a:solidFill>
                      <a:srgbClr val="F5F5F5"/>
                    </a:solidFill>
                  </a:tcPr>
                </a:tc>
                <a:tc>
                  <a:txBody>
                    <a:bodyPr/>
                    <a:lstStyle/>
                    <a:p>
                      <a:pPr algn="r" fontAlgn="ctr"/>
                      <a:r>
                        <a:rPr lang="ar-SA" dirty="0">
                          <a:effectLst/>
                        </a:rPr>
                        <a:t>0.83</a:t>
                      </a:r>
                    </a:p>
                  </a:txBody>
                  <a:tcPr anchor="ctr">
                    <a:lnL>
                      <a:noFill/>
                    </a:lnL>
                    <a:lnR>
                      <a:noFill/>
                    </a:lnR>
                    <a:lnB>
                      <a:noFill/>
                    </a:lnB>
                    <a:solidFill>
                      <a:srgbClr val="F5F5F5"/>
                    </a:solidFill>
                  </a:tcPr>
                </a:tc>
                <a:extLst>
                  <a:ext uri="{0D108BD9-81ED-4DB2-BD59-A6C34878D82A}">
                    <a16:rowId xmlns:a16="http://schemas.microsoft.com/office/drawing/2014/main" val="834809399"/>
                  </a:ext>
                </a:extLst>
              </a:tr>
              <a:tr h="0">
                <a:tc>
                  <a:txBody>
                    <a:bodyPr/>
                    <a:lstStyle/>
                    <a:p>
                      <a:pPr algn="r" fontAlgn="ctr"/>
                      <a:r>
                        <a:rPr lang="ar-SA" b="1">
                          <a:effectLst/>
                        </a:rPr>
                        <a:t>1</a:t>
                      </a:r>
                    </a:p>
                  </a:txBody>
                  <a:tcPr anchor="ctr">
                    <a:lnL>
                      <a:noFill/>
                    </a:lnL>
                    <a:lnR>
                      <a:noFill/>
                    </a:lnR>
                    <a:lnT>
                      <a:noFill/>
                    </a:lnT>
                    <a:lnB>
                      <a:noFill/>
                    </a:lnB>
                  </a:tcPr>
                </a:tc>
                <a:tc>
                  <a:txBody>
                    <a:bodyPr/>
                    <a:lstStyle/>
                    <a:p>
                      <a:pPr algn="r" fontAlgn="ctr"/>
                      <a:r>
                        <a:rPr lang="en-US">
                          <a:effectLst/>
                        </a:rPr>
                        <a:t>Random Forest</a:t>
                      </a:r>
                    </a:p>
                  </a:txBody>
                  <a:tcPr anchor="ctr">
                    <a:lnL>
                      <a:noFill/>
                    </a:lnL>
                    <a:lnR>
                      <a:noFill/>
                    </a:lnR>
                    <a:lnT>
                      <a:noFill/>
                    </a:lnT>
                    <a:lnB>
                      <a:noFill/>
                    </a:lnB>
                  </a:tcPr>
                </a:tc>
                <a:tc>
                  <a:txBody>
                    <a:bodyPr/>
                    <a:lstStyle/>
                    <a:p>
                      <a:pPr algn="r" fontAlgn="ctr"/>
                      <a:r>
                        <a:rPr lang="ar-SA">
                          <a:effectLst/>
                        </a:rPr>
                        <a:t>0.87</a:t>
                      </a:r>
                    </a:p>
                  </a:txBody>
                  <a:tcPr anchor="ctr">
                    <a:lnL>
                      <a:noFill/>
                    </a:lnL>
                    <a:lnR>
                      <a:noFill/>
                    </a:lnR>
                    <a:lnT>
                      <a:noFill/>
                    </a:lnT>
                    <a:lnB>
                      <a:noFill/>
                    </a:lnB>
                  </a:tcPr>
                </a:tc>
                <a:extLst>
                  <a:ext uri="{0D108BD9-81ED-4DB2-BD59-A6C34878D82A}">
                    <a16:rowId xmlns:a16="http://schemas.microsoft.com/office/drawing/2014/main" val="3304499289"/>
                  </a:ext>
                </a:extLst>
              </a:tr>
              <a:tr h="0">
                <a:tc>
                  <a:txBody>
                    <a:bodyPr/>
                    <a:lstStyle/>
                    <a:p>
                      <a:pPr algn="r" fontAlgn="ctr"/>
                      <a:r>
                        <a:rPr lang="ar-SA" b="1">
                          <a:effectLst/>
                        </a:rPr>
                        <a:t>2</a:t>
                      </a:r>
                    </a:p>
                  </a:txBody>
                  <a:tcPr anchor="ctr">
                    <a:lnL>
                      <a:noFill/>
                    </a:lnL>
                    <a:lnR>
                      <a:noFill/>
                    </a:lnR>
                    <a:lnT>
                      <a:noFill/>
                    </a:lnT>
                    <a:lnB>
                      <a:noFill/>
                    </a:lnB>
                    <a:solidFill>
                      <a:srgbClr val="F5F5F5"/>
                    </a:solidFill>
                  </a:tcPr>
                </a:tc>
                <a:tc>
                  <a:txBody>
                    <a:bodyPr/>
                    <a:lstStyle/>
                    <a:p>
                      <a:pPr algn="r" fontAlgn="ctr"/>
                      <a:r>
                        <a:rPr lang="en-US" dirty="0">
                          <a:effectLst/>
                        </a:rPr>
                        <a:t>KNN    </a:t>
                      </a:r>
                    </a:p>
                  </a:txBody>
                  <a:tcPr anchor="ctr">
                    <a:lnL>
                      <a:noFill/>
                    </a:lnL>
                    <a:lnR>
                      <a:noFill/>
                    </a:lnR>
                    <a:lnT>
                      <a:noFill/>
                    </a:lnT>
                    <a:lnB>
                      <a:noFill/>
                    </a:lnB>
                    <a:solidFill>
                      <a:srgbClr val="F5F5F5"/>
                    </a:solidFill>
                  </a:tcPr>
                </a:tc>
                <a:tc>
                  <a:txBody>
                    <a:bodyPr/>
                    <a:lstStyle/>
                    <a:p>
                      <a:pPr algn="r" fontAlgn="ctr"/>
                      <a:r>
                        <a:rPr lang="ar-SA">
                          <a:effectLst/>
                        </a:rPr>
                        <a:t>0.82</a:t>
                      </a:r>
                    </a:p>
                  </a:txBody>
                  <a:tcPr anchor="ctr">
                    <a:lnL>
                      <a:noFill/>
                    </a:lnL>
                    <a:lnR>
                      <a:noFill/>
                    </a:lnR>
                    <a:lnT>
                      <a:noFill/>
                    </a:lnT>
                    <a:lnB>
                      <a:noFill/>
                    </a:lnB>
                    <a:solidFill>
                      <a:srgbClr val="F5F5F5"/>
                    </a:solidFill>
                  </a:tcPr>
                </a:tc>
                <a:extLst>
                  <a:ext uri="{0D108BD9-81ED-4DB2-BD59-A6C34878D82A}">
                    <a16:rowId xmlns:a16="http://schemas.microsoft.com/office/drawing/2014/main" val="2840040867"/>
                  </a:ext>
                </a:extLst>
              </a:tr>
              <a:tr h="0">
                <a:tc>
                  <a:txBody>
                    <a:bodyPr/>
                    <a:lstStyle/>
                    <a:p>
                      <a:pPr algn="r" fontAlgn="ctr"/>
                      <a:r>
                        <a:rPr lang="ar-SA" b="1">
                          <a:effectLst/>
                        </a:rPr>
                        <a:t>3</a:t>
                      </a:r>
                    </a:p>
                  </a:txBody>
                  <a:tcPr anchor="ctr">
                    <a:lnL>
                      <a:noFill/>
                    </a:lnL>
                    <a:lnR>
                      <a:noFill/>
                    </a:lnR>
                    <a:lnT>
                      <a:noFill/>
                    </a:lnT>
                    <a:lnB>
                      <a:noFill/>
                    </a:lnB>
                  </a:tcPr>
                </a:tc>
                <a:tc>
                  <a:txBody>
                    <a:bodyPr/>
                    <a:lstStyle/>
                    <a:p>
                      <a:pPr algn="r" fontAlgn="ctr"/>
                      <a:r>
                        <a:rPr lang="en-US">
                          <a:effectLst/>
                        </a:rPr>
                        <a:t>Logistic Regression</a:t>
                      </a:r>
                    </a:p>
                  </a:txBody>
                  <a:tcPr anchor="ctr">
                    <a:lnL>
                      <a:noFill/>
                    </a:lnL>
                    <a:lnR>
                      <a:noFill/>
                    </a:lnR>
                    <a:lnT>
                      <a:noFill/>
                    </a:lnT>
                    <a:lnB>
                      <a:noFill/>
                    </a:lnB>
                  </a:tcPr>
                </a:tc>
                <a:tc>
                  <a:txBody>
                    <a:bodyPr/>
                    <a:lstStyle/>
                    <a:p>
                      <a:pPr algn="r" fontAlgn="ctr"/>
                      <a:r>
                        <a:rPr lang="ar-SA" dirty="0">
                          <a:effectLst/>
                        </a:rPr>
                        <a:t>0.78</a:t>
                      </a:r>
                    </a:p>
                  </a:txBody>
                  <a:tcPr anchor="ctr">
                    <a:lnL>
                      <a:noFill/>
                    </a:lnL>
                    <a:lnR>
                      <a:noFill/>
                    </a:lnR>
                    <a:lnT>
                      <a:noFill/>
                    </a:lnT>
                    <a:lnB>
                      <a:noFill/>
                    </a:lnB>
                  </a:tcPr>
                </a:tc>
                <a:extLst>
                  <a:ext uri="{0D108BD9-81ED-4DB2-BD59-A6C34878D82A}">
                    <a16:rowId xmlns:a16="http://schemas.microsoft.com/office/drawing/2014/main" val="33585564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8" name="Google Shape;2418;p42"/>
          <p:cNvSpPr txBox="1">
            <a:spLocks noGrp="1"/>
          </p:cNvSpPr>
          <p:nvPr>
            <p:ph type="subTitle" idx="1"/>
          </p:nvPr>
        </p:nvSpPr>
        <p:spPr>
          <a:xfrm>
            <a:off x="418381" y="939760"/>
            <a:ext cx="3773054" cy="3349218"/>
          </a:xfrm>
          <a:prstGeom prst="rect">
            <a:avLst/>
          </a:prstGeom>
        </p:spPr>
        <p:txBody>
          <a:bodyPr spcFirstLastPara="1" wrap="square" lIns="91425" tIns="91425" rIns="91425" bIns="91425" anchor="t" anchorCtr="0">
            <a:noAutofit/>
          </a:bodyPr>
          <a:lstStyle/>
          <a:p>
            <a:pPr marL="0" indent="0">
              <a:buNone/>
            </a:pPr>
            <a:r>
              <a:rPr lang="en-US" sz="1800" b="1" i="0" dirty="0">
                <a:solidFill>
                  <a:srgbClr val="000000"/>
                </a:solidFill>
                <a:effectLst/>
                <a:latin typeface="Segoe Print" panose="02000600000000000000" pitchFamily="2" charset="0"/>
              </a:rPr>
              <a:t>We identified a Random Forest as the model giving us the highest predictive power. </a:t>
            </a:r>
          </a:p>
          <a:p>
            <a:pPr marL="0" indent="0">
              <a:buNone/>
            </a:pPr>
            <a:r>
              <a:rPr lang="en-US" sz="1800" b="1" i="0" dirty="0">
                <a:solidFill>
                  <a:srgbClr val="000000"/>
                </a:solidFill>
                <a:effectLst/>
                <a:latin typeface="Segoe Print" panose="02000600000000000000" pitchFamily="2" charset="0"/>
              </a:rPr>
              <a:t>This model classifies whether or not a booking will be canceled with 87% accuracy. </a:t>
            </a:r>
          </a:p>
          <a:p>
            <a:pPr marL="0" indent="0">
              <a:buNone/>
            </a:pPr>
            <a:r>
              <a:rPr lang="en-US" sz="1800" b="1" i="0" dirty="0">
                <a:solidFill>
                  <a:srgbClr val="000000"/>
                </a:solidFill>
                <a:effectLst/>
                <a:latin typeface="Segoe Print" panose="02000600000000000000" pitchFamily="2" charset="0"/>
              </a:rPr>
              <a:t>As a result, this model would allow hotels to more accurately forecast their occupancy, manage their business accordingly, and increase their revenue</a:t>
            </a:r>
          </a:p>
          <a:p>
            <a:pPr marL="0" lvl="0" indent="0" algn="l" rtl="0">
              <a:spcBef>
                <a:spcPts val="0"/>
              </a:spcBef>
              <a:spcAft>
                <a:spcPts val="0"/>
              </a:spcAft>
              <a:buNone/>
            </a:pPr>
            <a:endParaRPr dirty="0"/>
          </a:p>
        </p:txBody>
      </p:sp>
      <p:sp>
        <p:nvSpPr>
          <p:cNvPr id="2417" name="Google Shape;2417;p42"/>
          <p:cNvSpPr txBox="1">
            <a:spLocks noGrp="1"/>
          </p:cNvSpPr>
          <p:nvPr>
            <p:ph type="title"/>
          </p:nvPr>
        </p:nvSpPr>
        <p:spPr>
          <a:xfrm>
            <a:off x="2900804" y="232149"/>
            <a:ext cx="2138700" cy="9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2419" name="Google Shape;2419;p42"/>
          <p:cNvGrpSpPr/>
          <p:nvPr/>
        </p:nvGrpSpPr>
        <p:grpSpPr>
          <a:xfrm>
            <a:off x="4273229" y="1162431"/>
            <a:ext cx="3923741" cy="3275570"/>
            <a:chOff x="687050" y="238000"/>
            <a:chExt cx="6219275" cy="5191900"/>
          </a:xfrm>
        </p:grpSpPr>
        <p:sp>
          <p:nvSpPr>
            <p:cNvPr id="2420" name="Google Shape;2420;p42"/>
            <p:cNvSpPr/>
            <p:nvPr/>
          </p:nvSpPr>
          <p:spPr>
            <a:xfrm>
              <a:off x="5754975" y="4355450"/>
              <a:ext cx="273975" cy="302850"/>
            </a:xfrm>
            <a:custGeom>
              <a:avLst/>
              <a:gdLst/>
              <a:ahLst/>
              <a:cxnLst/>
              <a:rect l="l" t="t" r="r" b="b"/>
              <a:pathLst>
                <a:path w="10959" h="12114" extrusionOk="0">
                  <a:moveTo>
                    <a:pt x="7321" y="1"/>
                  </a:moveTo>
                  <a:lnTo>
                    <a:pt x="0" y="2885"/>
                  </a:lnTo>
                  <a:lnTo>
                    <a:pt x="3683" y="12113"/>
                  </a:lnTo>
                  <a:lnTo>
                    <a:pt x="10959" y="9274"/>
                  </a:lnTo>
                  <a:lnTo>
                    <a:pt x="732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625200" y="4587275"/>
              <a:ext cx="461450" cy="373825"/>
            </a:xfrm>
            <a:custGeom>
              <a:avLst/>
              <a:gdLst/>
              <a:ahLst/>
              <a:cxnLst/>
              <a:rect l="l" t="t" r="r" b="b"/>
              <a:pathLst>
                <a:path w="18458" h="14953" extrusionOk="0">
                  <a:moveTo>
                    <a:pt x="16150" y="1"/>
                  </a:moveTo>
                  <a:lnTo>
                    <a:pt x="8874" y="2840"/>
                  </a:lnTo>
                  <a:lnTo>
                    <a:pt x="0" y="14953"/>
                  </a:lnTo>
                  <a:lnTo>
                    <a:pt x="18457" y="5680"/>
                  </a:lnTo>
                  <a:lnTo>
                    <a:pt x="16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5952400" y="4640525"/>
              <a:ext cx="62150" cy="53200"/>
            </a:xfrm>
            <a:custGeom>
              <a:avLst/>
              <a:gdLst/>
              <a:ahLst/>
              <a:cxnLst/>
              <a:rect l="l" t="t" r="r" b="b"/>
              <a:pathLst>
                <a:path w="2486" h="2128" extrusionOk="0">
                  <a:moveTo>
                    <a:pt x="1420" y="1"/>
                  </a:moveTo>
                  <a:cubicBezTo>
                    <a:pt x="444" y="1"/>
                    <a:pt x="1" y="1154"/>
                    <a:pt x="666" y="1820"/>
                  </a:cubicBezTo>
                  <a:cubicBezTo>
                    <a:pt x="879" y="2033"/>
                    <a:pt x="1137" y="2127"/>
                    <a:pt x="1392" y="2127"/>
                  </a:cubicBezTo>
                  <a:cubicBezTo>
                    <a:pt x="1932" y="2127"/>
                    <a:pt x="2455" y="1699"/>
                    <a:pt x="2485" y="1065"/>
                  </a:cubicBezTo>
                  <a:cubicBezTo>
                    <a:pt x="2485" y="489"/>
                    <a:pt x="1997"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5625200" y="4729250"/>
              <a:ext cx="469200" cy="254825"/>
            </a:xfrm>
            <a:custGeom>
              <a:avLst/>
              <a:gdLst/>
              <a:ahLst/>
              <a:cxnLst/>
              <a:rect l="l" t="t" r="r" b="b"/>
              <a:pathLst>
                <a:path w="18768" h="10193" extrusionOk="0">
                  <a:moveTo>
                    <a:pt x="18457" y="1"/>
                  </a:moveTo>
                  <a:lnTo>
                    <a:pt x="0" y="9274"/>
                  </a:lnTo>
                  <a:cubicBezTo>
                    <a:pt x="192" y="9848"/>
                    <a:pt x="704" y="10193"/>
                    <a:pt x="1241" y="10193"/>
                  </a:cubicBezTo>
                  <a:cubicBezTo>
                    <a:pt x="1451" y="10193"/>
                    <a:pt x="1664" y="10140"/>
                    <a:pt x="1864" y="10028"/>
                  </a:cubicBezTo>
                  <a:lnTo>
                    <a:pt x="17659" y="2131"/>
                  </a:lnTo>
                  <a:cubicBezTo>
                    <a:pt x="18413" y="1731"/>
                    <a:pt x="18768" y="844"/>
                    <a:pt x="18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5796550" y="4689925"/>
              <a:ext cx="78225" cy="42700"/>
            </a:xfrm>
            <a:custGeom>
              <a:avLst/>
              <a:gdLst/>
              <a:ahLst/>
              <a:cxnLst/>
              <a:rect l="l" t="t" r="r" b="b"/>
              <a:pathLst>
                <a:path w="3129" h="1708" extrusionOk="0">
                  <a:moveTo>
                    <a:pt x="139" y="0"/>
                  </a:moveTo>
                  <a:cubicBezTo>
                    <a:pt x="44" y="0"/>
                    <a:pt x="1" y="161"/>
                    <a:pt x="112" y="199"/>
                  </a:cubicBezTo>
                  <a:lnTo>
                    <a:pt x="2907" y="1707"/>
                  </a:lnTo>
                  <a:lnTo>
                    <a:pt x="2951" y="1707"/>
                  </a:lnTo>
                  <a:cubicBezTo>
                    <a:pt x="3084" y="1707"/>
                    <a:pt x="3129" y="1530"/>
                    <a:pt x="3040" y="1485"/>
                  </a:cubicBezTo>
                  <a:lnTo>
                    <a:pt x="201" y="21"/>
                  </a:lnTo>
                  <a:cubicBezTo>
                    <a:pt x="179" y="7"/>
                    <a:pt x="158"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763850" y="4725200"/>
              <a:ext cx="76550" cy="42900"/>
            </a:xfrm>
            <a:custGeom>
              <a:avLst/>
              <a:gdLst/>
              <a:ahLst/>
              <a:cxnLst/>
              <a:rect l="l" t="t" r="r" b="b"/>
              <a:pathLst>
                <a:path w="3062" h="1716" extrusionOk="0">
                  <a:moveTo>
                    <a:pt x="87" y="1"/>
                  </a:moveTo>
                  <a:cubicBezTo>
                    <a:pt x="52" y="1"/>
                    <a:pt x="26" y="22"/>
                    <a:pt x="0" y="74"/>
                  </a:cubicBezTo>
                  <a:cubicBezTo>
                    <a:pt x="0" y="119"/>
                    <a:pt x="0" y="163"/>
                    <a:pt x="44" y="207"/>
                  </a:cubicBezTo>
                  <a:lnTo>
                    <a:pt x="2884" y="1716"/>
                  </a:lnTo>
                  <a:lnTo>
                    <a:pt x="2928" y="1716"/>
                  </a:lnTo>
                  <a:cubicBezTo>
                    <a:pt x="3017" y="1716"/>
                    <a:pt x="3061" y="1538"/>
                    <a:pt x="2973" y="1494"/>
                  </a:cubicBezTo>
                  <a:lnTo>
                    <a:pt x="178" y="30"/>
                  </a:lnTo>
                  <a:cubicBezTo>
                    <a:pt x="141" y="12"/>
                    <a:pt x="112"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729450" y="4760700"/>
              <a:ext cx="77675" cy="42900"/>
            </a:xfrm>
            <a:custGeom>
              <a:avLst/>
              <a:gdLst/>
              <a:ahLst/>
              <a:cxnLst/>
              <a:rect l="l" t="t" r="r" b="b"/>
              <a:pathLst>
                <a:path w="3107" h="1716" extrusionOk="0">
                  <a:moveTo>
                    <a:pt x="110" y="1"/>
                  </a:moveTo>
                  <a:cubicBezTo>
                    <a:pt x="75" y="1"/>
                    <a:pt x="45" y="22"/>
                    <a:pt x="45" y="74"/>
                  </a:cubicBezTo>
                  <a:cubicBezTo>
                    <a:pt x="1" y="118"/>
                    <a:pt x="1" y="163"/>
                    <a:pt x="89" y="207"/>
                  </a:cubicBezTo>
                  <a:lnTo>
                    <a:pt x="2885" y="1671"/>
                  </a:lnTo>
                  <a:cubicBezTo>
                    <a:pt x="2885" y="1716"/>
                    <a:pt x="2929" y="1716"/>
                    <a:pt x="2929" y="1716"/>
                  </a:cubicBezTo>
                  <a:cubicBezTo>
                    <a:pt x="3062" y="1716"/>
                    <a:pt x="3106" y="1538"/>
                    <a:pt x="2973" y="1494"/>
                  </a:cubicBezTo>
                  <a:lnTo>
                    <a:pt x="178" y="30"/>
                  </a:lnTo>
                  <a:cubicBezTo>
                    <a:pt x="160" y="11"/>
                    <a:pt x="134"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214175" y="4470825"/>
              <a:ext cx="260675" cy="296175"/>
            </a:xfrm>
            <a:custGeom>
              <a:avLst/>
              <a:gdLst/>
              <a:ahLst/>
              <a:cxnLst/>
              <a:rect l="l" t="t" r="r" b="b"/>
              <a:pathLst>
                <a:path w="10427" h="11847" extrusionOk="0">
                  <a:moveTo>
                    <a:pt x="7543" y="0"/>
                  </a:moveTo>
                  <a:lnTo>
                    <a:pt x="0" y="2307"/>
                  </a:lnTo>
                  <a:lnTo>
                    <a:pt x="2929" y="11846"/>
                  </a:lnTo>
                  <a:lnTo>
                    <a:pt x="10427" y="9539"/>
                  </a:lnTo>
                  <a:lnTo>
                    <a:pt x="754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6042250" y="4709300"/>
              <a:ext cx="479200" cy="341650"/>
            </a:xfrm>
            <a:custGeom>
              <a:avLst/>
              <a:gdLst/>
              <a:ahLst/>
              <a:cxnLst/>
              <a:rect l="l" t="t" r="r" b="b"/>
              <a:pathLst>
                <a:path w="19168" h="13666" extrusionOk="0">
                  <a:moveTo>
                    <a:pt x="17304" y="0"/>
                  </a:moveTo>
                  <a:lnTo>
                    <a:pt x="9806" y="2307"/>
                  </a:lnTo>
                  <a:lnTo>
                    <a:pt x="0" y="13666"/>
                  </a:lnTo>
                  <a:lnTo>
                    <a:pt x="19167" y="5901"/>
                  </a:lnTo>
                  <a:lnTo>
                    <a:pt x="17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397200" y="4759500"/>
              <a:ext cx="59925" cy="53175"/>
            </a:xfrm>
            <a:custGeom>
              <a:avLst/>
              <a:gdLst/>
              <a:ahLst/>
              <a:cxnLst/>
              <a:rect l="l" t="t" r="r" b="b"/>
              <a:pathLst>
                <a:path w="2397" h="2127" extrusionOk="0">
                  <a:moveTo>
                    <a:pt x="1167" y="0"/>
                  </a:moveTo>
                  <a:cubicBezTo>
                    <a:pt x="924" y="0"/>
                    <a:pt x="681" y="81"/>
                    <a:pt x="488" y="255"/>
                  </a:cubicBezTo>
                  <a:cubicBezTo>
                    <a:pt x="45" y="654"/>
                    <a:pt x="0" y="1320"/>
                    <a:pt x="399" y="1764"/>
                  </a:cubicBezTo>
                  <a:cubicBezTo>
                    <a:pt x="591" y="2003"/>
                    <a:pt x="873" y="2126"/>
                    <a:pt x="1161" y="2126"/>
                  </a:cubicBezTo>
                  <a:cubicBezTo>
                    <a:pt x="1408" y="2126"/>
                    <a:pt x="1659" y="2036"/>
                    <a:pt x="1864" y="1852"/>
                  </a:cubicBezTo>
                  <a:cubicBezTo>
                    <a:pt x="2352" y="1497"/>
                    <a:pt x="2396" y="832"/>
                    <a:pt x="1997" y="388"/>
                  </a:cubicBezTo>
                  <a:cubicBezTo>
                    <a:pt x="1796" y="138"/>
                    <a:pt x="1482" y="0"/>
                    <a:pt x="1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6042250" y="4856825"/>
              <a:ext cx="485850" cy="219475"/>
            </a:xfrm>
            <a:custGeom>
              <a:avLst/>
              <a:gdLst/>
              <a:ahLst/>
              <a:cxnLst/>
              <a:rect l="l" t="t" r="r" b="b"/>
              <a:pathLst>
                <a:path w="19434" h="8779" extrusionOk="0">
                  <a:moveTo>
                    <a:pt x="19167" y="0"/>
                  </a:moveTo>
                  <a:lnTo>
                    <a:pt x="0" y="7765"/>
                  </a:lnTo>
                  <a:cubicBezTo>
                    <a:pt x="176" y="8397"/>
                    <a:pt x="740" y="8779"/>
                    <a:pt x="1342" y="8779"/>
                  </a:cubicBezTo>
                  <a:cubicBezTo>
                    <a:pt x="1501" y="8779"/>
                    <a:pt x="1662" y="8752"/>
                    <a:pt x="1820" y="8696"/>
                  </a:cubicBezTo>
                  <a:lnTo>
                    <a:pt x="18191" y="2041"/>
                  </a:lnTo>
                  <a:cubicBezTo>
                    <a:pt x="18990" y="1686"/>
                    <a:pt x="19434" y="799"/>
                    <a:pt x="19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6235250" y="4793975"/>
              <a:ext cx="74350" cy="48450"/>
            </a:xfrm>
            <a:custGeom>
              <a:avLst/>
              <a:gdLst/>
              <a:ahLst/>
              <a:cxnLst/>
              <a:rect l="l" t="t" r="r" b="b"/>
              <a:pathLst>
                <a:path w="2974" h="1938" extrusionOk="0">
                  <a:moveTo>
                    <a:pt x="132" y="1"/>
                  </a:moveTo>
                  <a:cubicBezTo>
                    <a:pt x="97" y="1"/>
                    <a:pt x="71" y="22"/>
                    <a:pt x="45" y="74"/>
                  </a:cubicBezTo>
                  <a:cubicBezTo>
                    <a:pt x="0" y="118"/>
                    <a:pt x="45" y="163"/>
                    <a:pt x="89" y="207"/>
                  </a:cubicBezTo>
                  <a:lnTo>
                    <a:pt x="2751" y="1893"/>
                  </a:lnTo>
                  <a:cubicBezTo>
                    <a:pt x="2796" y="1938"/>
                    <a:pt x="2796" y="1938"/>
                    <a:pt x="2840" y="1938"/>
                  </a:cubicBezTo>
                  <a:cubicBezTo>
                    <a:pt x="2929" y="1938"/>
                    <a:pt x="2973" y="1804"/>
                    <a:pt x="2884" y="1716"/>
                  </a:cubicBezTo>
                  <a:lnTo>
                    <a:pt x="222" y="30"/>
                  </a:lnTo>
                  <a:cubicBezTo>
                    <a:pt x="186" y="11"/>
                    <a:pt x="15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198075" y="4826350"/>
              <a:ext cx="74900" cy="48250"/>
            </a:xfrm>
            <a:custGeom>
              <a:avLst/>
              <a:gdLst/>
              <a:ahLst/>
              <a:cxnLst/>
              <a:rect l="l" t="t" r="r" b="b"/>
              <a:pathLst>
                <a:path w="2996" h="1930" extrusionOk="0">
                  <a:moveTo>
                    <a:pt x="155" y="1"/>
                  </a:moveTo>
                  <a:cubicBezTo>
                    <a:pt x="76" y="1"/>
                    <a:pt x="1" y="162"/>
                    <a:pt x="112" y="199"/>
                  </a:cubicBezTo>
                  <a:lnTo>
                    <a:pt x="2774" y="1929"/>
                  </a:lnTo>
                  <a:lnTo>
                    <a:pt x="2863" y="1929"/>
                  </a:lnTo>
                  <a:cubicBezTo>
                    <a:pt x="2952" y="1929"/>
                    <a:pt x="2996" y="1796"/>
                    <a:pt x="2907" y="1752"/>
                  </a:cubicBezTo>
                  <a:lnTo>
                    <a:pt x="201" y="21"/>
                  </a:lnTo>
                  <a:cubicBezTo>
                    <a:pt x="186" y="7"/>
                    <a:pt x="17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161575" y="4859550"/>
              <a:ext cx="74800" cy="48325"/>
            </a:xfrm>
            <a:custGeom>
              <a:avLst/>
              <a:gdLst/>
              <a:ahLst/>
              <a:cxnLst/>
              <a:rect l="l" t="t" r="r" b="b"/>
              <a:pathLst>
                <a:path w="2992" h="1933" extrusionOk="0">
                  <a:moveTo>
                    <a:pt x="143" y="0"/>
                  </a:moveTo>
                  <a:cubicBezTo>
                    <a:pt x="67" y="0"/>
                    <a:pt x="0" y="130"/>
                    <a:pt x="108" y="202"/>
                  </a:cubicBezTo>
                  <a:lnTo>
                    <a:pt x="2770" y="1888"/>
                  </a:lnTo>
                  <a:cubicBezTo>
                    <a:pt x="2814" y="1888"/>
                    <a:pt x="2814" y="1932"/>
                    <a:pt x="2814" y="1932"/>
                  </a:cubicBezTo>
                  <a:cubicBezTo>
                    <a:pt x="2947" y="1932"/>
                    <a:pt x="2992" y="1755"/>
                    <a:pt x="2903" y="1710"/>
                  </a:cubicBezTo>
                  <a:lnTo>
                    <a:pt x="197" y="24"/>
                  </a:lnTo>
                  <a:cubicBezTo>
                    <a:pt x="180" y="7"/>
                    <a:pt x="161"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932425" y="2621775"/>
              <a:ext cx="560175" cy="2035425"/>
            </a:xfrm>
            <a:custGeom>
              <a:avLst/>
              <a:gdLst/>
              <a:ahLst/>
              <a:cxnLst/>
              <a:rect l="l" t="t" r="r" b="b"/>
              <a:pathLst>
                <a:path w="22407" h="81417" extrusionOk="0">
                  <a:moveTo>
                    <a:pt x="7144" y="1"/>
                  </a:moveTo>
                  <a:lnTo>
                    <a:pt x="800" y="38601"/>
                  </a:lnTo>
                  <a:cubicBezTo>
                    <a:pt x="1" y="43481"/>
                    <a:pt x="400" y="48451"/>
                    <a:pt x="1953" y="53154"/>
                  </a:cubicBezTo>
                  <a:lnTo>
                    <a:pt x="11448" y="81416"/>
                  </a:lnTo>
                  <a:lnTo>
                    <a:pt x="21342" y="78710"/>
                  </a:lnTo>
                  <a:lnTo>
                    <a:pt x="14421" y="46010"/>
                  </a:lnTo>
                  <a:lnTo>
                    <a:pt x="20810" y="21963"/>
                  </a:lnTo>
                  <a:cubicBezTo>
                    <a:pt x="22407" y="16062"/>
                    <a:pt x="22318" y="9850"/>
                    <a:pt x="20588" y="3994"/>
                  </a:cubicBezTo>
                  <a:lnTo>
                    <a:pt x="19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375625" y="2621775"/>
              <a:ext cx="817500" cy="1934475"/>
            </a:xfrm>
            <a:custGeom>
              <a:avLst/>
              <a:gdLst/>
              <a:ahLst/>
              <a:cxnLst/>
              <a:rect l="l" t="t" r="r" b="b"/>
              <a:pathLst>
                <a:path w="32700" h="77379" extrusionOk="0">
                  <a:moveTo>
                    <a:pt x="19877" y="1"/>
                  </a:moveTo>
                  <a:lnTo>
                    <a:pt x="3905" y="26755"/>
                  </a:lnTo>
                  <a:cubicBezTo>
                    <a:pt x="488" y="32478"/>
                    <a:pt x="0" y="39444"/>
                    <a:pt x="2574" y="45567"/>
                  </a:cubicBezTo>
                  <a:lnTo>
                    <a:pt x="15973" y="77379"/>
                  </a:lnTo>
                  <a:lnTo>
                    <a:pt x="25157" y="73607"/>
                  </a:lnTo>
                  <a:lnTo>
                    <a:pt x="14908" y="40109"/>
                  </a:lnTo>
                  <a:cubicBezTo>
                    <a:pt x="14553" y="39045"/>
                    <a:pt x="14775" y="37891"/>
                    <a:pt x="15485" y="37004"/>
                  </a:cubicBezTo>
                  <a:lnTo>
                    <a:pt x="30348" y="18280"/>
                  </a:lnTo>
                  <a:cubicBezTo>
                    <a:pt x="31856" y="16373"/>
                    <a:pt x="32699" y="14021"/>
                    <a:pt x="32699" y="11581"/>
                  </a:cubicBezTo>
                  <a:lnTo>
                    <a:pt x="326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5323500" y="1947400"/>
              <a:ext cx="288400" cy="665650"/>
            </a:xfrm>
            <a:custGeom>
              <a:avLst/>
              <a:gdLst/>
              <a:ahLst/>
              <a:cxnLst/>
              <a:rect l="l" t="t" r="r" b="b"/>
              <a:pathLst>
                <a:path w="11536" h="26626" extrusionOk="0">
                  <a:moveTo>
                    <a:pt x="8164" y="0"/>
                  </a:moveTo>
                  <a:lnTo>
                    <a:pt x="0" y="1154"/>
                  </a:lnTo>
                  <a:lnTo>
                    <a:pt x="3106" y="23116"/>
                  </a:lnTo>
                  <a:cubicBezTo>
                    <a:pt x="3387" y="25126"/>
                    <a:pt x="5126" y="26626"/>
                    <a:pt x="7100" y="26626"/>
                  </a:cubicBezTo>
                  <a:cubicBezTo>
                    <a:pt x="7305" y="26626"/>
                    <a:pt x="7512" y="26610"/>
                    <a:pt x="7720" y="26576"/>
                  </a:cubicBezTo>
                  <a:cubicBezTo>
                    <a:pt x="9983" y="26266"/>
                    <a:pt x="11536" y="24225"/>
                    <a:pt x="11225" y="21962"/>
                  </a:cubicBezTo>
                  <a:lnTo>
                    <a:pt x="816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5294650" y="1715500"/>
              <a:ext cx="232950" cy="260750"/>
            </a:xfrm>
            <a:custGeom>
              <a:avLst/>
              <a:gdLst/>
              <a:ahLst/>
              <a:cxnLst/>
              <a:rect l="l" t="t" r="r" b="b"/>
              <a:pathLst>
                <a:path w="9318" h="10430" extrusionOk="0">
                  <a:moveTo>
                    <a:pt x="4781" y="1"/>
                  </a:moveTo>
                  <a:cubicBezTo>
                    <a:pt x="4770" y="1"/>
                    <a:pt x="4759" y="2"/>
                    <a:pt x="4748" y="3"/>
                  </a:cubicBezTo>
                  <a:cubicBezTo>
                    <a:pt x="3727" y="136"/>
                    <a:pt x="4526" y="5993"/>
                    <a:pt x="4526" y="5993"/>
                  </a:cubicBezTo>
                  <a:cubicBezTo>
                    <a:pt x="4526" y="5993"/>
                    <a:pt x="3443" y="489"/>
                    <a:pt x="2432" y="489"/>
                  </a:cubicBezTo>
                  <a:cubicBezTo>
                    <a:pt x="2420" y="489"/>
                    <a:pt x="2408" y="490"/>
                    <a:pt x="2396" y="491"/>
                  </a:cubicBezTo>
                  <a:cubicBezTo>
                    <a:pt x="1465" y="624"/>
                    <a:pt x="2396" y="6303"/>
                    <a:pt x="2396" y="6303"/>
                  </a:cubicBezTo>
                  <a:cubicBezTo>
                    <a:pt x="1498" y="2559"/>
                    <a:pt x="720" y="1383"/>
                    <a:pt x="310" y="1383"/>
                  </a:cubicBezTo>
                  <a:cubicBezTo>
                    <a:pt x="113" y="1383"/>
                    <a:pt x="0" y="1655"/>
                    <a:pt x="0" y="2044"/>
                  </a:cubicBezTo>
                  <a:cubicBezTo>
                    <a:pt x="0" y="3553"/>
                    <a:pt x="1154" y="10430"/>
                    <a:pt x="1154" y="10430"/>
                  </a:cubicBezTo>
                  <a:lnTo>
                    <a:pt x="9318" y="9276"/>
                  </a:lnTo>
                  <a:cubicBezTo>
                    <a:pt x="9318" y="9276"/>
                    <a:pt x="8291" y="82"/>
                    <a:pt x="7120" y="82"/>
                  </a:cubicBezTo>
                  <a:cubicBezTo>
                    <a:pt x="7099" y="82"/>
                    <a:pt x="7077" y="85"/>
                    <a:pt x="7055" y="92"/>
                  </a:cubicBezTo>
                  <a:cubicBezTo>
                    <a:pt x="6079" y="358"/>
                    <a:pt x="6877" y="5638"/>
                    <a:pt x="6877" y="5638"/>
                  </a:cubicBezTo>
                  <a:cubicBezTo>
                    <a:pt x="6877" y="5638"/>
                    <a:pt x="5750" y="1"/>
                    <a:pt x="47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502075" y="1831350"/>
              <a:ext cx="76550" cy="123825"/>
            </a:xfrm>
            <a:custGeom>
              <a:avLst/>
              <a:gdLst/>
              <a:ahLst/>
              <a:cxnLst/>
              <a:rect l="l" t="t" r="r" b="b"/>
              <a:pathLst>
                <a:path w="3062" h="4953" extrusionOk="0">
                  <a:moveTo>
                    <a:pt x="2207" y="1"/>
                  </a:moveTo>
                  <a:cubicBezTo>
                    <a:pt x="1499" y="1"/>
                    <a:pt x="0" y="2157"/>
                    <a:pt x="0" y="2157"/>
                  </a:cubicBezTo>
                  <a:lnTo>
                    <a:pt x="843" y="4953"/>
                  </a:lnTo>
                  <a:cubicBezTo>
                    <a:pt x="843" y="4953"/>
                    <a:pt x="3062" y="738"/>
                    <a:pt x="2396" y="72"/>
                  </a:cubicBezTo>
                  <a:cubicBezTo>
                    <a:pt x="2343" y="23"/>
                    <a:pt x="2279" y="1"/>
                    <a:pt x="220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250775" y="2116000"/>
              <a:ext cx="620075" cy="520100"/>
            </a:xfrm>
            <a:custGeom>
              <a:avLst/>
              <a:gdLst/>
              <a:ahLst/>
              <a:cxnLst/>
              <a:rect l="l" t="t" r="r" b="b"/>
              <a:pathLst>
                <a:path w="24803" h="20804" extrusionOk="0">
                  <a:moveTo>
                    <a:pt x="4970" y="0"/>
                  </a:moveTo>
                  <a:lnTo>
                    <a:pt x="1" y="6566"/>
                  </a:lnTo>
                  <a:lnTo>
                    <a:pt x="17703" y="19966"/>
                  </a:lnTo>
                  <a:cubicBezTo>
                    <a:pt x="18432" y="20530"/>
                    <a:pt x="19302" y="20803"/>
                    <a:pt x="20167" y="20803"/>
                  </a:cubicBezTo>
                  <a:cubicBezTo>
                    <a:pt x="21410" y="20803"/>
                    <a:pt x="22642" y="20240"/>
                    <a:pt x="23427" y="19167"/>
                  </a:cubicBezTo>
                  <a:cubicBezTo>
                    <a:pt x="24802" y="17348"/>
                    <a:pt x="24447" y="14775"/>
                    <a:pt x="22628" y="13399"/>
                  </a:cubicBezTo>
                  <a:lnTo>
                    <a:pt x="497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070950" y="1990300"/>
              <a:ext cx="304075" cy="289875"/>
            </a:xfrm>
            <a:custGeom>
              <a:avLst/>
              <a:gdLst/>
              <a:ahLst/>
              <a:cxnLst/>
              <a:rect l="l" t="t" r="r" b="b"/>
              <a:pathLst>
                <a:path w="12163" h="11595" extrusionOk="0">
                  <a:moveTo>
                    <a:pt x="4397" y="1"/>
                  </a:moveTo>
                  <a:cubicBezTo>
                    <a:pt x="4248" y="1"/>
                    <a:pt x="4142" y="47"/>
                    <a:pt x="4088" y="148"/>
                  </a:cubicBezTo>
                  <a:cubicBezTo>
                    <a:pt x="3600" y="991"/>
                    <a:pt x="7903" y="4185"/>
                    <a:pt x="7903" y="4185"/>
                  </a:cubicBezTo>
                  <a:cubicBezTo>
                    <a:pt x="7903" y="4185"/>
                    <a:pt x="4024" y="1575"/>
                    <a:pt x="2743" y="1575"/>
                  </a:cubicBezTo>
                  <a:cubicBezTo>
                    <a:pt x="2587" y="1575"/>
                    <a:pt x="2469" y="1614"/>
                    <a:pt x="2402" y="1700"/>
                  </a:cubicBezTo>
                  <a:cubicBezTo>
                    <a:pt x="1781" y="2499"/>
                    <a:pt x="6484" y="6048"/>
                    <a:pt x="6484" y="6048"/>
                  </a:cubicBezTo>
                  <a:cubicBezTo>
                    <a:pt x="6484" y="6048"/>
                    <a:pt x="2709" y="3567"/>
                    <a:pt x="1426" y="3567"/>
                  </a:cubicBezTo>
                  <a:cubicBezTo>
                    <a:pt x="1263" y="3567"/>
                    <a:pt x="1141" y="3607"/>
                    <a:pt x="1071" y="3697"/>
                  </a:cubicBezTo>
                  <a:cubicBezTo>
                    <a:pt x="494" y="4451"/>
                    <a:pt x="5153" y="7823"/>
                    <a:pt x="5153" y="7823"/>
                  </a:cubicBezTo>
                  <a:cubicBezTo>
                    <a:pt x="2577" y="6216"/>
                    <a:pt x="1171" y="5704"/>
                    <a:pt x="548" y="5704"/>
                  </a:cubicBezTo>
                  <a:cubicBezTo>
                    <a:pt x="1" y="5704"/>
                    <a:pt x="56" y="6098"/>
                    <a:pt x="450" y="6492"/>
                  </a:cubicBezTo>
                  <a:cubicBezTo>
                    <a:pt x="1514" y="7557"/>
                    <a:pt x="7194" y="11594"/>
                    <a:pt x="7194" y="11594"/>
                  </a:cubicBezTo>
                  <a:lnTo>
                    <a:pt x="12163" y="5028"/>
                  </a:lnTo>
                  <a:cubicBezTo>
                    <a:pt x="12163" y="5028"/>
                    <a:pt x="5953" y="1"/>
                    <a:pt x="439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98475" y="2011725"/>
              <a:ext cx="78775" cy="113150"/>
            </a:xfrm>
            <a:custGeom>
              <a:avLst/>
              <a:gdLst/>
              <a:ahLst/>
              <a:cxnLst/>
              <a:rect l="l" t="t" r="r" b="b"/>
              <a:pathLst>
                <a:path w="3151" h="4526" extrusionOk="0">
                  <a:moveTo>
                    <a:pt x="857" y="0"/>
                  </a:moveTo>
                  <a:cubicBezTo>
                    <a:pt x="852" y="0"/>
                    <a:pt x="848" y="0"/>
                    <a:pt x="843" y="0"/>
                  </a:cubicBezTo>
                  <a:cubicBezTo>
                    <a:pt x="0" y="0"/>
                    <a:pt x="622" y="3106"/>
                    <a:pt x="622" y="3106"/>
                  </a:cubicBezTo>
                  <a:lnTo>
                    <a:pt x="3151" y="4526"/>
                  </a:lnTo>
                  <a:cubicBezTo>
                    <a:pt x="3151" y="4526"/>
                    <a:pt x="1788" y="0"/>
                    <a:pt x="8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384500" y="2169225"/>
              <a:ext cx="404875" cy="466775"/>
            </a:xfrm>
            <a:custGeom>
              <a:avLst/>
              <a:gdLst/>
              <a:ahLst/>
              <a:cxnLst/>
              <a:rect l="l" t="t" r="r" b="b"/>
              <a:pathLst>
                <a:path w="16195" h="18671" extrusionOk="0">
                  <a:moveTo>
                    <a:pt x="6744" y="1"/>
                  </a:moveTo>
                  <a:lnTo>
                    <a:pt x="1154" y="11669"/>
                  </a:lnTo>
                  <a:cubicBezTo>
                    <a:pt x="0" y="14021"/>
                    <a:pt x="976" y="16861"/>
                    <a:pt x="3283" y="18103"/>
                  </a:cubicBezTo>
                  <a:cubicBezTo>
                    <a:pt x="4014" y="18488"/>
                    <a:pt x="4796" y="18670"/>
                    <a:pt x="5565" y="18670"/>
                  </a:cubicBezTo>
                  <a:cubicBezTo>
                    <a:pt x="7366" y="18670"/>
                    <a:pt x="9099" y="17670"/>
                    <a:pt x="9939" y="15929"/>
                  </a:cubicBezTo>
                  <a:lnTo>
                    <a:pt x="16195" y="3284"/>
                  </a:lnTo>
                  <a:lnTo>
                    <a:pt x="67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505900" y="2143725"/>
              <a:ext cx="400425" cy="491800"/>
            </a:xfrm>
            <a:custGeom>
              <a:avLst/>
              <a:gdLst/>
              <a:ahLst/>
              <a:cxnLst/>
              <a:rect l="l" t="t" r="r" b="b"/>
              <a:pathLst>
                <a:path w="16017" h="19672" extrusionOk="0">
                  <a:moveTo>
                    <a:pt x="8253" y="0"/>
                  </a:moveTo>
                  <a:lnTo>
                    <a:pt x="0" y="5679"/>
                  </a:lnTo>
                  <a:lnTo>
                    <a:pt x="6123" y="17126"/>
                  </a:lnTo>
                  <a:cubicBezTo>
                    <a:pt x="6998" y="18751"/>
                    <a:pt x="8664" y="19671"/>
                    <a:pt x="10394" y="19671"/>
                  </a:cubicBezTo>
                  <a:cubicBezTo>
                    <a:pt x="11122" y="19671"/>
                    <a:pt x="11860" y="19509"/>
                    <a:pt x="12556" y="19167"/>
                  </a:cubicBezTo>
                  <a:cubicBezTo>
                    <a:pt x="15041" y="17969"/>
                    <a:pt x="16017" y="14997"/>
                    <a:pt x="14775" y="12556"/>
                  </a:cubicBezTo>
                  <a:lnTo>
                    <a:pt x="82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6522175" y="2321275"/>
              <a:ext cx="114625" cy="206250"/>
            </a:xfrm>
            <a:custGeom>
              <a:avLst/>
              <a:gdLst/>
              <a:ahLst/>
              <a:cxnLst/>
              <a:rect l="l" t="t" r="r" b="b"/>
              <a:pathLst>
                <a:path w="4585" h="8250" extrusionOk="0">
                  <a:moveTo>
                    <a:pt x="147" y="0"/>
                  </a:moveTo>
                  <a:cubicBezTo>
                    <a:pt x="76" y="0"/>
                    <a:pt x="1" y="87"/>
                    <a:pt x="59" y="175"/>
                  </a:cubicBezTo>
                  <a:lnTo>
                    <a:pt x="4363" y="8205"/>
                  </a:lnTo>
                  <a:cubicBezTo>
                    <a:pt x="4407" y="8250"/>
                    <a:pt x="4452" y="8250"/>
                    <a:pt x="4496" y="8250"/>
                  </a:cubicBezTo>
                  <a:lnTo>
                    <a:pt x="4540" y="8250"/>
                  </a:lnTo>
                  <a:cubicBezTo>
                    <a:pt x="4585" y="8205"/>
                    <a:pt x="4585" y="8161"/>
                    <a:pt x="4585" y="8072"/>
                  </a:cubicBezTo>
                  <a:lnTo>
                    <a:pt x="237" y="86"/>
                  </a:lnTo>
                  <a:cubicBezTo>
                    <a:pt x="221" y="25"/>
                    <a:pt x="18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434400" y="2219750"/>
              <a:ext cx="97275" cy="194625"/>
            </a:xfrm>
            <a:custGeom>
              <a:avLst/>
              <a:gdLst/>
              <a:ahLst/>
              <a:cxnLst/>
              <a:rect l="l" t="t" r="r" b="b"/>
              <a:pathLst>
                <a:path w="3891" h="7785" extrusionOk="0">
                  <a:moveTo>
                    <a:pt x="3726" y="1"/>
                  </a:moveTo>
                  <a:cubicBezTo>
                    <a:pt x="3688" y="1"/>
                    <a:pt x="3654" y="21"/>
                    <a:pt x="3639" y="65"/>
                  </a:cubicBezTo>
                  <a:lnTo>
                    <a:pt x="1" y="7608"/>
                  </a:lnTo>
                  <a:cubicBezTo>
                    <a:pt x="1" y="7652"/>
                    <a:pt x="1" y="7741"/>
                    <a:pt x="45" y="7741"/>
                  </a:cubicBezTo>
                  <a:cubicBezTo>
                    <a:pt x="90" y="7785"/>
                    <a:pt x="90" y="7785"/>
                    <a:pt x="90" y="7785"/>
                  </a:cubicBezTo>
                  <a:cubicBezTo>
                    <a:pt x="134" y="7785"/>
                    <a:pt x="178" y="7741"/>
                    <a:pt x="223" y="7696"/>
                  </a:cubicBezTo>
                  <a:lnTo>
                    <a:pt x="3861" y="198"/>
                  </a:lnTo>
                  <a:cubicBezTo>
                    <a:pt x="3890" y="80"/>
                    <a:pt x="3802" y="1"/>
                    <a:pt x="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304025" y="1443825"/>
              <a:ext cx="437050" cy="268175"/>
            </a:xfrm>
            <a:custGeom>
              <a:avLst/>
              <a:gdLst/>
              <a:ahLst/>
              <a:cxnLst/>
              <a:rect l="l" t="t" r="r" b="b"/>
              <a:pathLst>
                <a:path w="17482" h="10727" extrusionOk="0">
                  <a:moveTo>
                    <a:pt x="2929" y="0"/>
                  </a:moveTo>
                  <a:cubicBezTo>
                    <a:pt x="2795" y="488"/>
                    <a:pt x="0" y="6877"/>
                    <a:pt x="311" y="7276"/>
                  </a:cubicBezTo>
                  <a:cubicBezTo>
                    <a:pt x="1154" y="8474"/>
                    <a:pt x="2307" y="9450"/>
                    <a:pt x="3594" y="10160"/>
                  </a:cubicBezTo>
                  <a:cubicBezTo>
                    <a:pt x="4237" y="10528"/>
                    <a:pt x="4965" y="10726"/>
                    <a:pt x="5690" y="10726"/>
                  </a:cubicBezTo>
                  <a:cubicBezTo>
                    <a:pt x="6015" y="10726"/>
                    <a:pt x="6340" y="10686"/>
                    <a:pt x="6655" y="10604"/>
                  </a:cubicBezTo>
                  <a:cubicBezTo>
                    <a:pt x="7232" y="10426"/>
                    <a:pt x="7765" y="10072"/>
                    <a:pt x="8208" y="9628"/>
                  </a:cubicBezTo>
                  <a:cubicBezTo>
                    <a:pt x="9628" y="8430"/>
                    <a:pt x="10870" y="7055"/>
                    <a:pt x="12512" y="6167"/>
                  </a:cubicBezTo>
                  <a:cubicBezTo>
                    <a:pt x="13355" y="5699"/>
                    <a:pt x="14284" y="5416"/>
                    <a:pt x="15188" y="5416"/>
                  </a:cubicBezTo>
                  <a:cubicBezTo>
                    <a:pt x="15999" y="5416"/>
                    <a:pt x="16789" y="5643"/>
                    <a:pt x="17481" y="6167"/>
                  </a:cubicBezTo>
                  <a:cubicBezTo>
                    <a:pt x="17304" y="4925"/>
                    <a:pt x="15928" y="4082"/>
                    <a:pt x="14686" y="4037"/>
                  </a:cubicBezTo>
                  <a:cubicBezTo>
                    <a:pt x="13355" y="4126"/>
                    <a:pt x="12157" y="4570"/>
                    <a:pt x="11092" y="5324"/>
                  </a:cubicBezTo>
                  <a:cubicBezTo>
                    <a:pt x="10072" y="6078"/>
                    <a:pt x="8918" y="6700"/>
                    <a:pt x="7765" y="7188"/>
                  </a:cubicBezTo>
                  <a:cubicBezTo>
                    <a:pt x="7530" y="7265"/>
                    <a:pt x="7308" y="7301"/>
                    <a:pt x="7097" y="7301"/>
                  </a:cubicBezTo>
                  <a:cubicBezTo>
                    <a:pt x="5003" y="7301"/>
                    <a:pt x="4057" y="3669"/>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6005650" y="1495950"/>
              <a:ext cx="148650" cy="262900"/>
            </a:xfrm>
            <a:custGeom>
              <a:avLst/>
              <a:gdLst/>
              <a:ahLst/>
              <a:cxnLst/>
              <a:rect l="l" t="t" r="r" b="b"/>
              <a:pathLst>
                <a:path w="5946" h="10516" extrusionOk="0">
                  <a:moveTo>
                    <a:pt x="0" y="0"/>
                  </a:moveTo>
                  <a:lnTo>
                    <a:pt x="0" y="10516"/>
                  </a:lnTo>
                  <a:lnTo>
                    <a:pt x="5946" y="10516"/>
                  </a:lnTo>
                  <a:lnTo>
                    <a:pt x="594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00950" y="1735525"/>
              <a:ext cx="597900" cy="617850"/>
            </a:xfrm>
            <a:custGeom>
              <a:avLst/>
              <a:gdLst/>
              <a:ahLst/>
              <a:cxnLst/>
              <a:rect l="l" t="t" r="r" b="b"/>
              <a:pathLst>
                <a:path w="23916" h="24714" extrusionOk="0">
                  <a:moveTo>
                    <a:pt x="23915" y="1"/>
                  </a:moveTo>
                  <a:cubicBezTo>
                    <a:pt x="20233" y="1"/>
                    <a:pt x="12424" y="311"/>
                    <a:pt x="9407" y="3107"/>
                  </a:cubicBezTo>
                  <a:cubicBezTo>
                    <a:pt x="6390" y="5857"/>
                    <a:pt x="1" y="20588"/>
                    <a:pt x="1" y="20588"/>
                  </a:cubicBezTo>
                  <a:lnTo>
                    <a:pt x="9984" y="24714"/>
                  </a:lnTo>
                  <a:lnTo>
                    <a:pt x="23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6176450" y="1735525"/>
              <a:ext cx="597900" cy="617850"/>
            </a:xfrm>
            <a:custGeom>
              <a:avLst/>
              <a:gdLst/>
              <a:ahLst/>
              <a:cxnLst/>
              <a:rect l="l" t="t" r="r" b="b"/>
              <a:pathLst>
                <a:path w="23916" h="24714" extrusionOk="0">
                  <a:moveTo>
                    <a:pt x="1" y="1"/>
                  </a:moveTo>
                  <a:lnTo>
                    <a:pt x="13977" y="24714"/>
                  </a:lnTo>
                  <a:lnTo>
                    <a:pt x="23915" y="20588"/>
                  </a:lnTo>
                  <a:cubicBezTo>
                    <a:pt x="23915" y="20588"/>
                    <a:pt x="17571" y="5857"/>
                    <a:pt x="14554" y="3107"/>
                  </a:cubicBezTo>
                  <a:cubicBezTo>
                    <a:pt x="11492" y="311"/>
                    <a:pt x="37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797125" y="1735525"/>
              <a:ext cx="695475" cy="886275"/>
            </a:xfrm>
            <a:custGeom>
              <a:avLst/>
              <a:gdLst/>
              <a:ahLst/>
              <a:cxnLst/>
              <a:rect l="l" t="t" r="r" b="b"/>
              <a:pathLst>
                <a:path w="27819" h="35451" extrusionOk="0">
                  <a:moveTo>
                    <a:pt x="14287" y="1"/>
                  </a:moveTo>
                  <a:lnTo>
                    <a:pt x="0" y="5636"/>
                  </a:lnTo>
                  <a:lnTo>
                    <a:pt x="3017" y="35451"/>
                  </a:lnTo>
                  <a:lnTo>
                    <a:pt x="24802" y="35451"/>
                  </a:lnTo>
                  <a:lnTo>
                    <a:pt x="27819" y="5724"/>
                  </a:lnTo>
                  <a:lnTo>
                    <a:pt x="14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6453750" y="1858375"/>
              <a:ext cx="38850" cy="367450"/>
            </a:xfrm>
            <a:custGeom>
              <a:avLst/>
              <a:gdLst/>
              <a:ahLst/>
              <a:cxnLst/>
              <a:rect l="l" t="t" r="r" b="b"/>
              <a:pathLst>
                <a:path w="1554" h="14698" extrusionOk="0">
                  <a:moveTo>
                    <a:pt x="1443" y="1"/>
                  </a:moveTo>
                  <a:cubicBezTo>
                    <a:pt x="1387" y="1"/>
                    <a:pt x="1332" y="34"/>
                    <a:pt x="1332" y="100"/>
                  </a:cubicBezTo>
                  <a:lnTo>
                    <a:pt x="45" y="14564"/>
                  </a:lnTo>
                  <a:cubicBezTo>
                    <a:pt x="1" y="14653"/>
                    <a:pt x="45" y="14697"/>
                    <a:pt x="134" y="14697"/>
                  </a:cubicBezTo>
                  <a:cubicBezTo>
                    <a:pt x="178" y="14697"/>
                    <a:pt x="223" y="14653"/>
                    <a:pt x="267" y="14609"/>
                  </a:cubicBezTo>
                  <a:lnTo>
                    <a:pt x="1554" y="100"/>
                  </a:lnTo>
                  <a:cubicBezTo>
                    <a:pt x="1554" y="34"/>
                    <a:pt x="1498" y="1"/>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005650" y="1513700"/>
              <a:ext cx="113150" cy="168625"/>
            </a:xfrm>
            <a:custGeom>
              <a:avLst/>
              <a:gdLst/>
              <a:ahLst/>
              <a:cxnLst/>
              <a:rect l="l" t="t" r="r" b="b"/>
              <a:pathLst>
                <a:path w="4526" h="6745" extrusionOk="0">
                  <a:moveTo>
                    <a:pt x="0" y="0"/>
                  </a:moveTo>
                  <a:lnTo>
                    <a:pt x="0" y="6744"/>
                  </a:lnTo>
                  <a:cubicBezTo>
                    <a:pt x="1819" y="5945"/>
                    <a:pt x="3239" y="4437"/>
                    <a:pt x="3993" y="2618"/>
                  </a:cubicBezTo>
                  <a:cubicBezTo>
                    <a:pt x="4304" y="1775"/>
                    <a:pt x="4481" y="888"/>
                    <a:pt x="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46650" y="1286300"/>
              <a:ext cx="322075" cy="370525"/>
            </a:xfrm>
            <a:custGeom>
              <a:avLst/>
              <a:gdLst/>
              <a:ahLst/>
              <a:cxnLst/>
              <a:rect l="l" t="t" r="r" b="b"/>
              <a:pathLst>
                <a:path w="12883" h="14821" extrusionOk="0">
                  <a:moveTo>
                    <a:pt x="6848" y="1"/>
                  </a:moveTo>
                  <a:cubicBezTo>
                    <a:pt x="5517" y="1"/>
                    <a:pt x="2012" y="223"/>
                    <a:pt x="1746" y="6833"/>
                  </a:cubicBezTo>
                  <a:cubicBezTo>
                    <a:pt x="1746" y="6833"/>
                    <a:pt x="0" y="9959"/>
                    <a:pt x="897" y="9959"/>
                  </a:cubicBezTo>
                  <a:cubicBezTo>
                    <a:pt x="938" y="9959"/>
                    <a:pt x="984" y="9953"/>
                    <a:pt x="1036" y="9939"/>
                  </a:cubicBezTo>
                  <a:cubicBezTo>
                    <a:pt x="1435" y="9806"/>
                    <a:pt x="1746" y="9717"/>
                    <a:pt x="1746" y="9717"/>
                  </a:cubicBezTo>
                  <a:cubicBezTo>
                    <a:pt x="1746" y="9717"/>
                    <a:pt x="1746" y="14509"/>
                    <a:pt x="3743" y="14775"/>
                  </a:cubicBezTo>
                  <a:cubicBezTo>
                    <a:pt x="3943" y="14806"/>
                    <a:pt x="4154" y="14821"/>
                    <a:pt x="4374" y="14821"/>
                  </a:cubicBezTo>
                  <a:cubicBezTo>
                    <a:pt x="6734" y="14821"/>
                    <a:pt x="10079" y="13079"/>
                    <a:pt x="11418" y="9629"/>
                  </a:cubicBezTo>
                  <a:cubicBezTo>
                    <a:pt x="12882" y="5857"/>
                    <a:pt x="11995" y="1"/>
                    <a:pt x="68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855050" y="1197550"/>
              <a:ext cx="869375" cy="761750"/>
            </a:xfrm>
            <a:custGeom>
              <a:avLst/>
              <a:gdLst/>
              <a:ahLst/>
              <a:cxnLst/>
              <a:rect l="l" t="t" r="r" b="b"/>
              <a:pathLst>
                <a:path w="34775" h="30470" extrusionOk="0">
                  <a:moveTo>
                    <a:pt x="5940" y="1"/>
                  </a:moveTo>
                  <a:cubicBezTo>
                    <a:pt x="2694" y="1"/>
                    <a:pt x="0" y="1176"/>
                    <a:pt x="2430" y="5947"/>
                  </a:cubicBezTo>
                  <a:cubicBezTo>
                    <a:pt x="2430" y="5947"/>
                    <a:pt x="3183" y="4213"/>
                    <a:pt x="4427" y="4213"/>
                  </a:cubicBezTo>
                  <a:cubicBezTo>
                    <a:pt x="4918" y="4213"/>
                    <a:pt x="5485" y="4483"/>
                    <a:pt x="6113" y="5237"/>
                  </a:cubicBezTo>
                  <a:cubicBezTo>
                    <a:pt x="6113" y="5237"/>
                    <a:pt x="8864" y="9984"/>
                    <a:pt x="11748" y="10738"/>
                  </a:cubicBezTo>
                  <a:cubicBezTo>
                    <a:pt x="11748" y="10738"/>
                    <a:pt x="12679" y="12602"/>
                    <a:pt x="11615" y="14022"/>
                  </a:cubicBezTo>
                  <a:cubicBezTo>
                    <a:pt x="10559" y="15373"/>
                    <a:pt x="3997" y="30469"/>
                    <a:pt x="12738" y="30469"/>
                  </a:cubicBezTo>
                  <a:cubicBezTo>
                    <a:pt x="13181" y="30469"/>
                    <a:pt x="13664" y="30430"/>
                    <a:pt x="14188" y="30349"/>
                  </a:cubicBezTo>
                  <a:cubicBezTo>
                    <a:pt x="15386" y="30216"/>
                    <a:pt x="16495" y="29595"/>
                    <a:pt x="17338" y="28707"/>
                  </a:cubicBezTo>
                  <a:cubicBezTo>
                    <a:pt x="17338" y="28707"/>
                    <a:pt x="18360" y="29263"/>
                    <a:pt x="19932" y="29263"/>
                  </a:cubicBezTo>
                  <a:cubicBezTo>
                    <a:pt x="22050" y="29263"/>
                    <a:pt x="25165" y="28254"/>
                    <a:pt x="28120" y="23516"/>
                  </a:cubicBezTo>
                  <a:cubicBezTo>
                    <a:pt x="28977" y="22132"/>
                    <a:pt x="30960" y="20184"/>
                    <a:pt x="32870" y="20184"/>
                  </a:cubicBezTo>
                  <a:cubicBezTo>
                    <a:pt x="33530" y="20184"/>
                    <a:pt x="34182" y="20417"/>
                    <a:pt x="34775" y="20987"/>
                  </a:cubicBezTo>
                  <a:cubicBezTo>
                    <a:pt x="34775" y="20987"/>
                    <a:pt x="34508" y="17216"/>
                    <a:pt x="30782" y="17216"/>
                  </a:cubicBezTo>
                  <a:cubicBezTo>
                    <a:pt x="28374" y="17216"/>
                    <a:pt x="26183" y="19405"/>
                    <a:pt x="24544" y="19405"/>
                  </a:cubicBezTo>
                  <a:cubicBezTo>
                    <a:pt x="23616" y="19405"/>
                    <a:pt x="22865" y="18703"/>
                    <a:pt x="22352" y="16506"/>
                  </a:cubicBezTo>
                  <a:cubicBezTo>
                    <a:pt x="21041" y="10855"/>
                    <a:pt x="20751" y="894"/>
                    <a:pt x="14469" y="894"/>
                  </a:cubicBezTo>
                  <a:cubicBezTo>
                    <a:pt x="13945" y="894"/>
                    <a:pt x="13380" y="964"/>
                    <a:pt x="12768" y="1111"/>
                  </a:cubicBezTo>
                  <a:cubicBezTo>
                    <a:pt x="12768" y="1111"/>
                    <a:pt x="9094"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6098825" y="1488175"/>
              <a:ext cx="55475" cy="76575"/>
            </a:xfrm>
            <a:custGeom>
              <a:avLst/>
              <a:gdLst/>
              <a:ahLst/>
              <a:cxnLst/>
              <a:rect l="l" t="t" r="r" b="b"/>
              <a:pathLst>
                <a:path w="2219" h="3063" extrusionOk="0">
                  <a:moveTo>
                    <a:pt x="89" y="1"/>
                  </a:moveTo>
                  <a:cubicBezTo>
                    <a:pt x="45" y="178"/>
                    <a:pt x="0" y="400"/>
                    <a:pt x="0" y="578"/>
                  </a:cubicBezTo>
                  <a:cubicBezTo>
                    <a:pt x="0" y="1864"/>
                    <a:pt x="976" y="2929"/>
                    <a:pt x="2219" y="3062"/>
                  </a:cubicBez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6075525" y="1443825"/>
              <a:ext cx="122025" cy="104400"/>
            </a:xfrm>
            <a:custGeom>
              <a:avLst/>
              <a:gdLst/>
              <a:ahLst/>
              <a:cxnLst/>
              <a:rect l="l" t="t" r="r" b="b"/>
              <a:pathLst>
                <a:path w="4881" h="4176" extrusionOk="0">
                  <a:moveTo>
                    <a:pt x="2796" y="0"/>
                  </a:moveTo>
                  <a:cubicBezTo>
                    <a:pt x="932" y="0"/>
                    <a:pt x="0" y="2263"/>
                    <a:pt x="1287" y="3549"/>
                  </a:cubicBezTo>
                  <a:cubicBezTo>
                    <a:pt x="1720" y="3982"/>
                    <a:pt x="2251" y="4176"/>
                    <a:pt x="2772" y="4176"/>
                  </a:cubicBezTo>
                  <a:cubicBezTo>
                    <a:pt x="3851" y="4176"/>
                    <a:pt x="4881" y="3343"/>
                    <a:pt x="4881" y="2085"/>
                  </a:cubicBezTo>
                  <a:cubicBezTo>
                    <a:pt x="4881" y="932"/>
                    <a:pt x="3949" y="0"/>
                    <a:pt x="279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6128775" y="1469325"/>
              <a:ext cx="51050" cy="61025"/>
            </a:xfrm>
            <a:custGeom>
              <a:avLst/>
              <a:gdLst/>
              <a:ahLst/>
              <a:cxnLst/>
              <a:rect l="l" t="t" r="r" b="b"/>
              <a:pathLst>
                <a:path w="2042" h="2441" extrusionOk="0">
                  <a:moveTo>
                    <a:pt x="1109" y="0"/>
                  </a:moveTo>
                  <a:cubicBezTo>
                    <a:pt x="444" y="89"/>
                    <a:pt x="0" y="666"/>
                    <a:pt x="44" y="1332"/>
                  </a:cubicBezTo>
                  <a:cubicBezTo>
                    <a:pt x="44" y="1775"/>
                    <a:pt x="222" y="2174"/>
                    <a:pt x="577" y="2441"/>
                  </a:cubicBezTo>
                  <a:lnTo>
                    <a:pt x="621" y="2441"/>
                  </a:lnTo>
                  <a:cubicBezTo>
                    <a:pt x="754" y="2441"/>
                    <a:pt x="754" y="2352"/>
                    <a:pt x="710" y="2263"/>
                  </a:cubicBezTo>
                  <a:cubicBezTo>
                    <a:pt x="399" y="2041"/>
                    <a:pt x="222" y="1686"/>
                    <a:pt x="222" y="1332"/>
                  </a:cubicBezTo>
                  <a:cubicBezTo>
                    <a:pt x="178" y="755"/>
                    <a:pt x="577" y="267"/>
                    <a:pt x="1109" y="222"/>
                  </a:cubicBezTo>
                  <a:cubicBezTo>
                    <a:pt x="1420" y="222"/>
                    <a:pt x="1730" y="400"/>
                    <a:pt x="1864" y="710"/>
                  </a:cubicBezTo>
                  <a:cubicBezTo>
                    <a:pt x="1864" y="733"/>
                    <a:pt x="1886" y="744"/>
                    <a:pt x="1913" y="744"/>
                  </a:cubicBezTo>
                  <a:cubicBezTo>
                    <a:pt x="1941" y="744"/>
                    <a:pt x="1974" y="733"/>
                    <a:pt x="1997" y="710"/>
                  </a:cubicBezTo>
                  <a:cubicBezTo>
                    <a:pt x="2041" y="710"/>
                    <a:pt x="2041" y="666"/>
                    <a:pt x="2041" y="622"/>
                  </a:cubicBezTo>
                  <a:cubicBezTo>
                    <a:pt x="1864" y="267"/>
                    <a:pt x="1509" y="45"/>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6130250" y="1486625"/>
              <a:ext cx="34025" cy="19325"/>
            </a:xfrm>
            <a:custGeom>
              <a:avLst/>
              <a:gdLst/>
              <a:ahLst/>
              <a:cxnLst/>
              <a:rect l="l" t="t" r="r" b="b"/>
              <a:pathLst>
                <a:path w="1361" h="773" extrusionOk="0">
                  <a:moveTo>
                    <a:pt x="496" y="1"/>
                  </a:moveTo>
                  <a:cubicBezTo>
                    <a:pt x="367" y="1"/>
                    <a:pt x="238" y="23"/>
                    <a:pt x="119" y="63"/>
                  </a:cubicBezTo>
                  <a:cubicBezTo>
                    <a:pt x="0" y="102"/>
                    <a:pt x="57" y="247"/>
                    <a:pt x="134" y="247"/>
                  </a:cubicBezTo>
                  <a:cubicBezTo>
                    <a:pt x="144" y="247"/>
                    <a:pt x="153" y="245"/>
                    <a:pt x="163" y="240"/>
                  </a:cubicBezTo>
                  <a:cubicBezTo>
                    <a:pt x="273" y="222"/>
                    <a:pt x="376" y="211"/>
                    <a:pt x="474" y="211"/>
                  </a:cubicBezTo>
                  <a:cubicBezTo>
                    <a:pt x="613" y="211"/>
                    <a:pt x="743" y="233"/>
                    <a:pt x="873" y="285"/>
                  </a:cubicBezTo>
                  <a:cubicBezTo>
                    <a:pt x="1006" y="373"/>
                    <a:pt x="1139" y="506"/>
                    <a:pt x="1139" y="684"/>
                  </a:cubicBezTo>
                  <a:cubicBezTo>
                    <a:pt x="1139" y="728"/>
                    <a:pt x="1183" y="728"/>
                    <a:pt x="1228" y="773"/>
                  </a:cubicBezTo>
                  <a:lnTo>
                    <a:pt x="1272" y="773"/>
                  </a:lnTo>
                  <a:cubicBezTo>
                    <a:pt x="1317" y="728"/>
                    <a:pt x="1361" y="684"/>
                    <a:pt x="1317" y="640"/>
                  </a:cubicBezTo>
                  <a:cubicBezTo>
                    <a:pt x="1317" y="418"/>
                    <a:pt x="1183" y="240"/>
                    <a:pt x="962" y="107"/>
                  </a:cubicBezTo>
                  <a:cubicBezTo>
                    <a:pt x="815" y="34"/>
                    <a:pt x="655"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915800" y="1419400"/>
              <a:ext cx="32200" cy="26900"/>
            </a:xfrm>
            <a:custGeom>
              <a:avLst/>
              <a:gdLst/>
              <a:ahLst/>
              <a:cxnLst/>
              <a:rect l="l" t="t" r="r" b="b"/>
              <a:pathLst>
                <a:path w="1288" h="1076" extrusionOk="0">
                  <a:moveTo>
                    <a:pt x="710" y="1"/>
                  </a:moveTo>
                  <a:cubicBezTo>
                    <a:pt x="222" y="1"/>
                    <a:pt x="0" y="578"/>
                    <a:pt x="355" y="933"/>
                  </a:cubicBezTo>
                  <a:cubicBezTo>
                    <a:pt x="454" y="1031"/>
                    <a:pt x="583" y="1076"/>
                    <a:pt x="714" y="1076"/>
                  </a:cubicBezTo>
                  <a:cubicBezTo>
                    <a:pt x="997" y="1076"/>
                    <a:pt x="1287" y="867"/>
                    <a:pt x="1287" y="533"/>
                  </a:cubicBezTo>
                  <a:cubicBezTo>
                    <a:pt x="1287" y="223"/>
                    <a:pt x="1021"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936875" y="1425600"/>
              <a:ext cx="25525" cy="9375"/>
            </a:xfrm>
            <a:custGeom>
              <a:avLst/>
              <a:gdLst/>
              <a:ahLst/>
              <a:cxnLst/>
              <a:rect l="l" t="t" r="r" b="b"/>
              <a:pathLst>
                <a:path w="1021" h="375" extrusionOk="0">
                  <a:moveTo>
                    <a:pt x="926" y="1"/>
                  </a:moveTo>
                  <a:cubicBezTo>
                    <a:pt x="914" y="1"/>
                    <a:pt x="901" y="6"/>
                    <a:pt x="888" y="19"/>
                  </a:cubicBezTo>
                  <a:lnTo>
                    <a:pt x="134" y="197"/>
                  </a:lnTo>
                  <a:cubicBezTo>
                    <a:pt x="0" y="197"/>
                    <a:pt x="45" y="374"/>
                    <a:pt x="134" y="374"/>
                  </a:cubicBezTo>
                  <a:lnTo>
                    <a:pt x="178" y="374"/>
                  </a:lnTo>
                  <a:lnTo>
                    <a:pt x="932" y="197"/>
                  </a:lnTo>
                  <a:cubicBezTo>
                    <a:pt x="977" y="197"/>
                    <a:pt x="1021" y="108"/>
                    <a:pt x="977" y="63"/>
                  </a:cubicBezTo>
                  <a:cubicBezTo>
                    <a:pt x="977" y="32"/>
                    <a:pt x="954"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916900" y="1374500"/>
              <a:ext cx="72125" cy="32725"/>
            </a:xfrm>
            <a:custGeom>
              <a:avLst/>
              <a:gdLst/>
              <a:ahLst/>
              <a:cxnLst/>
              <a:rect l="l" t="t" r="r" b="b"/>
              <a:pathLst>
                <a:path w="2885" h="1309" extrusionOk="0">
                  <a:moveTo>
                    <a:pt x="613" y="1"/>
                  </a:moveTo>
                  <a:cubicBezTo>
                    <a:pt x="498" y="1"/>
                    <a:pt x="383" y="8"/>
                    <a:pt x="267" y="22"/>
                  </a:cubicBezTo>
                  <a:cubicBezTo>
                    <a:pt x="267" y="22"/>
                    <a:pt x="1" y="688"/>
                    <a:pt x="400" y="732"/>
                  </a:cubicBezTo>
                  <a:cubicBezTo>
                    <a:pt x="509" y="732"/>
                    <a:pt x="677" y="722"/>
                    <a:pt x="883" y="722"/>
                  </a:cubicBezTo>
                  <a:cubicBezTo>
                    <a:pt x="1430" y="722"/>
                    <a:pt x="2239" y="793"/>
                    <a:pt x="2885" y="1309"/>
                  </a:cubicBezTo>
                  <a:cubicBezTo>
                    <a:pt x="2410" y="479"/>
                    <a:pt x="1548"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904700" y="1549175"/>
              <a:ext cx="87650" cy="38850"/>
            </a:xfrm>
            <a:custGeom>
              <a:avLst/>
              <a:gdLst/>
              <a:ahLst/>
              <a:cxnLst/>
              <a:rect l="l" t="t" r="r" b="b"/>
              <a:pathLst>
                <a:path w="3506" h="1554" extrusionOk="0">
                  <a:moveTo>
                    <a:pt x="3506" y="1"/>
                  </a:moveTo>
                  <a:lnTo>
                    <a:pt x="90" y="533"/>
                  </a:lnTo>
                  <a:cubicBezTo>
                    <a:pt x="90" y="533"/>
                    <a:pt x="1" y="1554"/>
                    <a:pt x="977" y="1554"/>
                  </a:cubicBezTo>
                  <a:cubicBezTo>
                    <a:pt x="1997" y="1554"/>
                    <a:pt x="3506" y="1"/>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763500" y="1819300"/>
              <a:ext cx="73575" cy="387675"/>
            </a:xfrm>
            <a:custGeom>
              <a:avLst/>
              <a:gdLst/>
              <a:ahLst/>
              <a:cxnLst/>
              <a:rect l="l" t="t" r="r" b="b"/>
              <a:pathLst>
                <a:path w="2943" h="15507" extrusionOk="0">
                  <a:moveTo>
                    <a:pt x="145" y="0"/>
                  </a:moveTo>
                  <a:cubicBezTo>
                    <a:pt x="75" y="0"/>
                    <a:pt x="1" y="68"/>
                    <a:pt x="58" y="155"/>
                  </a:cubicBezTo>
                  <a:cubicBezTo>
                    <a:pt x="58" y="244"/>
                    <a:pt x="2721" y="5701"/>
                    <a:pt x="2721" y="15373"/>
                  </a:cubicBezTo>
                  <a:cubicBezTo>
                    <a:pt x="2721" y="15462"/>
                    <a:pt x="2765" y="15506"/>
                    <a:pt x="2854" y="15506"/>
                  </a:cubicBezTo>
                  <a:cubicBezTo>
                    <a:pt x="2898" y="15506"/>
                    <a:pt x="2942" y="15462"/>
                    <a:pt x="2942" y="15373"/>
                  </a:cubicBezTo>
                  <a:cubicBezTo>
                    <a:pt x="2942" y="5656"/>
                    <a:pt x="280" y="110"/>
                    <a:pt x="236" y="66"/>
                  </a:cubicBezTo>
                  <a:cubicBezTo>
                    <a:pt x="220" y="20"/>
                    <a:pt x="18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462625" y="2030575"/>
              <a:ext cx="75450" cy="94300"/>
            </a:xfrm>
            <a:custGeom>
              <a:avLst/>
              <a:gdLst/>
              <a:ahLst/>
              <a:cxnLst/>
              <a:rect l="l" t="t" r="r" b="b"/>
              <a:pathLst>
                <a:path w="3018" h="3772" extrusionOk="0">
                  <a:moveTo>
                    <a:pt x="3018" y="1"/>
                  </a:moveTo>
                  <a:lnTo>
                    <a:pt x="45" y="3594"/>
                  </a:lnTo>
                  <a:cubicBezTo>
                    <a:pt x="1" y="3639"/>
                    <a:pt x="45" y="3683"/>
                    <a:pt x="90" y="3728"/>
                  </a:cubicBezTo>
                  <a:cubicBezTo>
                    <a:pt x="90" y="3772"/>
                    <a:pt x="134" y="3772"/>
                    <a:pt x="134" y="3772"/>
                  </a:cubicBezTo>
                  <a:cubicBezTo>
                    <a:pt x="178" y="3772"/>
                    <a:pt x="223" y="3728"/>
                    <a:pt x="223" y="3728"/>
                  </a:cubicBezTo>
                  <a:lnTo>
                    <a:pt x="2574" y="888"/>
                  </a:lnTo>
                  <a:lnTo>
                    <a:pt x="2219" y="2352"/>
                  </a:lnTo>
                  <a:cubicBezTo>
                    <a:pt x="2192" y="2460"/>
                    <a:pt x="2263" y="2518"/>
                    <a:pt x="2333" y="2518"/>
                  </a:cubicBezTo>
                  <a:cubicBezTo>
                    <a:pt x="2378" y="2518"/>
                    <a:pt x="2424" y="2493"/>
                    <a:pt x="2441" y="2441"/>
                  </a:cubicBezTo>
                  <a:lnTo>
                    <a:pt x="3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011200" y="2787050"/>
              <a:ext cx="199675" cy="445925"/>
            </a:xfrm>
            <a:custGeom>
              <a:avLst/>
              <a:gdLst/>
              <a:ahLst/>
              <a:cxnLst/>
              <a:rect l="l" t="t" r="r" b="b"/>
              <a:pathLst>
                <a:path w="7987" h="17837" extrusionOk="0">
                  <a:moveTo>
                    <a:pt x="7853" y="1"/>
                  </a:moveTo>
                  <a:cubicBezTo>
                    <a:pt x="7809" y="1"/>
                    <a:pt x="7765" y="45"/>
                    <a:pt x="7765" y="134"/>
                  </a:cubicBezTo>
                  <a:cubicBezTo>
                    <a:pt x="7631" y="5059"/>
                    <a:pt x="5990" y="9850"/>
                    <a:pt x="2973" y="13755"/>
                  </a:cubicBezTo>
                  <a:lnTo>
                    <a:pt x="44" y="17659"/>
                  </a:lnTo>
                  <a:cubicBezTo>
                    <a:pt x="0" y="17703"/>
                    <a:pt x="0" y="17792"/>
                    <a:pt x="44" y="17837"/>
                  </a:cubicBezTo>
                  <a:lnTo>
                    <a:pt x="133" y="17837"/>
                  </a:lnTo>
                  <a:cubicBezTo>
                    <a:pt x="133" y="17837"/>
                    <a:pt x="178" y="17837"/>
                    <a:pt x="178" y="17792"/>
                  </a:cubicBezTo>
                  <a:lnTo>
                    <a:pt x="3150" y="13888"/>
                  </a:lnTo>
                  <a:cubicBezTo>
                    <a:pt x="6167" y="9939"/>
                    <a:pt x="7853" y="5103"/>
                    <a:pt x="7986" y="134"/>
                  </a:cubicBezTo>
                  <a:cubicBezTo>
                    <a:pt x="7986" y="45"/>
                    <a:pt x="7942" y="1"/>
                    <a:pt x="7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427750" y="2619300"/>
              <a:ext cx="508500" cy="1920325"/>
            </a:xfrm>
            <a:custGeom>
              <a:avLst/>
              <a:gdLst/>
              <a:ahLst/>
              <a:cxnLst/>
              <a:rect l="l" t="t" r="r" b="b"/>
              <a:pathLst>
                <a:path w="20340" h="76813" extrusionOk="0">
                  <a:moveTo>
                    <a:pt x="20191" y="0"/>
                  </a:moveTo>
                  <a:cubicBezTo>
                    <a:pt x="20159" y="0"/>
                    <a:pt x="20125" y="16"/>
                    <a:pt x="20099" y="55"/>
                  </a:cubicBezTo>
                  <a:lnTo>
                    <a:pt x="3062" y="28318"/>
                  </a:lnTo>
                  <a:cubicBezTo>
                    <a:pt x="444" y="32666"/>
                    <a:pt x="1" y="38034"/>
                    <a:pt x="1864" y="42782"/>
                  </a:cubicBezTo>
                  <a:lnTo>
                    <a:pt x="15308" y="76723"/>
                  </a:lnTo>
                  <a:cubicBezTo>
                    <a:pt x="15352" y="76768"/>
                    <a:pt x="15396" y="76812"/>
                    <a:pt x="15441" y="76812"/>
                  </a:cubicBezTo>
                  <a:cubicBezTo>
                    <a:pt x="15529" y="76768"/>
                    <a:pt x="15529" y="76723"/>
                    <a:pt x="15529" y="76679"/>
                  </a:cubicBezTo>
                  <a:lnTo>
                    <a:pt x="2086" y="42693"/>
                  </a:lnTo>
                  <a:cubicBezTo>
                    <a:pt x="222" y="37990"/>
                    <a:pt x="666" y="32755"/>
                    <a:pt x="3239" y="28407"/>
                  </a:cubicBezTo>
                  <a:lnTo>
                    <a:pt x="20277" y="189"/>
                  </a:lnTo>
                  <a:cubicBezTo>
                    <a:pt x="20339" y="94"/>
                    <a:pt x="20269" y="0"/>
                    <a:pt x="20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5748300" y="2822550"/>
              <a:ext cx="26650" cy="69900"/>
            </a:xfrm>
            <a:custGeom>
              <a:avLst/>
              <a:gdLst/>
              <a:ahLst/>
              <a:cxnLst/>
              <a:rect l="l" t="t" r="r" b="b"/>
              <a:pathLst>
                <a:path w="1066" h="2796" extrusionOk="0">
                  <a:moveTo>
                    <a:pt x="134" y="0"/>
                  </a:moveTo>
                  <a:cubicBezTo>
                    <a:pt x="45" y="0"/>
                    <a:pt x="1" y="45"/>
                    <a:pt x="1" y="89"/>
                  </a:cubicBezTo>
                  <a:cubicBezTo>
                    <a:pt x="45" y="1021"/>
                    <a:pt x="311" y="1953"/>
                    <a:pt x="844" y="2707"/>
                  </a:cubicBezTo>
                  <a:cubicBezTo>
                    <a:pt x="844" y="2751"/>
                    <a:pt x="888" y="2796"/>
                    <a:pt x="933" y="2796"/>
                  </a:cubicBezTo>
                  <a:cubicBezTo>
                    <a:pt x="933" y="2796"/>
                    <a:pt x="977" y="2751"/>
                    <a:pt x="977" y="2751"/>
                  </a:cubicBezTo>
                  <a:cubicBezTo>
                    <a:pt x="1066" y="2707"/>
                    <a:pt x="1066" y="2662"/>
                    <a:pt x="1021" y="2618"/>
                  </a:cubicBezTo>
                  <a:cubicBezTo>
                    <a:pt x="533" y="1864"/>
                    <a:pt x="223" y="977"/>
                    <a:pt x="223" y="89"/>
                  </a:cubicBezTo>
                  <a:cubicBezTo>
                    <a:pt x="223" y="45"/>
                    <a:pt x="17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727775" y="2915200"/>
              <a:ext cx="47175" cy="23850"/>
            </a:xfrm>
            <a:custGeom>
              <a:avLst/>
              <a:gdLst/>
              <a:ahLst/>
              <a:cxnLst/>
              <a:rect l="l" t="t" r="r" b="b"/>
              <a:pathLst>
                <a:path w="1887" h="954" extrusionOk="0">
                  <a:moveTo>
                    <a:pt x="140" y="1"/>
                  </a:moveTo>
                  <a:cubicBezTo>
                    <a:pt x="45" y="1"/>
                    <a:pt x="1" y="162"/>
                    <a:pt x="112" y="199"/>
                  </a:cubicBezTo>
                  <a:lnTo>
                    <a:pt x="1665" y="953"/>
                  </a:lnTo>
                  <a:lnTo>
                    <a:pt x="1709" y="953"/>
                  </a:lnTo>
                  <a:cubicBezTo>
                    <a:pt x="1842" y="953"/>
                    <a:pt x="1887" y="776"/>
                    <a:pt x="1754" y="731"/>
                  </a:cubicBezTo>
                  <a:lnTo>
                    <a:pt x="201" y="21"/>
                  </a:lnTo>
                  <a:cubicBezTo>
                    <a:pt x="179" y="7"/>
                    <a:pt x="15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5712075" y="2933300"/>
              <a:ext cx="46250" cy="23475"/>
            </a:xfrm>
            <a:custGeom>
              <a:avLst/>
              <a:gdLst/>
              <a:ahLst/>
              <a:cxnLst/>
              <a:rect l="l" t="t" r="r" b="b"/>
              <a:pathLst>
                <a:path w="1850" h="939" extrusionOk="0">
                  <a:moveTo>
                    <a:pt x="166" y="0"/>
                  </a:moveTo>
                  <a:cubicBezTo>
                    <a:pt x="58" y="0"/>
                    <a:pt x="0" y="150"/>
                    <a:pt x="119" y="229"/>
                  </a:cubicBezTo>
                  <a:lnTo>
                    <a:pt x="1627" y="939"/>
                  </a:lnTo>
                  <a:lnTo>
                    <a:pt x="1672" y="939"/>
                  </a:lnTo>
                  <a:cubicBezTo>
                    <a:pt x="1805" y="939"/>
                    <a:pt x="1849" y="806"/>
                    <a:pt x="1716" y="761"/>
                  </a:cubicBezTo>
                  <a:lnTo>
                    <a:pt x="208" y="7"/>
                  </a:lnTo>
                  <a:cubicBezTo>
                    <a:pt x="193" y="2"/>
                    <a:pt x="17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5618075" y="3562175"/>
              <a:ext cx="131375" cy="47925"/>
            </a:xfrm>
            <a:custGeom>
              <a:avLst/>
              <a:gdLst/>
              <a:ahLst/>
              <a:cxnLst/>
              <a:rect l="l" t="t" r="r" b="b"/>
              <a:pathLst>
                <a:path w="5255" h="1917" extrusionOk="0">
                  <a:moveTo>
                    <a:pt x="680" y="0"/>
                  </a:moveTo>
                  <a:cubicBezTo>
                    <a:pt x="247" y="0"/>
                    <a:pt x="1" y="565"/>
                    <a:pt x="374" y="896"/>
                  </a:cubicBezTo>
                  <a:lnTo>
                    <a:pt x="1483" y="1917"/>
                  </a:lnTo>
                  <a:lnTo>
                    <a:pt x="1572" y="1917"/>
                  </a:lnTo>
                  <a:cubicBezTo>
                    <a:pt x="1616" y="1917"/>
                    <a:pt x="1616" y="1917"/>
                    <a:pt x="1660" y="1872"/>
                  </a:cubicBezTo>
                  <a:cubicBezTo>
                    <a:pt x="1705" y="1828"/>
                    <a:pt x="1705" y="1784"/>
                    <a:pt x="1660" y="1739"/>
                  </a:cubicBezTo>
                  <a:lnTo>
                    <a:pt x="507" y="719"/>
                  </a:lnTo>
                  <a:cubicBezTo>
                    <a:pt x="418" y="630"/>
                    <a:pt x="374" y="497"/>
                    <a:pt x="418" y="364"/>
                  </a:cubicBezTo>
                  <a:cubicBezTo>
                    <a:pt x="491" y="291"/>
                    <a:pt x="563" y="219"/>
                    <a:pt x="660" y="219"/>
                  </a:cubicBezTo>
                  <a:cubicBezTo>
                    <a:pt x="681" y="219"/>
                    <a:pt x="704" y="223"/>
                    <a:pt x="729" y="231"/>
                  </a:cubicBezTo>
                  <a:lnTo>
                    <a:pt x="5121" y="852"/>
                  </a:lnTo>
                  <a:cubicBezTo>
                    <a:pt x="5166" y="852"/>
                    <a:pt x="5254" y="807"/>
                    <a:pt x="5254" y="763"/>
                  </a:cubicBezTo>
                  <a:cubicBezTo>
                    <a:pt x="5254" y="674"/>
                    <a:pt x="5210" y="630"/>
                    <a:pt x="5166" y="630"/>
                  </a:cubicBezTo>
                  <a:lnTo>
                    <a:pt x="773" y="9"/>
                  </a:lnTo>
                  <a:cubicBezTo>
                    <a:pt x="741" y="3"/>
                    <a:pt x="710"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156500" y="3768700"/>
              <a:ext cx="139775" cy="58800"/>
            </a:xfrm>
            <a:custGeom>
              <a:avLst/>
              <a:gdLst/>
              <a:ahLst/>
              <a:cxnLst/>
              <a:rect l="l" t="t" r="r" b="b"/>
              <a:pathLst>
                <a:path w="5591" h="2352" extrusionOk="0">
                  <a:moveTo>
                    <a:pt x="5458" y="0"/>
                  </a:moveTo>
                  <a:lnTo>
                    <a:pt x="621" y="533"/>
                  </a:lnTo>
                  <a:cubicBezTo>
                    <a:pt x="89" y="621"/>
                    <a:pt x="0" y="1331"/>
                    <a:pt x="533" y="1509"/>
                  </a:cubicBezTo>
                  <a:lnTo>
                    <a:pt x="3062" y="2352"/>
                  </a:lnTo>
                  <a:lnTo>
                    <a:pt x="3106" y="2352"/>
                  </a:lnTo>
                  <a:cubicBezTo>
                    <a:pt x="3239" y="2352"/>
                    <a:pt x="3239" y="2174"/>
                    <a:pt x="3150" y="2130"/>
                  </a:cubicBezTo>
                  <a:lnTo>
                    <a:pt x="577" y="1287"/>
                  </a:lnTo>
                  <a:cubicBezTo>
                    <a:pt x="311" y="1198"/>
                    <a:pt x="355" y="799"/>
                    <a:pt x="621" y="755"/>
                  </a:cubicBezTo>
                  <a:lnTo>
                    <a:pt x="5502" y="222"/>
                  </a:lnTo>
                  <a:cubicBezTo>
                    <a:pt x="5546" y="222"/>
                    <a:pt x="5591" y="178"/>
                    <a:pt x="5591" y="133"/>
                  </a:cubicBezTo>
                  <a:cubicBezTo>
                    <a:pt x="5591" y="45"/>
                    <a:pt x="5546" y="0"/>
                    <a:pt x="5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317325" y="2716075"/>
              <a:ext cx="143125" cy="46600"/>
            </a:xfrm>
            <a:custGeom>
              <a:avLst/>
              <a:gdLst/>
              <a:ahLst/>
              <a:cxnLst/>
              <a:rect l="l" t="t" r="r" b="b"/>
              <a:pathLst>
                <a:path w="5725" h="1864" extrusionOk="0">
                  <a:moveTo>
                    <a:pt x="1" y="0"/>
                  </a:moveTo>
                  <a:lnTo>
                    <a:pt x="1" y="1864"/>
                  </a:lnTo>
                  <a:lnTo>
                    <a:pt x="5591" y="1864"/>
                  </a:lnTo>
                  <a:cubicBezTo>
                    <a:pt x="5724" y="1864"/>
                    <a:pt x="5724" y="1642"/>
                    <a:pt x="5591" y="1642"/>
                  </a:cubicBezTo>
                  <a:lnTo>
                    <a:pt x="222" y="1642"/>
                  </a:lnTo>
                  <a:lnTo>
                    <a:pt x="222" y="222"/>
                  </a:lnTo>
                  <a:lnTo>
                    <a:pt x="5147" y="222"/>
                  </a:lnTo>
                  <a:cubicBezTo>
                    <a:pt x="5280" y="222"/>
                    <a:pt x="5280" y="0"/>
                    <a:pt x="5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5944650" y="2718275"/>
              <a:ext cx="187475" cy="46625"/>
            </a:xfrm>
            <a:custGeom>
              <a:avLst/>
              <a:gdLst/>
              <a:ahLst/>
              <a:cxnLst/>
              <a:rect l="l" t="t" r="r" b="b"/>
              <a:pathLst>
                <a:path w="7499" h="1865" extrusionOk="0">
                  <a:moveTo>
                    <a:pt x="7276" y="223"/>
                  </a:moveTo>
                  <a:lnTo>
                    <a:pt x="7276" y="1642"/>
                  </a:lnTo>
                  <a:lnTo>
                    <a:pt x="222" y="1642"/>
                  </a:lnTo>
                  <a:lnTo>
                    <a:pt x="222" y="223"/>
                  </a:lnTo>
                  <a:close/>
                  <a:moveTo>
                    <a:pt x="0" y="1"/>
                  </a:moveTo>
                  <a:lnTo>
                    <a:pt x="0" y="1864"/>
                  </a:lnTo>
                  <a:lnTo>
                    <a:pt x="7498" y="1864"/>
                  </a:lnTo>
                  <a:lnTo>
                    <a:pt x="7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5208125" y="3491400"/>
              <a:ext cx="313925" cy="315025"/>
            </a:xfrm>
            <a:custGeom>
              <a:avLst/>
              <a:gdLst/>
              <a:ahLst/>
              <a:cxnLst/>
              <a:rect l="l" t="t" r="r" b="b"/>
              <a:pathLst>
                <a:path w="12557" h="12601" extrusionOk="0">
                  <a:moveTo>
                    <a:pt x="6833" y="0"/>
                  </a:moveTo>
                  <a:lnTo>
                    <a:pt x="1" y="7188"/>
                  </a:lnTo>
                  <a:lnTo>
                    <a:pt x="5680" y="12601"/>
                  </a:lnTo>
                  <a:lnTo>
                    <a:pt x="12557" y="5413"/>
                  </a:lnTo>
                  <a:lnTo>
                    <a:pt x="683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5378950" y="3378250"/>
              <a:ext cx="510250" cy="321700"/>
            </a:xfrm>
            <a:custGeom>
              <a:avLst/>
              <a:gdLst/>
              <a:ahLst/>
              <a:cxnLst/>
              <a:rect l="l" t="t" r="r" b="b"/>
              <a:pathLst>
                <a:path w="20410" h="12868" extrusionOk="0">
                  <a:moveTo>
                    <a:pt x="4215" y="1"/>
                  </a:moveTo>
                  <a:lnTo>
                    <a:pt x="0" y="4526"/>
                  </a:lnTo>
                  <a:lnTo>
                    <a:pt x="5724" y="9939"/>
                  </a:lnTo>
                  <a:lnTo>
                    <a:pt x="20410" y="12867"/>
                  </a:lnTo>
                  <a:lnTo>
                    <a:pt x="4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5439950" y="3468875"/>
              <a:ext cx="61700" cy="53200"/>
            </a:xfrm>
            <a:custGeom>
              <a:avLst/>
              <a:gdLst/>
              <a:ahLst/>
              <a:cxnLst/>
              <a:rect l="l" t="t" r="r" b="b"/>
              <a:pathLst>
                <a:path w="2468" h="2128" extrusionOk="0">
                  <a:moveTo>
                    <a:pt x="1200" y="1"/>
                  </a:moveTo>
                  <a:cubicBezTo>
                    <a:pt x="1054" y="1"/>
                    <a:pt x="903" y="33"/>
                    <a:pt x="755" y="103"/>
                  </a:cubicBezTo>
                  <a:cubicBezTo>
                    <a:pt x="222" y="325"/>
                    <a:pt x="1" y="990"/>
                    <a:pt x="222" y="1522"/>
                  </a:cubicBezTo>
                  <a:cubicBezTo>
                    <a:pt x="414" y="1928"/>
                    <a:pt x="801" y="2128"/>
                    <a:pt x="1186" y="2128"/>
                  </a:cubicBezTo>
                  <a:cubicBezTo>
                    <a:pt x="1601" y="2128"/>
                    <a:pt x="2013" y="1894"/>
                    <a:pt x="2175" y="1434"/>
                  </a:cubicBezTo>
                  <a:cubicBezTo>
                    <a:pt x="2467" y="702"/>
                    <a:pt x="1885"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5484325" y="3365725"/>
              <a:ext cx="419300" cy="334225"/>
            </a:xfrm>
            <a:custGeom>
              <a:avLst/>
              <a:gdLst/>
              <a:ahLst/>
              <a:cxnLst/>
              <a:rect l="l" t="t" r="r" b="b"/>
              <a:pathLst>
                <a:path w="16772" h="13369" extrusionOk="0">
                  <a:moveTo>
                    <a:pt x="1209" y="0"/>
                  </a:moveTo>
                  <a:cubicBezTo>
                    <a:pt x="772" y="0"/>
                    <a:pt x="335" y="167"/>
                    <a:pt x="0" y="502"/>
                  </a:cubicBezTo>
                  <a:lnTo>
                    <a:pt x="16195" y="13368"/>
                  </a:lnTo>
                  <a:cubicBezTo>
                    <a:pt x="16771" y="12792"/>
                    <a:pt x="16727" y="11860"/>
                    <a:pt x="16106" y="11328"/>
                  </a:cubicBezTo>
                  <a:lnTo>
                    <a:pt x="2263" y="369"/>
                  </a:lnTo>
                  <a:cubicBezTo>
                    <a:pt x="1956" y="123"/>
                    <a:pt x="1583"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5568625" y="3571250"/>
              <a:ext cx="10000" cy="85450"/>
            </a:xfrm>
            <a:custGeom>
              <a:avLst/>
              <a:gdLst/>
              <a:ahLst/>
              <a:cxnLst/>
              <a:rect l="l" t="t" r="r" b="b"/>
              <a:pathLst>
                <a:path w="400" h="3418" extrusionOk="0">
                  <a:moveTo>
                    <a:pt x="267" y="1"/>
                  </a:moveTo>
                  <a:cubicBezTo>
                    <a:pt x="222" y="1"/>
                    <a:pt x="178" y="45"/>
                    <a:pt x="178" y="134"/>
                  </a:cubicBezTo>
                  <a:lnTo>
                    <a:pt x="0" y="3284"/>
                  </a:lnTo>
                  <a:cubicBezTo>
                    <a:pt x="0" y="3373"/>
                    <a:pt x="45" y="3417"/>
                    <a:pt x="133" y="3417"/>
                  </a:cubicBezTo>
                  <a:cubicBezTo>
                    <a:pt x="178" y="3417"/>
                    <a:pt x="222" y="3373"/>
                    <a:pt x="222" y="3328"/>
                  </a:cubicBezTo>
                  <a:lnTo>
                    <a:pt x="400" y="134"/>
                  </a:lnTo>
                  <a:cubicBezTo>
                    <a:pt x="400" y="90"/>
                    <a:pt x="355" y="45"/>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5615200" y="3587900"/>
              <a:ext cx="10025" cy="84325"/>
            </a:xfrm>
            <a:custGeom>
              <a:avLst/>
              <a:gdLst/>
              <a:ahLst/>
              <a:cxnLst/>
              <a:rect l="l" t="t" r="r" b="b"/>
              <a:pathLst>
                <a:path w="401" h="3373" extrusionOk="0">
                  <a:moveTo>
                    <a:pt x="267" y="0"/>
                  </a:moveTo>
                  <a:cubicBezTo>
                    <a:pt x="223" y="0"/>
                    <a:pt x="178" y="45"/>
                    <a:pt x="178" y="89"/>
                  </a:cubicBezTo>
                  <a:lnTo>
                    <a:pt x="1" y="3284"/>
                  </a:lnTo>
                  <a:cubicBezTo>
                    <a:pt x="1" y="3328"/>
                    <a:pt x="45" y="3372"/>
                    <a:pt x="90" y="3372"/>
                  </a:cubicBezTo>
                  <a:lnTo>
                    <a:pt x="134" y="3372"/>
                  </a:lnTo>
                  <a:cubicBezTo>
                    <a:pt x="178" y="3372"/>
                    <a:pt x="223" y="3328"/>
                    <a:pt x="223" y="3284"/>
                  </a:cubicBezTo>
                  <a:lnTo>
                    <a:pt x="400" y="133"/>
                  </a:lnTo>
                  <a:cubicBezTo>
                    <a:pt x="400" y="45"/>
                    <a:pt x="35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5661800" y="3603425"/>
              <a:ext cx="10000" cy="85425"/>
            </a:xfrm>
            <a:custGeom>
              <a:avLst/>
              <a:gdLst/>
              <a:ahLst/>
              <a:cxnLst/>
              <a:rect l="l" t="t" r="r" b="b"/>
              <a:pathLst>
                <a:path w="400" h="3417" extrusionOk="0">
                  <a:moveTo>
                    <a:pt x="266" y="0"/>
                  </a:moveTo>
                  <a:cubicBezTo>
                    <a:pt x="222" y="0"/>
                    <a:pt x="178" y="45"/>
                    <a:pt x="178" y="134"/>
                  </a:cubicBezTo>
                  <a:lnTo>
                    <a:pt x="0" y="3284"/>
                  </a:lnTo>
                  <a:cubicBezTo>
                    <a:pt x="0" y="3372"/>
                    <a:pt x="45" y="3417"/>
                    <a:pt x="89" y="3417"/>
                  </a:cubicBezTo>
                  <a:lnTo>
                    <a:pt x="133" y="3417"/>
                  </a:lnTo>
                  <a:cubicBezTo>
                    <a:pt x="178" y="3417"/>
                    <a:pt x="222" y="3372"/>
                    <a:pt x="222" y="3284"/>
                  </a:cubicBezTo>
                  <a:lnTo>
                    <a:pt x="400" y="134"/>
                  </a:lnTo>
                  <a:cubicBezTo>
                    <a:pt x="400" y="89"/>
                    <a:pt x="355"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4496025" y="2636300"/>
              <a:ext cx="1010500" cy="1546850"/>
            </a:xfrm>
            <a:custGeom>
              <a:avLst/>
              <a:gdLst/>
              <a:ahLst/>
              <a:cxnLst/>
              <a:rect l="l" t="t" r="r" b="b"/>
              <a:pathLst>
                <a:path w="40420" h="61874" extrusionOk="0">
                  <a:moveTo>
                    <a:pt x="4437" y="0"/>
                  </a:moveTo>
                  <a:cubicBezTo>
                    <a:pt x="2579" y="0"/>
                    <a:pt x="981" y="694"/>
                    <a:pt x="1" y="2526"/>
                  </a:cubicBezTo>
                  <a:lnTo>
                    <a:pt x="7543" y="51242"/>
                  </a:lnTo>
                  <a:cubicBezTo>
                    <a:pt x="8463" y="57852"/>
                    <a:pt x="14055" y="61874"/>
                    <a:pt x="19810" y="61874"/>
                  </a:cubicBezTo>
                  <a:cubicBezTo>
                    <a:pt x="22939" y="61874"/>
                    <a:pt x="26117" y="60684"/>
                    <a:pt x="28618" y="58074"/>
                  </a:cubicBezTo>
                  <a:lnTo>
                    <a:pt x="40420" y="45696"/>
                  </a:lnTo>
                  <a:lnTo>
                    <a:pt x="30614" y="36157"/>
                  </a:lnTo>
                  <a:lnTo>
                    <a:pt x="22051" y="45296"/>
                  </a:lnTo>
                  <a:lnTo>
                    <a:pt x="22273" y="27948"/>
                  </a:lnTo>
                  <a:cubicBezTo>
                    <a:pt x="22318" y="21293"/>
                    <a:pt x="21253" y="14638"/>
                    <a:pt x="19079" y="8338"/>
                  </a:cubicBezTo>
                  <a:lnTo>
                    <a:pt x="18546" y="6741"/>
                  </a:lnTo>
                  <a:cubicBezTo>
                    <a:pt x="18546" y="6741"/>
                    <a:pt x="10229"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4844325" y="2841400"/>
              <a:ext cx="153075" cy="81000"/>
            </a:xfrm>
            <a:custGeom>
              <a:avLst/>
              <a:gdLst/>
              <a:ahLst/>
              <a:cxnLst/>
              <a:rect l="l" t="t" r="r" b="b"/>
              <a:pathLst>
                <a:path w="6123" h="3240" extrusionOk="0">
                  <a:moveTo>
                    <a:pt x="843" y="1"/>
                  </a:moveTo>
                  <a:cubicBezTo>
                    <a:pt x="710" y="1"/>
                    <a:pt x="577" y="1"/>
                    <a:pt x="488" y="89"/>
                  </a:cubicBezTo>
                  <a:cubicBezTo>
                    <a:pt x="399" y="178"/>
                    <a:pt x="311" y="267"/>
                    <a:pt x="266" y="400"/>
                  </a:cubicBezTo>
                  <a:lnTo>
                    <a:pt x="44" y="1554"/>
                  </a:lnTo>
                  <a:cubicBezTo>
                    <a:pt x="0" y="1820"/>
                    <a:pt x="178" y="2086"/>
                    <a:pt x="444" y="2130"/>
                  </a:cubicBezTo>
                  <a:lnTo>
                    <a:pt x="6123" y="3240"/>
                  </a:lnTo>
                  <a:cubicBezTo>
                    <a:pt x="6123" y="3151"/>
                    <a:pt x="6078" y="3106"/>
                    <a:pt x="6034" y="3018"/>
                  </a:cubicBezTo>
                  <a:lnTo>
                    <a:pt x="488" y="1953"/>
                  </a:lnTo>
                  <a:cubicBezTo>
                    <a:pt x="399" y="1953"/>
                    <a:pt x="311" y="1908"/>
                    <a:pt x="266" y="1820"/>
                  </a:cubicBezTo>
                  <a:cubicBezTo>
                    <a:pt x="222" y="1775"/>
                    <a:pt x="222" y="1687"/>
                    <a:pt x="222" y="1598"/>
                  </a:cubicBezTo>
                  <a:lnTo>
                    <a:pt x="488" y="444"/>
                  </a:lnTo>
                  <a:cubicBezTo>
                    <a:pt x="488" y="356"/>
                    <a:pt x="532" y="311"/>
                    <a:pt x="577" y="267"/>
                  </a:cubicBezTo>
                  <a:cubicBezTo>
                    <a:pt x="621" y="223"/>
                    <a:pt x="710" y="178"/>
                    <a:pt x="754" y="178"/>
                  </a:cubicBezTo>
                  <a:cubicBezTo>
                    <a:pt x="799" y="178"/>
                    <a:pt x="799" y="178"/>
                    <a:pt x="799" y="223"/>
                  </a:cubicBezTo>
                  <a:lnTo>
                    <a:pt x="5457" y="1110"/>
                  </a:lnTo>
                  <a:cubicBezTo>
                    <a:pt x="5457" y="1021"/>
                    <a:pt x="5413" y="977"/>
                    <a:pt x="5413" y="888"/>
                  </a:cubicBezTo>
                  <a:lnTo>
                    <a:pt x="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4902000" y="3766750"/>
              <a:ext cx="148650" cy="139500"/>
            </a:xfrm>
            <a:custGeom>
              <a:avLst/>
              <a:gdLst/>
              <a:ahLst/>
              <a:cxnLst/>
              <a:rect l="l" t="t" r="r" b="b"/>
              <a:pathLst>
                <a:path w="5946" h="5580" extrusionOk="0">
                  <a:moveTo>
                    <a:pt x="5812" y="1"/>
                  </a:moveTo>
                  <a:cubicBezTo>
                    <a:pt x="5779" y="1"/>
                    <a:pt x="5746" y="12"/>
                    <a:pt x="5724" y="34"/>
                  </a:cubicBezTo>
                  <a:lnTo>
                    <a:pt x="621" y="5314"/>
                  </a:lnTo>
                  <a:cubicBezTo>
                    <a:pt x="573" y="5350"/>
                    <a:pt x="520" y="5367"/>
                    <a:pt x="471" y="5367"/>
                  </a:cubicBezTo>
                  <a:cubicBezTo>
                    <a:pt x="342" y="5367"/>
                    <a:pt x="234" y="5253"/>
                    <a:pt x="266" y="5092"/>
                  </a:cubicBezTo>
                  <a:lnTo>
                    <a:pt x="1597" y="256"/>
                  </a:lnTo>
                  <a:cubicBezTo>
                    <a:pt x="1597" y="167"/>
                    <a:pt x="1597" y="123"/>
                    <a:pt x="1509" y="123"/>
                  </a:cubicBezTo>
                  <a:cubicBezTo>
                    <a:pt x="1496" y="110"/>
                    <a:pt x="1483" y="104"/>
                    <a:pt x="1470" y="104"/>
                  </a:cubicBezTo>
                  <a:cubicBezTo>
                    <a:pt x="1438" y="104"/>
                    <a:pt x="1407" y="136"/>
                    <a:pt x="1376" y="167"/>
                  </a:cubicBezTo>
                  <a:lnTo>
                    <a:pt x="45" y="5048"/>
                  </a:lnTo>
                  <a:cubicBezTo>
                    <a:pt x="0" y="5314"/>
                    <a:pt x="178" y="5580"/>
                    <a:pt x="444" y="5580"/>
                  </a:cubicBezTo>
                  <a:cubicBezTo>
                    <a:pt x="577" y="5580"/>
                    <a:pt x="666" y="5536"/>
                    <a:pt x="754" y="5447"/>
                  </a:cubicBezTo>
                  <a:lnTo>
                    <a:pt x="5901" y="167"/>
                  </a:lnTo>
                  <a:cubicBezTo>
                    <a:pt x="5946" y="123"/>
                    <a:pt x="5946" y="78"/>
                    <a:pt x="5901" y="34"/>
                  </a:cubicBezTo>
                  <a:cubicBezTo>
                    <a:pt x="5879" y="12"/>
                    <a:pt x="5846"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4726750" y="3496950"/>
              <a:ext cx="306150" cy="278425"/>
            </a:xfrm>
            <a:custGeom>
              <a:avLst/>
              <a:gdLst/>
              <a:ahLst/>
              <a:cxnLst/>
              <a:rect l="l" t="t" r="r" b="b"/>
              <a:pathLst>
                <a:path w="12246" h="11137" extrusionOk="0">
                  <a:moveTo>
                    <a:pt x="9140" y="0"/>
                  </a:moveTo>
                  <a:lnTo>
                    <a:pt x="0" y="3905"/>
                  </a:lnTo>
                  <a:lnTo>
                    <a:pt x="3106" y="11137"/>
                  </a:lnTo>
                  <a:lnTo>
                    <a:pt x="12246" y="7232"/>
                  </a:lnTo>
                  <a:lnTo>
                    <a:pt x="91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4955225" y="3435925"/>
              <a:ext cx="386025" cy="454800"/>
            </a:xfrm>
            <a:custGeom>
              <a:avLst/>
              <a:gdLst/>
              <a:ahLst/>
              <a:cxnLst/>
              <a:rect l="l" t="t" r="r" b="b"/>
              <a:pathLst>
                <a:path w="15441" h="18192" extrusionOk="0">
                  <a:moveTo>
                    <a:pt x="5680" y="1"/>
                  </a:moveTo>
                  <a:lnTo>
                    <a:pt x="1" y="2441"/>
                  </a:lnTo>
                  <a:lnTo>
                    <a:pt x="3107" y="9673"/>
                  </a:lnTo>
                  <a:lnTo>
                    <a:pt x="15441" y="18192"/>
                  </a:lnTo>
                  <a:lnTo>
                    <a:pt x="5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5010700" y="3510225"/>
              <a:ext cx="61825" cy="53175"/>
            </a:xfrm>
            <a:custGeom>
              <a:avLst/>
              <a:gdLst/>
              <a:ahLst/>
              <a:cxnLst/>
              <a:rect l="l" t="t" r="r" b="b"/>
              <a:pathLst>
                <a:path w="2473" h="2127" extrusionOk="0">
                  <a:moveTo>
                    <a:pt x="1073" y="0"/>
                  </a:moveTo>
                  <a:cubicBezTo>
                    <a:pt x="1056" y="0"/>
                    <a:pt x="1038" y="1"/>
                    <a:pt x="1021" y="2"/>
                  </a:cubicBezTo>
                  <a:cubicBezTo>
                    <a:pt x="444" y="2"/>
                    <a:pt x="0" y="490"/>
                    <a:pt x="0" y="1111"/>
                  </a:cubicBezTo>
                  <a:cubicBezTo>
                    <a:pt x="0" y="1725"/>
                    <a:pt x="520" y="2126"/>
                    <a:pt x="1052" y="2126"/>
                  </a:cubicBezTo>
                  <a:cubicBezTo>
                    <a:pt x="1328" y="2126"/>
                    <a:pt x="1607" y="2019"/>
                    <a:pt x="1819" y="1776"/>
                  </a:cubicBezTo>
                  <a:cubicBezTo>
                    <a:pt x="2472" y="1123"/>
                    <a:pt x="1972"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5097200" y="3432300"/>
              <a:ext cx="271800" cy="458425"/>
            </a:xfrm>
            <a:custGeom>
              <a:avLst/>
              <a:gdLst/>
              <a:ahLst/>
              <a:cxnLst/>
              <a:rect l="l" t="t" r="r" b="b"/>
              <a:pathLst>
                <a:path w="10872" h="18337" extrusionOk="0">
                  <a:moveTo>
                    <a:pt x="681" y="0"/>
                  </a:moveTo>
                  <a:cubicBezTo>
                    <a:pt x="453" y="0"/>
                    <a:pt x="222" y="48"/>
                    <a:pt x="1" y="146"/>
                  </a:cubicBezTo>
                  <a:lnTo>
                    <a:pt x="9762" y="18337"/>
                  </a:lnTo>
                  <a:cubicBezTo>
                    <a:pt x="10516" y="18071"/>
                    <a:pt x="10871" y="17139"/>
                    <a:pt x="10472" y="16429"/>
                  </a:cubicBezTo>
                  <a:lnTo>
                    <a:pt x="2131" y="900"/>
                  </a:lnTo>
                  <a:cubicBezTo>
                    <a:pt x="1842" y="323"/>
                    <a:pt x="1275"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5063925" y="3648375"/>
              <a:ext cx="42900" cy="77075"/>
            </a:xfrm>
            <a:custGeom>
              <a:avLst/>
              <a:gdLst/>
              <a:ahLst/>
              <a:cxnLst/>
              <a:rect l="l" t="t" r="r" b="b"/>
              <a:pathLst>
                <a:path w="1716" h="3083" extrusionOk="0">
                  <a:moveTo>
                    <a:pt x="1577" y="0"/>
                  </a:moveTo>
                  <a:cubicBezTo>
                    <a:pt x="1538" y="0"/>
                    <a:pt x="1496" y="20"/>
                    <a:pt x="1465" y="66"/>
                  </a:cubicBezTo>
                  <a:lnTo>
                    <a:pt x="45" y="2905"/>
                  </a:lnTo>
                  <a:cubicBezTo>
                    <a:pt x="1" y="2994"/>
                    <a:pt x="90" y="3083"/>
                    <a:pt x="178" y="3083"/>
                  </a:cubicBezTo>
                  <a:cubicBezTo>
                    <a:pt x="178" y="3083"/>
                    <a:pt x="223" y="3039"/>
                    <a:pt x="267" y="3039"/>
                  </a:cubicBezTo>
                  <a:lnTo>
                    <a:pt x="1687" y="155"/>
                  </a:lnTo>
                  <a:cubicBezTo>
                    <a:pt x="1716" y="68"/>
                    <a:pt x="1651"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5100550" y="3681650"/>
              <a:ext cx="42500" cy="77075"/>
            </a:xfrm>
            <a:custGeom>
              <a:avLst/>
              <a:gdLst/>
              <a:ahLst/>
              <a:cxnLst/>
              <a:rect l="l" t="t" r="r" b="b"/>
              <a:pathLst>
                <a:path w="1700" h="3083" extrusionOk="0">
                  <a:moveTo>
                    <a:pt x="1555" y="0"/>
                  </a:moveTo>
                  <a:cubicBezTo>
                    <a:pt x="1517" y="0"/>
                    <a:pt x="1480" y="20"/>
                    <a:pt x="1464" y="66"/>
                  </a:cubicBezTo>
                  <a:lnTo>
                    <a:pt x="44" y="2906"/>
                  </a:lnTo>
                  <a:cubicBezTo>
                    <a:pt x="0" y="2994"/>
                    <a:pt x="44" y="3083"/>
                    <a:pt x="133" y="3083"/>
                  </a:cubicBezTo>
                  <a:cubicBezTo>
                    <a:pt x="178" y="3083"/>
                    <a:pt x="222" y="3039"/>
                    <a:pt x="266" y="2994"/>
                  </a:cubicBezTo>
                  <a:lnTo>
                    <a:pt x="1642" y="155"/>
                  </a:lnTo>
                  <a:cubicBezTo>
                    <a:pt x="1699"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5137150" y="3714925"/>
              <a:ext cx="42500" cy="77100"/>
            </a:xfrm>
            <a:custGeom>
              <a:avLst/>
              <a:gdLst/>
              <a:ahLst/>
              <a:cxnLst/>
              <a:rect l="l" t="t" r="r" b="b"/>
              <a:pathLst>
                <a:path w="1700" h="3084" extrusionOk="0">
                  <a:moveTo>
                    <a:pt x="1555" y="0"/>
                  </a:moveTo>
                  <a:cubicBezTo>
                    <a:pt x="1517" y="0"/>
                    <a:pt x="1480" y="20"/>
                    <a:pt x="1464" y="66"/>
                  </a:cubicBezTo>
                  <a:lnTo>
                    <a:pt x="45" y="2906"/>
                  </a:lnTo>
                  <a:cubicBezTo>
                    <a:pt x="0" y="2950"/>
                    <a:pt x="45" y="3039"/>
                    <a:pt x="89" y="3039"/>
                  </a:cubicBezTo>
                  <a:cubicBezTo>
                    <a:pt x="89" y="3083"/>
                    <a:pt x="133" y="3083"/>
                    <a:pt x="133" y="3083"/>
                  </a:cubicBezTo>
                  <a:cubicBezTo>
                    <a:pt x="178" y="3083"/>
                    <a:pt x="222" y="3039"/>
                    <a:pt x="222" y="2994"/>
                  </a:cubicBezTo>
                  <a:lnTo>
                    <a:pt x="1642" y="155"/>
                  </a:lnTo>
                  <a:cubicBezTo>
                    <a:pt x="1700"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3909075" y="2606325"/>
              <a:ext cx="1060600" cy="1496050"/>
            </a:xfrm>
            <a:custGeom>
              <a:avLst/>
              <a:gdLst/>
              <a:ahLst/>
              <a:cxnLst/>
              <a:rect l="l" t="t" r="r" b="b"/>
              <a:pathLst>
                <a:path w="42424" h="59842" extrusionOk="0">
                  <a:moveTo>
                    <a:pt x="21730" y="1"/>
                  </a:moveTo>
                  <a:cubicBezTo>
                    <a:pt x="19287" y="1"/>
                    <a:pt x="16826" y="551"/>
                    <a:pt x="14782" y="2127"/>
                  </a:cubicBezTo>
                  <a:lnTo>
                    <a:pt x="2448" y="44055"/>
                  </a:lnTo>
                  <a:cubicBezTo>
                    <a:pt x="0" y="52290"/>
                    <a:pt x="6421" y="59842"/>
                    <a:pt x="14166" y="59842"/>
                  </a:cubicBezTo>
                  <a:cubicBezTo>
                    <a:pt x="15685" y="59842"/>
                    <a:pt x="17256" y="59551"/>
                    <a:pt x="18820" y="58918"/>
                  </a:cubicBezTo>
                  <a:lnTo>
                    <a:pt x="42424" y="49468"/>
                  </a:lnTo>
                  <a:lnTo>
                    <a:pt x="37055" y="36734"/>
                  </a:lnTo>
                  <a:lnTo>
                    <a:pt x="18110" y="44587"/>
                  </a:lnTo>
                  <a:lnTo>
                    <a:pt x="27649" y="23823"/>
                  </a:lnTo>
                  <a:cubicBezTo>
                    <a:pt x="30444" y="17789"/>
                    <a:pt x="32175" y="11267"/>
                    <a:pt x="32796" y="4612"/>
                  </a:cubicBezTo>
                  <a:lnTo>
                    <a:pt x="32973" y="2970"/>
                  </a:lnTo>
                  <a:cubicBezTo>
                    <a:pt x="32973" y="2970"/>
                    <a:pt x="27402" y="1"/>
                    <a:pt x="21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3991350" y="2627050"/>
              <a:ext cx="878500" cy="1292525"/>
            </a:xfrm>
            <a:custGeom>
              <a:avLst/>
              <a:gdLst/>
              <a:ahLst/>
              <a:cxnLst/>
              <a:rect l="l" t="t" r="r" b="b"/>
              <a:pathLst>
                <a:path w="35140" h="51701" extrusionOk="0">
                  <a:moveTo>
                    <a:pt x="14130" y="1"/>
                  </a:moveTo>
                  <a:cubicBezTo>
                    <a:pt x="14084" y="1"/>
                    <a:pt x="14038" y="29"/>
                    <a:pt x="14020" y="100"/>
                  </a:cubicBezTo>
                  <a:lnTo>
                    <a:pt x="710" y="46687"/>
                  </a:lnTo>
                  <a:cubicBezTo>
                    <a:pt x="0" y="49216"/>
                    <a:pt x="1864" y="51700"/>
                    <a:pt x="4481" y="51700"/>
                  </a:cubicBezTo>
                  <a:cubicBezTo>
                    <a:pt x="5014" y="51700"/>
                    <a:pt x="5546" y="51612"/>
                    <a:pt x="6034" y="51390"/>
                  </a:cubicBezTo>
                  <a:lnTo>
                    <a:pt x="35051" y="39011"/>
                  </a:lnTo>
                  <a:cubicBezTo>
                    <a:pt x="35095" y="39011"/>
                    <a:pt x="35140" y="38922"/>
                    <a:pt x="35140" y="38878"/>
                  </a:cubicBezTo>
                  <a:cubicBezTo>
                    <a:pt x="35095" y="38834"/>
                    <a:pt x="35051" y="38789"/>
                    <a:pt x="34962" y="38789"/>
                  </a:cubicBezTo>
                  <a:lnTo>
                    <a:pt x="5945" y="51212"/>
                  </a:lnTo>
                  <a:cubicBezTo>
                    <a:pt x="5460" y="51414"/>
                    <a:pt x="4972" y="51506"/>
                    <a:pt x="4498" y="51506"/>
                  </a:cubicBezTo>
                  <a:cubicBezTo>
                    <a:pt x="2157" y="51506"/>
                    <a:pt x="194" y="49248"/>
                    <a:pt x="932" y="46776"/>
                  </a:cubicBezTo>
                  <a:lnTo>
                    <a:pt x="14242" y="145"/>
                  </a:lnTo>
                  <a:cubicBezTo>
                    <a:pt x="14269" y="65"/>
                    <a:pt x="14200" y="1"/>
                    <a:pt x="14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4498250" y="1548075"/>
              <a:ext cx="230725" cy="299500"/>
            </a:xfrm>
            <a:custGeom>
              <a:avLst/>
              <a:gdLst/>
              <a:ahLst/>
              <a:cxnLst/>
              <a:rect l="l" t="t" r="r" b="b"/>
              <a:pathLst>
                <a:path w="9229" h="11980" extrusionOk="0">
                  <a:moveTo>
                    <a:pt x="6167" y="1"/>
                  </a:moveTo>
                  <a:lnTo>
                    <a:pt x="0" y="1864"/>
                  </a:lnTo>
                  <a:lnTo>
                    <a:pt x="3106" y="11980"/>
                  </a:lnTo>
                  <a:lnTo>
                    <a:pt x="9229" y="10072"/>
                  </a:lnTo>
                  <a:lnTo>
                    <a:pt x="616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4502675" y="1575800"/>
              <a:ext cx="115400" cy="194150"/>
            </a:xfrm>
            <a:custGeom>
              <a:avLst/>
              <a:gdLst/>
              <a:ahLst/>
              <a:cxnLst/>
              <a:rect l="l" t="t" r="r" b="b"/>
              <a:pathLst>
                <a:path w="4616" h="7766" extrusionOk="0">
                  <a:moveTo>
                    <a:pt x="4349" y="1"/>
                  </a:moveTo>
                  <a:lnTo>
                    <a:pt x="1" y="1332"/>
                  </a:lnTo>
                  <a:lnTo>
                    <a:pt x="1953" y="7765"/>
                  </a:lnTo>
                  <a:cubicBezTo>
                    <a:pt x="3461" y="6479"/>
                    <a:pt x="4393" y="4615"/>
                    <a:pt x="4571" y="2663"/>
                  </a:cubicBezTo>
                  <a:cubicBezTo>
                    <a:pt x="4615" y="1776"/>
                    <a:pt x="4571" y="888"/>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4345175" y="1381850"/>
              <a:ext cx="299700" cy="382925"/>
            </a:xfrm>
            <a:custGeom>
              <a:avLst/>
              <a:gdLst/>
              <a:ahLst/>
              <a:cxnLst/>
              <a:rect l="l" t="t" r="r" b="b"/>
              <a:pathLst>
                <a:path w="11988" h="15317" extrusionOk="0">
                  <a:moveTo>
                    <a:pt x="6170" y="0"/>
                  </a:moveTo>
                  <a:cubicBezTo>
                    <a:pt x="5655" y="0"/>
                    <a:pt x="5107" y="83"/>
                    <a:pt x="4526" y="261"/>
                  </a:cubicBezTo>
                  <a:cubicBezTo>
                    <a:pt x="3239" y="660"/>
                    <a:pt x="1" y="1902"/>
                    <a:pt x="1642" y="8291"/>
                  </a:cubicBezTo>
                  <a:cubicBezTo>
                    <a:pt x="1642" y="8291"/>
                    <a:pt x="929" y="11519"/>
                    <a:pt x="1643" y="11519"/>
                  </a:cubicBezTo>
                  <a:cubicBezTo>
                    <a:pt x="1705" y="11519"/>
                    <a:pt x="1779" y="11495"/>
                    <a:pt x="1864" y="11441"/>
                  </a:cubicBezTo>
                  <a:cubicBezTo>
                    <a:pt x="2219" y="11219"/>
                    <a:pt x="2485" y="11042"/>
                    <a:pt x="2485" y="11042"/>
                  </a:cubicBezTo>
                  <a:cubicBezTo>
                    <a:pt x="2485" y="11042"/>
                    <a:pt x="3772" y="15316"/>
                    <a:pt x="5702" y="15316"/>
                  </a:cubicBezTo>
                  <a:cubicBezTo>
                    <a:pt x="5768" y="15316"/>
                    <a:pt x="5834" y="15312"/>
                    <a:pt x="5901" y="15301"/>
                  </a:cubicBezTo>
                  <a:cubicBezTo>
                    <a:pt x="8209" y="14946"/>
                    <a:pt x="11403" y="12196"/>
                    <a:pt x="11714" y="8158"/>
                  </a:cubicBezTo>
                  <a:cubicBezTo>
                    <a:pt x="11988" y="4597"/>
                    <a:pt x="10018" y="0"/>
                    <a:pt x="617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4162100" y="1300650"/>
              <a:ext cx="743250" cy="351725"/>
            </a:xfrm>
            <a:custGeom>
              <a:avLst/>
              <a:gdLst/>
              <a:ahLst/>
              <a:cxnLst/>
              <a:rect l="l" t="t" r="r" b="b"/>
              <a:pathLst>
                <a:path w="29730" h="14069" extrusionOk="0">
                  <a:moveTo>
                    <a:pt x="19305" y="1"/>
                  </a:moveTo>
                  <a:cubicBezTo>
                    <a:pt x="15469" y="1"/>
                    <a:pt x="0" y="2147"/>
                    <a:pt x="8610" y="7191"/>
                  </a:cubicBezTo>
                  <a:cubicBezTo>
                    <a:pt x="8743" y="5638"/>
                    <a:pt x="9941" y="4440"/>
                    <a:pt x="11494" y="4352"/>
                  </a:cubicBezTo>
                  <a:lnTo>
                    <a:pt x="12426" y="4263"/>
                  </a:lnTo>
                  <a:cubicBezTo>
                    <a:pt x="12426" y="4263"/>
                    <a:pt x="15177" y="8478"/>
                    <a:pt x="18593" y="8966"/>
                  </a:cubicBezTo>
                  <a:cubicBezTo>
                    <a:pt x="18593" y="8966"/>
                    <a:pt x="18238" y="12471"/>
                    <a:pt x="20767" y="14068"/>
                  </a:cubicBezTo>
                  <a:cubicBezTo>
                    <a:pt x="20767" y="14068"/>
                    <a:pt x="29729" y="270"/>
                    <a:pt x="19525" y="4"/>
                  </a:cubicBezTo>
                  <a:cubicBezTo>
                    <a:pt x="19457" y="2"/>
                    <a:pt x="19383" y="1"/>
                    <a:pt x="19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4596975" y="1541425"/>
              <a:ext cx="73225" cy="74575"/>
            </a:xfrm>
            <a:custGeom>
              <a:avLst/>
              <a:gdLst/>
              <a:ahLst/>
              <a:cxnLst/>
              <a:rect l="l" t="t" r="r" b="b"/>
              <a:pathLst>
                <a:path w="2929" h="2983" extrusionOk="0">
                  <a:moveTo>
                    <a:pt x="2041" y="0"/>
                  </a:moveTo>
                  <a:lnTo>
                    <a:pt x="0" y="622"/>
                  </a:lnTo>
                  <a:cubicBezTo>
                    <a:pt x="0" y="843"/>
                    <a:pt x="44" y="1021"/>
                    <a:pt x="89" y="1243"/>
                  </a:cubicBezTo>
                  <a:cubicBezTo>
                    <a:pt x="396" y="2278"/>
                    <a:pt x="1365" y="2982"/>
                    <a:pt x="2425" y="2982"/>
                  </a:cubicBezTo>
                  <a:cubicBezTo>
                    <a:pt x="2591" y="2982"/>
                    <a:pt x="2760" y="2965"/>
                    <a:pt x="2928" y="2929"/>
                  </a:cubicBezTo>
                  <a:lnTo>
                    <a:pt x="2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4575900" y="1499500"/>
              <a:ext cx="126025" cy="104950"/>
            </a:xfrm>
            <a:custGeom>
              <a:avLst/>
              <a:gdLst/>
              <a:ahLst/>
              <a:cxnLst/>
              <a:rect l="l" t="t" r="r" b="b"/>
              <a:pathLst>
                <a:path w="5041" h="4198" extrusionOk="0">
                  <a:moveTo>
                    <a:pt x="2575" y="0"/>
                  </a:moveTo>
                  <a:cubicBezTo>
                    <a:pt x="2384" y="0"/>
                    <a:pt x="2189" y="26"/>
                    <a:pt x="1997" y="80"/>
                  </a:cubicBezTo>
                  <a:cubicBezTo>
                    <a:pt x="222" y="613"/>
                    <a:pt x="0" y="3053"/>
                    <a:pt x="1642" y="3940"/>
                  </a:cubicBezTo>
                  <a:cubicBezTo>
                    <a:pt x="1970" y="4118"/>
                    <a:pt x="2307" y="4197"/>
                    <a:pt x="2632" y="4197"/>
                  </a:cubicBezTo>
                  <a:cubicBezTo>
                    <a:pt x="3933" y="4197"/>
                    <a:pt x="5040" y="2920"/>
                    <a:pt x="4614" y="1500"/>
                  </a:cubicBezTo>
                  <a:cubicBezTo>
                    <a:pt x="4321" y="584"/>
                    <a:pt x="3483" y="0"/>
                    <a:pt x="257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4622475" y="1522850"/>
              <a:ext cx="50200" cy="62975"/>
            </a:xfrm>
            <a:custGeom>
              <a:avLst/>
              <a:gdLst/>
              <a:ahLst/>
              <a:cxnLst/>
              <a:rect l="l" t="t" r="r" b="b"/>
              <a:pathLst>
                <a:path w="2008" h="2519" extrusionOk="0">
                  <a:moveTo>
                    <a:pt x="1178" y="0"/>
                  </a:moveTo>
                  <a:cubicBezTo>
                    <a:pt x="1085" y="0"/>
                    <a:pt x="988" y="11"/>
                    <a:pt x="888" y="33"/>
                  </a:cubicBezTo>
                  <a:cubicBezTo>
                    <a:pt x="267" y="255"/>
                    <a:pt x="0" y="965"/>
                    <a:pt x="222" y="1586"/>
                  </a:cubicBezTo>
                  <a:cubicBezTo>
                    <a:pt x="355" y="1986"/>
                    <a:pt x="666" y="2341"/>
                    <a:pt x="1065" y="2474"/>
                  </a:cubicBezTo>
                  <a:cubicBezTo>
                    <a:pt x="1110" y="2474"/>
                    <a:pt x="1110" y="2518"/>
                    <a:pt x="1110" y="2518"/>
                  </a:cubicBezTo>
                  <a:cubicBezTo>
                    <a:pt x="1243" y="2518"/>
                    <a:pt x="1243" y="2341"/>
                    <a:pt x="1154" y="2296"/>
                  </a:cubicBezTo>
                  <a:cubicBezTo>
                    <a:pt x="799" y="2163"/>
                    <a:pt x="533" y="1897"/>
                    <a:pt x="444" y="1542"/>
                  </a:cubicBezTo>
                  <a:cubicBezTo>
                    <a:pt x="222" y="1010"/>
                    <a:pt x="444" y="433"/>
                    <a:pt x="932" y="211"/>
                  </a:cubicBezTo>
                  <a:cubicBezTo>
                    <a:pt x="1012" y="188"/>
                    <a:pt x="1096" y="177"/>
                    <a:pt x="1178" y="177"/>
                  </a:cubicBezTo>
                  <a:cubicBezTo>
                    <a:pt x="1414" y="177"/>
                    <a:pt x="1644" y="268"/>
                    <a:pt x="1775" y="433"/>
                  </a:cubicBezTo>
                  <a:cubicBezTo>
                    <a:pt x="1798" y="467"/>
                    <a:pt x="1827" y="481"/>
                    <a:pt x="1854" y="481"/>
                  </a:cubicBezTo>
                  <a:cubicBezTo>
                    <a:pt x="1935" y="481"/>
                    <a:pt x="2007" y="366"/>
                    <a:pt x="1908" y="300"/>
                  </a:cubicBezTo>
                  <a:cubicBezTo>
                    <a:pt x="1709" y="100"/>
                    <a:pt x="145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4626900" y="1542250"/>
              <a:ext cx="34425" cy="13625"/>
            </a:xfrm>
            <a:custGeom>
              <a:avLst/>
              <a:gdLst/>
              <a:ahLst/>
              <a:cxnLst/>
              <a:rect l="l" t="t" r="r" b="b"/>
              <a:pathLst>
                <a:path w="1377" h="545" extrusionOk="0">
                  <a:moveTo>
                    <a:pt x="729" y="0"/>
                  </a:moveTo>
                  <a:cubicBezTo>
                    <a:pt x="474" y="0"/>
                    <a:pt x="229" y="87"/>
                    <a:pt x="45" y="234"/>
                  </a:cubicBezTo>
                  <a:cubicBezTo>
                    <a:pt x="1" y="278"/>
                    <a:pt x="1" y="322"/>
                    <a:pt x="1" y="367"/>
                  </a:cubicBezTo>
                  <a:cubicBezTo>
                    <a:pt x="45" y="411"/>
                    <a:pt x="90" y="411"/>
                    <a:pt x="134" y="411"/>
                  </a:cubicBezTo>
                  <a:cubicBezTo>
                    <a:pt x="356" y="234"/>
                    <a:pt x="578" y="189"/>
                    <a:pt x="844" y="189"/>
                  </a:cubicBezTo>
                  <a:cubicBezTo>
                    <a:pt x="977" y="234"/>
                    <a:pt x="1110" y="367"/>
                    <a:pt x="1199" y="500"/>
                  </a:cubicBezTo>
                  <a:cubicBezTo>
                    <a:pt x="1199" y="544"/>
                    <a:pt x="1243" y="544"/>
                    <a:pt x="1288" y="544"/>
                  </a:cubicBezTo>
                  <a:cubicBezTo>
                    <a:pt x="1332" y="544"/>
                    <a:pt x="1376" y="455"/>
                    <a:pt x="1376" y="411"/>
                  </a:cubicBezTo>
                  <a:cubicBezTo>
                    <a:pt x="1243" y="234"/>
                    <a:pt x="1066" y="56"/>
                    <a:pt x="888" y="12"/>
                  </a:cubicBezTo>
                  <a:cubicBezTo>
                    <a:pt x="835" y="4"/>
                    <a:pt x="78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4403975" y="1538625"/>
              <a:ext cx="32625" cy="27700"/>
            </a:xfrm>
            <a:custGeom>
              <a:avLst/>
              <a:gdLst/>
              <a:ahLst/>
              <a:cxnLst/>
              <a:rect l="l" t="t" r="r" b="b"/>
              <a:pathLst>
                <a:path w="1305" h="1108" extrusionOk="0">
                  <a:moveTo>
                    <a:pt x="674" y="1"/>
                  </a:moveTo>
                  <a:cubicBezTo>
                    <a:pt x="627" y="1"/>
                    <a:pt x="579" y="8"/>
                    <a:pt x="532" y="24"/>
                  </a:cubicBezTo>
                  <a:cubicBezTo>
                    <a:pt x="44" y="201"/>
                    <a:pt x="0" y="822"/>
                    <a:pt x="399" y="1044"/>
                  </a:cubicBezTo>
                  <a:cubicBezTo>
                    <a:pt x="487" y="1088"/>
                    <a:pt x="575" y="1107"/>
                    <a:pt x="661" y="1107"/>
                  </a:cubicBezTo>
                  <a:cubicBezTo>
                    <a:pt x="1011" y="1107"/>
                    <a:pt x="1305" y="779"/>
                    <a:pt x="1198" y="423"/>
                  </a:cubicBezTo>
                  <a:cubicBezTo>
                    <a:pt x="1125" y="167"/>
                    <a:pt x="900"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4393150" y="1494675"/>
              <a:ext cx="72950" cy="21475"/>
            </a:xfrm>
            <a:custGeom>
              <a:avLst/>
              <a:gdLst/>
              <a:ahLst/>
              <a:cxnLst/>
              <a:rect l="l" t="t" r="r" b="b"/>
              <a:pathLst>
                <a:path w="2918" h="859" extrusionOk="0">
                  <a:moveTo>
                    <a:pt x="1190" y="0"/>
                  </a:moveTo>
                  <a:cubicBezTo>
                    <a:pt x="810" y="0"/>
                    <a:pt x="428" y="90"/>
                    <a:pt x="78" y="273"/>
                  </a:cubicBezTo>
                  <a:cubicBezTo>
                    <a:pt x="78" y="273"/>
                    <a:pt x="0" y="858"/>
                    <a:pt x="319" y="858"/>
                  </a:cubicBezTo>
                  <a:cubicBezTo>
                    <a:pt x="341" y="858"/>
                    <a:pt x="364" y="855"/>
                    <a:pt x="389" y="850"/>
                  </a:cubicBezTo>
                  <a:cubicBezTo>
                    <a:pt x="637" y="788"/>
                    <a:pt x="1253" y="553"/>
                    <a:pt x="1965" y="553"/>
                  </a:cubicBezTo>
                  <a:cubicBezTo>
                    <a:pt x="2272" y="553"/>
                    <a:pt x="2597" y="596"/>
                    <a:pt x="2918" y="717"/>
                  </a:cubicBezTo>
                  <a:cubicBezTo>
                    <a:pt x="2447" y="246"/>
                    <a:pt x="1821"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432800" y="1647900"/>
              <a:ext cx="78775" cy="56200"/>
            </a:xfrm>
            <a:custGeom>
              <a:avLst/>
              <a:gdLst/>
              <a:ahLst/>
              <a:cxnLst/>
              <a:rect l="l" t="t" r="r" b="b"/>
              <a:pathLst>
                <a:path w="3151" h="2248" extrusionOk="0">
                  <a:moveTo>
                    <a:pt x="3151" y="1"/>
                  </a:moveTo>
                  <a:lnTo>
                    <a:pt x="1" y="1465"/>
                  </a:lnTo>
                  <a:cubicBezTo>
                    <a:pt x="77" y="1921"/>
                    <a:pt x="479" y="2247"/>
                    <a:pt x="927" y="2247"/>
                  </a:cubicBezTo>
                  <a:cubicBezTo>
                    <a:pt x="1002" y="2247"/>
                    <a:pt x="1078" y="2238"/>
                    <a:pt x="1154" y="2219"/>
                  </a:cubicBezTo>
                  <a:cubicBezTo>
                    <a:pt x="2130" y="1909"/>
                    <a:pt x="3151"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064550" y="1755500"/>
              <a:ext cx="1118100" cy="1049325"/>
            </a:xfrm>
            <a:custGeom>
              <a:avLst/>
              <a:gdLst/>
              <a:ahLst/>
              <a:cxnLst/>
              <a:rect l="l" t="t" r="r" b="b"/>
              <a:pathLst>
                <a:path w="44724" h="41973" extrusionOk="0">
                  <a:moveTo>
                    <a:pt x="26399" y="0"/>
                  </a:moveTo>
                  <a:lnTo>
                    <a:pt x="19434" y="1331"/>
                  </a:lnTo>
                  <a:lnTo>
                    <a:pt x="18857" y="3284"/>
                  </a:lnTo>
                  <a:lnTo>
                    <a:pt x="0" y="6966"/>
                  </a:lnTo>
                  <a:lnTo>
                    <a:pt x="9983" y="29816"/>
                  </a:lnTo>
                  <a:lnTo>
                    <a:pt x="8563" y="36160"/>
                  </a:lnTo>
                  <a:cubicBezTo>
                    <a:pt x="10434" y="35855"/>
                    <a:pt x="12270" y="35722"/>
                    <a:pt x="14049" y="35722"/>
                  </a:cubicBezTo>
                  <a:cubicBezTo>
                    <a:pt x="26244" y="35722"/>
                    <a:pt x="35805" y="41973"/>
                    <a:pt x="35805" y="41973"/>
                  </a:cubicBezTo>
                  <a:lnTo>
                    <a:pt x="34430" y="38601"/>
                  </a:lnTo>
                  <a:lnTo>
                    <a:pt x="37846" y="36338"/>
                  </a:lnTo>
                  <a:lnTo>
                    <a:pt x="36293" y="31058"/>
                  </a:lnTo>
                  <a:lnTo>
                    <a:pt x="44723" y="1731"/>
                  </a:lnTo>
                  <a:lnTo>
                    <a:pt x="27553" y="1731"/>
                  </a:lnTo>
                  <a:lnTo>
                    <a:pt x="26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866800" y="2608325"/>
              <a:ext cx="147250" cy="57850"/>
            </a:xfrm>
            <a:custGeom>
              <a:avLst/>
              <a:gdLst/>
              <a:ahLst/>
              <a:cxnLst/>
              <a:rect l="l" t="t" r="r" b="b"/>
              <a:pathLst>
                <a:path w="5890" h="2314" extrusionOk="0">
                  <a:moveTo>
                    <a:pt x="176" y="1"/>
                  </a:moveTo>
                  <a:cubicBezTo>
                    <a:pt x="63" y="1"/>
                    <a:pt x="0" y="188"/>
                    <a:pt x="122" y="228"/>
                  </a:cubicBezTo>
                  <a:cubicBezTo>
                    <a:pt x="3050" y="1293"/>
                    <a:pt x="5668" y="2314"/>
                    <a:pt x="5712" y="2314"/>
                  </a:cubicBezTo>
                  <a:lnTo>
                    <a:pt x="5756" y="2314"/>
                  </a:lnTo>
                  <a:cubicBezTo>
                    <a:pt x="5889" y="2314"/>
                    <a:pt x="5889" y="2136"/>
                    <a:pt x="5801" y="2092"/>
                  </a:cubicBezTo>
                  <a:cubicBezTo>
                    <a:pt x="5756" y="2092"/>
                    <a:pt x="3094" y="1071"/>
                    <a:pt x="210" y="6"/>
                  </a:cubicBezTo>
                  <a:cubicBezTo>
                    <a:pt x="198" y="2"/>
                    <a:pt x="18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551475" y="2539375"/>
              <a:ext cx="378275" cy="183375"/>
            </a:xfrm>
            <a:custGeom>
              <a:avLst/>
              <a:gdLst/>
              <a:ahLst/>
              <a:cxnLst/>
              <a:rect l="l" t="t" r="r" b="b"/>
              <a:pathLst>
                <a:path w="15131" h="7335" extrusionOk="0">
                  <a:moveTo>
                    <a:pt x="2410" y="0"/>
                  </a:moveTo>
                  <a:cubicBezTo>
                    <a:pt x="1178" y="0"/>
                    <a:pt x="231" y="138"/>
                    <a:pt x="45" y="324"/>
                  </a:cubicBezTo>
                  <a:cubicBezTo>
                    <a:pt x="1" y="369"/>
                    <a:pt x="1" y="457"/>
                    <a:pt x="1" y="502"/>
                  </a:cubicBezTo>
                  <a:cubicBezTo>
                    <a:pt x="45" y="590"/>
                    <a:pt x="90" y="768"/>
                    <a:pt x="1288" y="901"/>
                  </a:cubicBezTo>
                  <a:cubicBezTo>
                    <a:pt x="4837" y="1300"/>
                    <a:pt x="14820" y="7246"/>
                    <a:pt x="14909" y="7334"/>
                  </a:cubicBezTo>
                  <a:lnTo>
                    <a:pt x="14953" y="7334"/>
                  </a:lnTo>
                  <a:cubicBezTo>
                    <a:pt x="15086" y="7334"/>
                    <a:pt x="15130" y="7201"/>
                    <a:pt x="15042" y="7157"/>
                  </a:cubicBezTo>
                  <a:cubicBezTo>
                    <a:pt x="14598" y="6891"/>
                    <a:pt x="4926" y="1078"/>
                    <a:pt x="1288" y="679"/>
                  </a:cubicBezTo>
                  <a:cubicBezTo>
                    <a:pt x="933" y="635"/>
                    <a:pt x="578" y="590"/>
                    <a:pt x="267" y="457"/>
                  </a:cubicBezTo>
                  <a:cubicBezTo>
                    <a:pt x="467" y="337"/>
                    <a:pt x="1319" y="226"/>
                    <a:pt x="2434" y="226"/>
                  </a:cubicBezTo>
                  <a:cubicBezTo>
                    <a:pt x="3788" y="226"/>
                    <a:pt x="5531" y="390"/>
                    <a:pt x="6967" y="901"/>
                  </a:cubicBezTo>
                  <a:cubicBezTo>
                    <a:pt x="7011" y="901"/>
                    <a:pt x="7100" y="857"/>
                    <a:pt x="7100" y="812"/>
                  </a:cubicBezTo>
                  <a:cubicBezTo>
                    <a:pt x="7144" y="768"/>
                    <a:pt x="7100" y="679"/>
                    <a:pt x="7055" y="679"/>
                  </a:cubicBezTo>
                  <a:cubicBezTo>
                    <a:pt x="5610" y="181"/>
                    <a:pt x="3823"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310800" y="2412150"/>
              <a:ext cx="420400" cy="92075"/>
            </a:xfrm>
            <a:custGeom>
              <a:avLst/>
              <a:gdLst/>
              <a:ahLst/>
              <a:cxnLst/>
              <a:rect l="l" t="t" r="r" b="b"/>
              <a:pathLst>
                <a:path w="16816" h="3683" extrusionOk="0">
                  <a:moveTo>
                    <a:pt x="16638" y="0"/>
                  </a:moveTo>
                  <a:cubicBezTo>
                    <a:pt x="9983" y="0"/>
                    <a:pt x="178" y="3417"/>
                    <a:pt x="89" y="3461"/>
                  </a:cubicBezTo>
                  <a:cubicBezTo>
                    <a:pt x="0" y="3505"/>
                    <a:pt x="0" y="3683"/>
                    <a:pt x="133" y="3683"/>
                  </a:cubicBezTo>
                  <a:lnTo>
                    <a:pt x="178" y="3683"/>
                  </a:lnTo>
                  <a:cubicBezTo>
                    <a:pt x="266" y="3638"/>
                    <a:pt x="10027" y="222"/>
                    <a:pt x="16638" y="222"/>
                  </a:cubicBezTo>
                  <a:cubicBezTo>
                    <a:pt x="16816" y="222"/>
                    <a:pt x="16816" y="0"/>
                    <a:pt x="16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4577000" y="2713850"/>
              <a:ext cx="200775" cy="531325"/>
            </a:xfrm>
            <a:custGeom>
              <a:avLst/>
              <a:gdLst/>
              <a:ahLst/>
              <a:cxnLst/>
              <a:rect l="l" t="t" r="r" b="b"/>
              <a:pathLst>
                <a:path w="8031" h="21253" extrusionOk="0">
                  <a:moveTo>
                    <a:pt x="7898" y="0"/>
                  </a:moveTo>
                  <a:cubicBezTo>
                    <a:pt x="7854" y="0"/>
                    <a:pt x="7809" y="45"/>
                    <a:pt x="7765" y="89"/>
                  </a:cubicBezTo>
                  <a:cubicBezTo>
                    <a:pt x="7587" y="5014"/>
                    <a:pt x="6212" y="9806"/>
                    <a:pt x="3860" y="14109"/>
                  </a:cubicBezTo>
                  <a:lnTo>
                    <a:pt x="45" y="21075"/>
                  </a:lnTo>
                  <a:cubicBezTo>
                    <a:pt x="0" y="21164"/>
                    <a:pt x="0" y="21208"/>
                    <a:pt x="89" y="21253"/>
                  </a:cubicBezTo>
                  <a:lnTo>
                    <a:pt x="134" y="21253"/>
                  </a:lnTo>
                  <a:cubicBezTo>
                    <a:pt x="178" y="21253"/>
                    <a:pt x="222" y="21253"/>
                    <a:pt x="222" y="21208"/>
                  </a:cubicBezTo>
                  <a:lnTo>
                    <a:pt x="4038" y="14242"/>
                  </a:lnTo>
                  <a:cubicBezTo>
                    <a:pt x="6434" y="9894"/>
                    <a:pt x="7809" y="5058"/>
                    <a:pt x="7987" y="89"/>
                  </a:cubicBezTo>
                  <a:cubicBezTo>
                    <a:pt x="8031" y="45"/>
                    <a:pt x="7942"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689025" y="3726000"/>
              <a:ext cx="283975" cy="231275"/>
            </a:xfrm>
            <a:custGeom>
              <a:avLst/>
              <a:gdLst/>
              <a:ahLst/>
              <a:cxnLst/>
              <a:rect l="l" t="t" r="r" b="b"/>
              <a:pathLst>
                <a:path w="11359" h="9251" extrusionOk="0">
                  <a:moveTo>
                    <a:pt x="9295" y="1"/>
                  </a:moveTo>
                  <a:cubicBezTo>
                    <a:pt x="9221" y="1"/>
                    <a:pt x="9156" y="69"/>
                    <a:pt x="9185" y="155"/>
                  </a:cubicBezTo>
                  <a:lnTo>
                    <a:pt x="11048" y="4637"/>
                  </a:lnTo>
                  <a:lnTo>
                    <a:pt x="89" y="9029"/>
                  </a:lnTo>
                  <a:cubicBezTo>
                    <a:pt x="45" y="9073"/>
                    <a:pt x="1" y="9118"/>
                    <a:pt x="45" y="9162"/>
                  </a:cubicBezTo>
                  <a:cubicBezTo>
                    <a:pt x="45" y="9206"/>
                    <a:pt x="89" y="9251"/>
                    <a:pt x="134" y="9251"/>
                  </a:cubicBezTo>
                  <a:lnTo>
                    <a:pt x="178" y="9251"/>
                  </a:lnTo>
                  <a:lnTo>
                    <a:pt x="11270" y="4814"/>
                  </a:lnTo>
                  <a:lnTo>
                    <a:pt x="11359" y="4770"/>
                  </a:lnTo>
                  <a:lnTo>
                    <a:pt x="9407" y="67"/>
                  </a:lnTo>
                  <a:cubicBezTo>
                    <a:pt x="9376" y="20"/>
                    <a:pt x="9334" y="1"/>
                    <a:pt x="9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632450" y="3521350"/>
              <a:ext cx="213725" cy="84325"/>
            </a:xfrm>
            <a:custGeom>
              <a:avLst/>
              <a:gdLst/>
              <a:ahLst/>
              <a:cxnLst/>
              <a:rect l="l" t="t" r="r" b="b"/>
              <a:pathLst>
                <a:path w="8549" h="3373" extrusionOk="0">
                  <a:moveTo>
                    <a:pt x="8165" y="0"/>
                  </a:moveTo>
                  <a:lnTo>
                    <a:pt x="90" y="3150"/>
                  </a:lnTo>
                  <a:cubicBezTo>
                    <a:pt x="1" y="3195"/>
                    <a:pt x="1" y="3372"/>
                    <a:pt x="134" y="3372"/>
                  </a:cubicBezTo>
                  <a:cubicBezTo>
                    <a:pt x="178" y="3372"/>
                    <a:pt x="178" y="3372"/>
                    <a:pt x="178" y="3328"/>
                  </a:cubicBezTo>
                  <a:lnTo>
                    <a:pt x="8031" y="266"/>
                  </a:lnTo>
                  <a:lnTo>
                    <a:pt x="8342" y="932"/>
                  </a:lnTo>
                  <a:cubicBezTo>
                    <a:pt x="8357" y="978"/>
                    <a:pt x="8389" y="998"/>
                    <a:pt x="8422" y="998"/>
                  </a:cubicBezTo>
                  <a:cubicBezTo>
                    <a:pt x="8483" y="998"/>
                    <a:pt x="8548" y="930"/>
                    <a:pt x="8519" y="843"/>
                  </a:cubicBez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247575" y="3673800"/>
              <a:ext cx="116475" cy="77175"/>
            </a:xfrm>
            <a:custGeom>
              <a:avLst/>
              <a:gdLst/>
              <a:ahLst/>
              <a:cxnLst/>
              <a:rect l="l" t="t" r="r" b="b"/>
              <a:pathLst>
                <a:path w="4659" h="3087" extrusionOk="0">
                  <a:moveTo>
                    <a:pt x="2338" y="1"/>
                  </a:moveTo>
                  <a:cubicBezTo>
                    <a:pt x="2314" y="1"/>
                    <a:pt x="2288" y="8"/>
                    <a:pt x="2263" y="25"/>
                  </a:cubicBezTo>
                  <a:lnTo>
                    <a:pt x="355" y="1711"/>
                  </a:lnTo>
                  <a:cubicBezTo>
                    <a:pt x="89" y="1933"/>
                    <a:pt x="0" y="2377"/>
                    <a:pt x="178" y="2687"/>
                  </a:cubicBezTo>
                  <a:cubicBezTo>
                    <a:pt x="311" y="2953"/>
                    <a:pt x="577" y="3086"/>
                    <a:pt x="888" y="3086"/>
                  </a:cubicBezTo>
                  <a:lnTo>
                    <a:pt x="1109" y="3086"/>
                  </a:lnTo>
                  <a:lnTo>
                    <a:pt x="4570" y="1977"/>
                  </a:lnTo>
                  <a:cubicBezTo>
                    <a:pt x="4659" y="1977"/>
                    <a:pt x="4659" y="1888"/>
                    <a:pt x="4659" y="1844"/>
                  </a:cubicBezTo>
                  <a:cubicBezTo>
                    <a:pt x="4627" y="1813"/>
                    <a:pt x="4596" y="1781"/>
                    <a:pt x="4565" y="1781"/>
                  </a:cubicBezTo>
                  <a:cubicBezTo>
                    <a:pt x="4552" y="1781"/>
                    <a:pt x="4539" y="1787"/>
                    <a:pt x="4526" y="1800"/>
                  </a:cubicBezTo>
                  <a:lnTo>
                    <a:pt x="1065" y="2865"/>
                  </a:lnTo>
                  <a:cubicBezTo>
                    <a:pt x="1001" y="2883"/>
                    <a:pt x="940" y="2891"/>
                    <a:pt x="882" y="2891"/>
                  </a:cubicBezTo>
                  <a:cubicBezTo>
                    <a:pt x="371" y="2891"/>
                    <a:pt x="90" y="2242"/>
                    <a:pt x="488" y="1844"/>
                  </a:cubicBezTo>
                  <a:lnTo>
                    <a:pt x="2440" y="203"/>
                  </a:lnTo>
                  <a:cubicBezTo>
                    <a:pt x="2512" y="131"/>
                    <a:pt x="2439"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419500" y="2732500"/>
              <a:ext cx="229625" cy="91175"/>
            </a:xfrm>
            <a:custGeom>
              <a:avLst/>
              <a:gdLst/>
              <a:ahLst/>
              <a:cxnLst/>
              <a:rect l="l" t="t" r="r" b="b"/>
              <a:pathLst>
                <a:path w="9185" h="3647" extrusionOk="0">
                  <a:moveTo>
                    <a:pt x="799" y="186"/>
                  </a:moveTo>
                  <a:lnTo>
                    <a:pt x="8696" y="1739"/>
                  </a:lnTo>
                  <a:cubicBezTo>
                    <a:pt x="8785" y="1739"/>
                    <a:pt x="8874" y="1783"/>
                    <a:pt x="8918" y="1828"/>
                  </a:cubicBezTo>
                  <a:cubicBezTo>
                    <a:pt x="8962" y="1916"/>
                    <a:pt x="8962" y="2005"/>
                    <a:pt x="8962" y="2050"/>
                  </a:cubicBezTo>
                  <a:lnTo>
                    <a:pt x="8741" y="3247"/>
                  </a:lnTo>
                  <a:cubicBezTo>
                    <a:pt x="8702" y="3363"/>
                    <a:pt x="8564" y="3478"/>
                    <a:pt x="8441" y="3478"/>
                  </a:cubicBezTo>
                  <a:cubicBezTo>
                    <a:pt x="8422" y="3478"/>
                    <a:pt x="8404" y="3475"/>
                    <a:pt x="8386" y="3469"/>
                  </a:cubicBezTo>
                  <a:lnTo>
                    <a:pt x="444" y="1916"/>
                  </a:lnTo>
                  <a:cubicBezTo>
                    <a:pt x="311" y="1916"/>
                    <a:pt x="178" y="1739"/>
                    <a:pt x="222" y="1561"/>
                  </a:cubicBezTo>
                  <a:lnTo>
                    <a:pt x="444" y="408"/>
                  </a:lnTo>
                  <a:cubicBezTo>
                    <a:pt x="488" y="275"/>
                    <a:pt x="577" y="186"/>
                    <a:pt x="754" y="186"/>
                  </a:cubicBezTo>
                  <a:close/>
                  <a:moveTo>
                    <a:pt x="742" y="0"/>
                  </a:moveTo>
                  <a:cubicBezTo>
                    <a:pt x="513" y="0"/>
                    <a:pt x="305" y="131"/>
                    <a:pt x="266" y="364"/>
                  </a:cubicBezTo>
                  <a:lnTo>
                    <a:pt x="45" y="1561"/>
                  </a:lnTo>
                  <a:cubicBezTo>
                    <a:pt x="0" y="1828"/>
                    <a:pt x="133" y="2050"/>
                    <a:pt x="399" y="2138"/>
                  </a:cubicBezTo>
                  <a:lnTo>
                    <a:pt x="8341" y="3647"/>
                  </a:lnTo>
                  <a:lnTo>
                    <a:pt x="8430" y="3647"/>
                  </a:lnTo>
                  <a:cubicBezTo>
                    <a:pt x="8652" y="3647"/>
                    <a:pt x="8874" y="3514"/>
                    <a:pt x="8918" y="3247"/>
                  </a:cubicBezTo>
                  <a:lnTo>
                    <a:pt x="9140" y="2094"/>
                  </a:lnTo>
                  <a:cubicBezTo>
                    <a:pt x="9184" y="1828"/>
                    <a:pt x="9007" y="1561"/>
                    <a:pt x="8741" y="1517"/>
                  </a:cubicBezTo>
                  <a:lnTo>
                    <a:pt x="843" y="9"/>
                  </a:lnTo>
                  <a:cubicBezTo>
                    <a:pt x="809" y="3"/>
                    <a:pt x="776"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948575" y="583075"/>
              <a:ext cx="315050" cy="956150"/>
            </a:xfrm>
            <a:custGeom>
              <a:avLst/>
              <a:gdLst/>
              <a:ahLst/>
              <a:cxnLst/>
              <a:rect l="l" t="t" r="r" b="b"/>
              <a:pathLst>
                <a:path w="12602" h="38246" extrusionOk="0">
                  <a:moveTo>
                    <a:pt x="8076" y="0"/>
                  </a:moveTo>
                  <a:lnTo>
                    <a:pt x="1" y="1110"/>
                  </a:lnTo>
                  <a:lnTo>
                    <a:pt x="3106" y="26754"/>
                  </a:lnTo>
                  <a:lnTo>
                    <a:pt x="1598" y="36471"/>
                  </a:lnTo>
                  <a:lnTo>
                    <a:pt x="11181" y="38246"/>
                  </a:lnTo>
                  <a:lnTo>
                    <a:pt x="11936" y="33454"/>
                  </a:lnTo>
                  <a:cubicBezTo>
                    <a:pt x="12601" y="29150"/>
                    <a:pt x="12512" y="24758"/>
                    <a:pt x="11669" y="20498"/>
                  </a:cubicBezTo>
                  <a:lnTo>
                    <a:pt x="807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22900" y="1233225"/>
              <a:ext cx="146425" cy="22050"/>
            </a:xfrm>
            <a:custGeom>
              <a:avLst/>
              <a:gdLst/>
              <a:ahLst/>
              <a:cxnLst/>
              <a:rect l="l" t="t" r="r" b="b"/>
              <a:pathLst>
                <a:path w="5857" h="882" extrusionOk="0">
                  <a:moveTo>
                    <a:pt x="4682" y="1"/>
                  </a:moveTo>
                  <a:cubicBezTo>
                    <a:pt x="3138" y="1"/>
                    <a:pt x="1599" y="228"/>
                    <a:pt x="89" y="660"/>
                  </a:cubicBezTo>
                  <a:cubicBezTo>
                    <a:pt x="0" y="704"/>
                    <a:pt x="0" y="881"/>
                    <a:pt x="133" y="881"/>
                  </a:cubicBezTo>
                  <a:lnTo>
                    <a:pt x="178" y="881"/>
                  </a:lnTo>
                  <a:cubicBezTo>
                    <a:pt x="1699" y="425"/>
                    <a:pt x="3318" y="197"/>
                    <a:pt x="4923" y="197"/>
                  </a:cubicBezTo>
                  <a:cubicBezTo>
                    <a:pt x="5190" y="197"/>
                    <a:pt x="5458" y="203"/>
                    <a:pt x="5724" y="216"/>
                  </a:cubicBezTo>
                  <a:cubicBezTo>
                    <a:pt x="5748" y="228"/>
                    <a:pt x="5768" y="233"/>
                    <a:pt x="5786" y="233"/>
                  </a:cubicBezTo>
                  <a:cubicBezTo>
                    <a:pt x="5833" y="233"/>
                    <a:pt x="5857" y="192"/>
                    <a:pt x="5857" y="127"/>
                  </a:cubicBezTo>
                  <a:cubicBezTo>
                    <a:pt x="5857" y="83"/>
                    <a:pt x="5813" y="38"/>
                    <a:pt x="5768" y="38"/>
                  </a:cubicBezTo>
                  <a:cubicBezTo>
                    <a:pt x="5406" y="13"/>
                    <a:pt x="5044" y="1"/>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897550" y="357800"/>
              <a:ext cx="252925" cy="263000"/>
            </a:xfrm>
            <a:custGeom>
              <a:avLst/>
              <a:gdLst/>
              <a:ahLst/>
              <a:cxnLst/>
              <a:rect l="l" t="t" r="r" b="b"/>
              <a:pathLst>
                <a:path w="10117" h="10520" extrusionOk="0">
                  <a:moveTo>
                    <a:pt x="5898" y="1"/>
                  </a:moveTo>
                  <a:cubicBezTo>
                    <a:pt x="5885" y="1"/>
                    <a:pt x="5871" y="2"/>
                    <a:pt x="5857" y="5"/>
                  </a:cubicBezTo>
                  <a:cubicBezTo>
                    <a:pt x="4837" y="182"/>
                    <a:pt x="5502" y="5906"/>
                    <a:pt x="5502" y="5906"/>
                  </a:cubicBezTo>
                  <a:cubicBezTo>
                    <a:pt x="5502" y="5906"/>
                    <a:pt x="4512" y="267"/>
                    <a:pt x="3507" y="267"/>
                  </a:cubicBezTo>
                  <a:cubicBezTo>
                    <a:pt x="3492" y="267"/>
                    <a:pt x="3477" y="268"/>
                    <a:pt x="3461" y="271"/>
                  </a:cubicBezTo>
                  <a:cubicBezTo>
                    <a:pt x="2485" y="448"/>
                    <a:pt x="3240" y="6305"/>
                    <a:pt x="3240" y="6305"/>
                  </a:cubicBezTo>
                  <a:cubicBezTo>
                    <a:pt x="3240" y="6305"/>
                    <a:pt x="2272" y="1069"/>
                    <a:pt x="1343" y="1069"/>
                  </a:cubicBezTo>
                  <a:cubicBezTo>
                    <a:pt x="1340" y="1069"/>
                    <a:pt x="1336" y="1069"/>
                    <a:pt x="1332" y="1070"/>
                  </a:cubicBezTo>
                  <a:cubicBezTo>
                    <a:pt x="1" y="1114"/>
                    <a:pt x="2042" y="10520"/>
                    <a:pt x="2042" y="10520"/>
                  </a:cubicBezTo>
                  <a:lnTo>
                    <a:pt x="10117" y="9011"/>
                  </a:lnTo>
                  <a:cubicBezTo>
                    <a:pt x="10117" y="9011"/>
                    <a:pt x="9096" y="2134"/>
                    <a:pt x="8608" y="715"/>
                  </a:cubicBezTo>
                  <a:cubicBezTo>
                    <a:pt x="8506" y="381"/>
                    <a:pt x="8344" y="167"/>
                    <a:pt x="8177" y="167"/>
                  </a:cubicBezTo>
                  <a:cubicBezTo>
                    <a:pt x="7768" y="167"/>
                    <a:pt x="7329" y="1468"/>
                    <a:pt x="7676" y="5506"/>
                  </a:cubicBezTo>
                  <a:cubicBezTo>
                    <a:pt x="7676" y="5506"/>
                    <a:pt x="6773" y="1"/>
                    <a:pt x="589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68725" y="519300"/>
              <a:ext cx="86525" cy="107050"/>
            </a:xfrm>
            <a:custGeom>
              <a:avLst/>
              <a:gdLst/>
              <a:ahLst/>
              <a:cxnLst/>
              <a:rect l="l" t="t" r="r" b="b"/>
              <a:pathLst>
                <a:path w="3461" h="4282" extrusionOk="0">
                  <a:moveTo>
                    <a:pt x="762" y="0"/>
                  </a:moveTo>
                  <a:cubicBezTo>
                    <a:pt x="617" y="0"/>
                    <a:pt x="505" y="46"/>
                    <a:pt x="444" y="156"/>
                  </a:cubicBezTo>
                  <a:cubicBezTo>
                    <a:pt x="0" y="999"/>
                    <a:pt x="3461" y="4282"/>
                    <a:pt x="3461" y="4282"/>
                  </a:cubicBezTo>
                  <a:lnTo>
                    <a:pt x="3372" y="1398"/>
                  </a:lnTo>
                  <a:cubicBezTo>
                    <a:pt x="3372" y="1398"/>
                    <a:pt x="1561" y="0"/>
                    <a:pt x="7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4886475" y="1466000"/>
              <a:ext cx="370475" cy="336100"/>
            </a:xfrm>
            <a:custGeom>
              <a:avLst/>
              <a:gdLst/>
              <a:ahLst/>
              <a:cxnLst/>
              <a:rect l="l" t="t" r="r" b="b"/>
              <a:pathLst>
                <a:path w="14819" h="13444" extrusionOk="0">
                  <a:moveTo>
                    <a:pt x="3727" y="0"/>
                  </a:moveTo>
                  <a:lnTo>
                    <a:pt x="0" y="13444"/>
                  </a:lnTo>
                  <a:lnTo>
                    <a:pt x="11846" y="13311"/>
                  </a:lnTo>
                  <a:lnTo>
                    <a:pt x="14819" y="1864"/>
                  </a:lnTo>
                  <a:lnTo>
                    <a:pt x="37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4882025" y="1762750"/>
              <a:ext cx="205225" cy="41575"/>
            </a:xfrm>
            <a:custGeom>
              <a:avLst/>
              <a:gdLst/>
              <a:ahLst/>
              <a:cxnLst/>
              <a:rect l="l" t="t" r="r" b="b"/>
              <a:pathLst>
                <a:path w="8209" h="1663" extrusionOk="0">
                  <a:moveTo>
                    <a:pt x="5131" y="0"/>
                  </a:moveTo>
                  <a:cubicBezTo>
                    <a:pt x="5035" y="0"/>
                    <a:pt x="4992" y="161"/>
                    <a:pt x="5103" y="198"/>
                  </a:cubicBezTo>
                  <a:lnTo>
                    <a:pt x="7809" y="1175"/>
                  </a:lnTo>
                  <a:cubicBezTo>
                    <a:pt x="7898" y="1219"/>
                    <a:pt x="7854" y="1352"/>
                    <a:pt x="7765" y="1352"/>
                  </a:cubicBezTo>
                  <a:lnTo>
                    <a:pt x="178" y="1441"/>
                  </a:lnTo>
                  <a:cubicBezTo>
                    <a:pt x="1" y="1441"/>
                    <a:pt x="1" y="1663"/>
                    <a:pt x="178" y="1663"/>
                  </a:cubicBezTo>
                  <a:lnTo>
                    <a:pt x="7765" y="1574"/>
                  </a:lnTo>
                  <a:cubicBezTo>
                    <a:pt x="8120" y="1574"/>
                    <a:pt x="8209" y="1086"/>
                    <a:pt x="7854" y="997"/>
                  </a:cubicBezTo>
                  <a:lnTo>
                    <a:pt x="5192" y="21"/>
                  </a:lnTo>
                  <a:cubicBezTo>
                    <a:pt x="5170" y="6"/>
                    <a:pt x="5149"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3891525" y="708425"/>
              <a:ext cx="320575" cy="963900"/>
            </a:xfrm>
            <a:custGeom>
              <a:avLst/>
              <a:gdLst/>
              <a:ahLst/>
              <a:cxnLst/>
              <a:rect l="l" t="t" r="r" b="b"/>
              <a:pathLst>
                <a:path w="12823" h="38556" extrusionOk="0">
                  <a:moveTo>
                    <a:pt x="8519" y="0"/>
                  </a:moveTo>
                  <a:lnTo>
                    <a:pt x="355" y="355"/>
                  </a:lnTo>
                  <a:lnTo>
                    <a:pt x="44" y="21164"/>
                  </a:lnTo>
                  <a:cubicBezTo>
                    <a:pt x="0" y="25512"/>
                    <a:pt x="666" y="29860"/>
                    <a:pt x="2130" y="33986"/>
                  </a:cubicBezTo>
                  <a:lnTo>
                    <a:pt x="3727" y="38556"/>
                  </a:lnTo>
                  <a:lnTo>
                    <a:pt x="12822" y="35139"/>
                  </a:lnTo>
                  <a:lnTo>
                    <a:pt x="9628" y="25822"/>
                  </a:lnTo>
                  <a:lnTo>
                    <a:pt x="851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3986900" y="1349825"/>
              <a:ext cx="147550" cy="16375"/>
            </a:xfrm>
            <a:custGeom>
              <a:avLst/>
              <a:gdLst/>
              <a:ahLst/>
              <a:cxnLst/>
              <a:rect l="l" t="t" r="r" b="b"/>
              <a:pathLst>
                <a:path w="5902" h="655" extrusionOk="0">
                  <a:moveTo>
                    <a:pt x="4144" y="0"/>
                  </a:moveTo>
                  <a:cubicBezTo>
                    <a:pt x="2795" y="0"/>
                    <a:pt x="1453" y="150"/>
                    <a:pt x="134" y="432"/>
                  </a:cubicBezTo>
                  <a:cubicBezTo>
                    <a:pt x="1" y="477"/>
                    <a:pt x="45" y="654"/>
                    <a:pt x="178" y="654"/>
                  </a:cubicBezTo>
                  <a:cubicBezTo>
                    <a:pt x="1498" y="371"/>
                    <a:pt x="2818" y="222"/>
                    <a:pt x="4137" y="222"/>
                  </a:cubicBezTo>
                  <a:cubicBezTo>
                    <a:pt x="4681" y="222"/>
                    <a:pt x="5225" y="248"/>
                    <a:pt x="5769" y="299"/>
                  </a:cubicBezTo>
                  <a:cubicBezTo>
                    <a:pt x="5857" y="299"/>
                    <a:pt x="5902" y="255"/>
                    <a:pt x="5902" y="166"/>
                  </a:cubicBezTo>
                  <a:cubicBezTo>
                    <a:pt x="5902" y="122"/>
                    <a:pt x="5857" y="77"/>
                    <a:pt x="5813" y="77"/>
                  </a:cubicBezTo>
                  <a:cubicBezTo>
                    <a:pt x="5256" y="26"/>
                    <a:pt x="46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3895950" y="473275"/>
              <a:ext cx="217250" cy="245150"/>
            </a:xfrm>
            <a:custGeom>
              <a:avLst/>
              <a:gdLst/>
              <a:ahLst/>
              <a:cxnLst/>
              <a:rect l="l" t="t" r="r" b="b"/>
              <a:pathLst>
                <a:path w="8690" h="9806" extrusionOk="0">
                  <a:moveTo>
                    <a:pt x="5192" y="0"/>
                  </a:moveTo>
                  <a:cubicBezTo>
                    <a:pt x="4171" y="0"/>
                    <a:pt x="4127" y="5857"/>
                    <a:pt x="4127" y="5857"/>
                  </a:cubicBezTo>
                  <a:cubicBezTo>
                    <a:pt x="4127" y="5857"/>
                    <a:pt x="3816" y="133"/>
                    <a:pt x="2796" y="133"/>
                  </a:cubicBezTo>
                  <a:cubicBezTo>
                    <a:pt x="1864" y="133"/>
                    <a:pt x="1953" y="5857"/>
                    <a:pt x="1953" y="5857"/>
                  </a:cubicBezTo>
                  <a:cubicBezTo>
                    <a:pt x="1586" y="1944"/>
                    <a:pt x="966" y="706"/>
                    <a:pt x="558" y="706"/>
                  </a:cubicBezTo>
                  <a:cubicBezTo>
                    <a:pt x="374" y="706"/>
                    <a:pt x="233" y="958"/>
                    <a:pt x="178" y="1331"/>
                  </a:cubicBezTo>
                  <a:cubicBezTo>
                    <a:pt x="1" y="2795"/>
                    <a:pt x="178" y="9761"/>
                    <a:pt x="178" y="9761"/>
                  </a:cubicBezTo>
                  <a:lnTo>
                    <a:pt x="8386" y="9805"/>
                  </a:lnTo>
                  <a:cubicBezTo>
                    <a:pt x="8386" y="9805"/>
                    <a:pt x="8690" y="396"/>
                    <a:pt x="7496" y="396"/>
                  </a:cubicBezTo>
                  <a:cubicBezTo>
                    <a:pt x="7482" y="396"/>
                    <a:pt x="7468" y="397"/>
                    <a:pt x="7454" y="399"/>
                  </a:cubicBezTo>
                  <a:cubicBezTo>
                    <a:pt x="6478" y="532"/>
                    <a:pt x="6478" y="5857"/>
                    <a:pt x="6478" y="5857"/>
                  </a:cubicBezTo>
                  <a:cubicBezTo>
                    <a:pt x="6478" y="5857"/>
                    <a:pt x="6168" y="0"/>
                    <a:pt x="5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090050" y="607850"/>
              <a:ext cx="79900" cy="117225"/>
            </a:xfrm>
            <a:custGeom>
              <a:avLst/>
              <a:gdLst/>
              <a:ahLst/>
              <a:cxnLst/>
              <a:rect l="l" t="t" r="r" b="b"/>
              <a:pathLst>
                <a:path w="3196" h="4689" extrusionOk="0">
                  <a:moveTo>
                    <a:pt x="2369" y="0"/>
                  </a:moveTo>
                  <a:cubicBezTo>
                    <a:pt x="1635" y="0"/>
                    <a:pt x="1" y="1805"/>
                    <a:pt x="1" y="1805"/>
                  </a:cubicBezTo>
                  <a:lnTo>
                    <a:pt x="400" y="4689"/>
                  </a:lnTo>
                  <a:cubicBezTo>
                    <a:pt x="400" y="4689"/>
                    <a:pt x="3195" y="873"/>
                    <a:pt x="2619" y="119"/>
                  </a:cubicBezTo>
                  <a:cubicBezTo>
                    <a:pt x="2558" y="36"/>
                    <a:pt x="2472" y="0"/>
                    <a:pt x="23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3954750" y="1573600"/>
              <a:ext cx="404875" cy="356075"/>
            </a:xfrm>
            <a:custGeom>
              <a:avLst/>
              <a:gdLst/>
              <a:ahLst/>
              <a:cxnLst/>
              <a:rect l="l" t="t" r="r" b="b"/>
              <a:pathLst>
                <a:path w="16195" h="14243" extrusionOk="0">
                  <a:moveTo>
                    <a:pt x="10781" y="0"/>
                  </a:moveTo>
                  <a:lnTo>
                    <a:pt x="0" y="3239"/>
                  </a:lnTo>
                  <a:lnTo>
                    <a:pt x="4392" y="14242"/>
                  </a:lnTo>
                  <a:lnTo>
                    <a:pt x="16194" y="12822"/>
                  </a:lnTo>
                  <a:lnTo>
                    <a:pt x="10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151075" y="1854050"/>
              <a:ext cx="203000" cy="47875"/>
            </a:xfrm>
            <a:custGeom>
              <a:avLst/>
              <a:gdLst/>
              <a:ahLst/>
              <a:cxnLst/>
              <a:rect l="l" t="t" r="r" b="b"/>
              <a:pathLst>
                <a:path w="8120" h="1915" extrusionOk="0">
                  <a:moveTo>
                    <a:pt x="2881" y="0"/>
                  </a:moveTo>
                  <a:cubicBezTo>
                    <a:pt x="2868" y="0"/>
                    <a:pt x="2854" y="2"/>
                    <a:pt x="2840" y="7"/>
                  </a:cubicBezTo>
                  <a:lnTo>
                    <a:pt x="311" y="1338"/>
                  </a:lnTo>
                  <a:cubicBezTo>
                    <a:pt x="0" y="1471"/>
                    <a:pt x="133" y="1915"/>
                    <a:pt x="444" y="1915"/>
                  </a:cubicBezTo>
                  <a:lnTo>
                    <a:pt x="488" y="1915"/>
                  </a:lnTo>
                  <a:lnTo>
                    <a:pt x="8031" y="1028"/>
                  </a:lnTo>
                  <a:cubicBezTo>
                    <a:pt x="8119" y="1028"/>
                    <a:pt x="8119" y="939"/>
                    <a:pt x="8119" y="895"/>
                  </a:cubicBezTo>
                  <a:cubicBezTo>
                    <a:pt x="8119" y="850"/>
                    <a:pt x="8075" y="806"/>
                    <a:pt x="8031" y="806"/>
                  </a:cubicBezTo>
                  <a:lnTo>
                    <a:pt x="488" y="1693"/>
                  </a:lnTo>
                  <a:cubicBezTo>
                    <a:pt x="474" y="1698"/>
                    <a:pt x="460" y="1700"/>
                    <a:pt x="448" y="1700"/>
                  </a:cubicBezTo>
                  <a:cubicBezTo>
                    <a:pt x="347" y="1700"/>
                    <a:pt x="320" y="1555"/>
                    <a:pt x="399" y="1516"/>
                  </a:cubicBezTo>
                  <a:lnTo>
                    <a:pt x="2928" y="229"/>
                  </a:lnTo>
                  <a:cubicBezTo>
                    <a:pt x="3047" y="150"/>
                    <a:pt x="2989" y="0"/>
                    <a:pt x="2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074150" y="2543025"/>
              <a:ext cx="1042675" cy="1310850"/>
            </a:xfrm>
            <a:custGeom>
              <a:avLst/>
              <a:gdLst/>
              <a:ahLst/>
              <a:cxnLst/>
              <a:rect l="l" t="t" r="r" b="b"/>
              <a:pathLst>
                <a:path w="41707" h="52434" extrusionOk="0">
                  <a:moveTo>
                    <a:pt x="39532" y="1"/>
                  </a:moveTo>
                  <a:cubicBezTo>
                    <a:pt x="39532" y="1"/>
                    <a:pt x="30259" y="932"/>
                    <a:pt x="26045" y="5680"/>
                  </a:cubicBezTo>
                  <a:lnTo>
                    <a:pt x="18635" y="33809"/>
                  </a:lnTo>
                  <a:lnTo>
                    <a:pt x="6256" y="16994"/>
                  </a:lnTo>
                  <a:lnTo>
                    <a:pt x="1" y="21697"/>
                  </a:lnTo>
                  <a:lnTo>
                    <a:pt x="10915" y="47164"/>
                  </a:lnTo>
                  <a:cubicBezTo>
                    <a:pt x="12431" y="50654"/>
                    <a:pt x="15693" y="52433"/>
                    <a:pt x="18956" y="52433"/>
                  </a:cubicBezTo>
                  <a:cubicBezTo>
                    <a:pt x="21997" y="52433"/>
                    <a:pt x="25039" y="50887"/>
                    <a:pt x="26666" y="47741"/>
                  </a:cubicBezTo>
                  <a:lnTo>
                    <a:pt x="41706" y="18901"/>
                  </a:lnTo>
                  <a:lnTo>
                    <a:pt x="3953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547775" y="2517525"/>
              <a:ext cx="618950" cy="942825"/>
            </a:xfrm>
            <a:custGeom>
              <a:avLst/>
              <a:gdLst/>
              <a:ahLst/>
              <a:cxnLst/>
              <a:rect l="l" t="t" r="r" b="b"/>
              <a:pathLst>
                <a:path w="24758" h="37713" extrusionOk="0">
                  <a:moveTo>
                    <a:pt x="21963" y="0"/>
                  </a:moveTo>
                  <a:cubicBezTo>
                    <a:pt x="21963" y="0"/>
                    <a:pt x="11314" y="1952"/>
                    <a:pt x="7100" y="6700"/>
                  </a:cubicBezTo>
                  <a:lnTo>
                    <a:pt x="1" y="30037"/>
                  </a:lnTo>
                  <a:lnTo>
                    <a:pt x="15884" y="37713"/>
                  </a:lnTo>
                  <a:lnTo>
                    <a:pt x="24758" y="18812"/>
                  </a:lnTo>
                  <a:lnTo>
                    <a:pt x="21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700350" y="2843625"/>
              <a:ext cx="530225" cy="274000"/>
            </a:xfrm>
            <a:custGeom>
              <a:avLst/>
              <a:gdLst/>
              <a:ahLst/>
              <a:cxnLst/>
              <a:rect l="l" t="t" r="r" b="b"/>
              <a:pathLst>
                <a:path w="21209" h="10960" extrusionOk="0">
                  <a:moveTo>
                    <a:pt x="17526" y="0"/>
                  </a:moveTo>
                  <a:lnTo>
                    <a:pt x="1" y="10959"/>
                  </a:lnTo>
                  <a:lnTo>
                    <a:pt x="14953" y="9673"/>
                  </a:lnTo>
                  <a:lnTo>
                    <a:pt x="21208" y="4970"/>
                  </a:lnTo>
                  <a:lnTo>
                    <a:pt x="17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109775" y="2935050"/>
              <a:ext cx="60900" cy="53250"/>
            </a:xfrm>
            <a:custGeom>
              <a:avLst/>
              <a:gdLst/>
              <a:ahLst/>
              <a:cxnLst/>
              <a:rect l="l" t="t" r="r" b="b"/>
              <a:pathLst>
                <a:path w="2436" h="2130" extrusionOk="0">
                  <a:moveTo>
                    <a:pt x="1216" y="0"/>
                  </a:moveTo>
                  <a:cubicBezTo>
                    <a:pt x="576" y="0"/>
                    <a:pt x="1" y="590"/>
                    <a:pt x="173" y="1313"/>
                  </a:cubicBezTo>
                  <a:cubicBezTo>
                    <a:pt x="299" y="1844"/>
                    <a:pt x="757" y="2130"/>
                    <a:pt x="1218" y="2130"/>
                  </a:cubicBezTo>
                  <a:cubicBezTo>
                    <a:pt x="1566" y="2130"/>
                    <a:pt x="1915" y="1967"/>
                    <a:pt x="2125" y="1623"/>
                  </a:cubicBezTo>
                  <a:cubicBezTo>
                    <a:pt x="2436" y="1135"/>
                    <a:pt x="2302" y="470"/>
                    <a:pt x="1770" y="159"/>
                  </a:cubicBezTo>
                  <a:cubicBezTo>
                    <a:pt x="1591" y="50"/>
                    <a:pt x="1401"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687050" y="2827525"/>
              <a:ext cx="451450" cy="290100"/>
            </a:xfrm>
            <a:custGeom>
              <a:avLst/>
              <a:gdLst/>
              <a:ahLst/>
              <a:cxnLst/>
              <a:rect l="l" t="t" r="r" b="b"/>
              <a:pathLst>
                <a:path w="18058" h="11604" extrusionOk="0">
                  <a:moveTo>
                    <a:pt x="16737" y="1"/>
                  </a:moveTo>
                  <a:cubicBezTo>
                    <a:pt x="16431" y="1"/>
                    <a:pt x="16120" y="80"/>
                    <a:pt x="15840" y="245"/>
                  </a:cubicBezTo>
                  <a:lnTo>
                    <a:pt x="843" y="9562"/>
                  </a:lnTo>
                  <a:cubicBezTo>
                    <a:pt x="178" y="10006"/>
                    <a:pt x="0" y="10938"/>
                    <a:pt x="533" y="11603"/>
                  </a:cubicBezTo>
                  <a:lnTo>
                    <a:pt x="18058" y="644"/>
                  </a:lnTo>
                  <a:cubicBezTo>
                    <a:pt x="17751" y="226"/>
                    <a:pt x="17252" y="1"/>
                    <a:pt x="16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1018700" y="3025525"/>
              <a:ext cx="10000" cy="84325"/>
            </a:xfrm>
            <a:custGeom>
              <a:avLst/>
              <a:gdLst/>
              <a:ahLst/>
              <a:cxnLst/>
              <a:rect l="l" t="t" r="r" b="b"/>
              <a:pathLst>
                <a:path w="400" h="3373" extrusionOk="0">
                  <a:moveTo>
                    <a:pt x="311" y="1"/>
                  </a:moveTo>
                  <a:cubicBezTo>
                    <a:pt x="222" y="1"/>
                    <a:pt x="178" y="45"/>
                    <a:pt x="178" y="89"/>
                  </a:cubicBezTo>
                  <a:lnTo>
                    <a:pt x="0" y="3284"/>
                  </a:lnTo>
                  <a:cubicBezTo>
                    <a:pt x="0" y="3328"/>
                    <a:pt x="45" y="3373"/>
                    <a:pt x="89" y="3373"/>
                  </a:cubicBezTo>
                  <a:cubicBezTo>
                    <a:pt x="178" y="3373"/>
                    <a:pt x="222" y="3328"/>
                    <a:pt x="222" y="3284"/>
                  </a:cubicBezTo>
                  <a:lnTo>
                    <a:pt x="399" y="134"/>
                  </a:lnTo>
                  <a:cubicBezTo>
                    <a:pt x="399" y="45"/>
                    <a:pt x="355"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969875" y="3035525"/>
              <a:ext cx="11125" cy="85425"/>
            </a:xfrm>
            <a:custGeom>
              <a:avLst/>
              <a:gdLst/>
              <a:ahLst/>
              <a:cxnLst/>
              <a:rect l="l" t="t" r="r" b="b"/>
              <a:pathLst>
                <a:path w="445" h="3417" extrusionOk="0">
                  <a:moveTo>
                    <a:pt x="312" y="0"/>
                  </a:moveTo>
                  <a:cubicBezTo>
                    <a:pt x="267" y="0"/>
                    <a:pt x="223" y="44"/>
                    <a:pt x="223" y="133"/>
                  </a:cubicBezTo>
                  <a:lnTo>
                    <a:pt x="45" y="3283"/>
                  </a:lnTo>
                  <a:cubicBezTo>
                    <a:pt x="1" y="3372"/>
                    <a:pt x="90" y="3416"/>
                    <a:pt x="134" y="3416"/>
                  </a:cubicBezTo>
                  <a:cubicBezTo>
                    <a:pt x="178" y="3416"/>
                    <a:pt x="223" y="3372"/>
                    <a:pt x="267" y="3328"/>
                  </a:cubicBezTo>
                  <a:lnTo>
                    <a:pt x="445" y="133"/>
                  </a:lnTo>
                  <a:cubicBezTo>
                    <a:pt x="445" y="89"/>
                    <a:pt x="400" y="44"/>
                    <a:pt x="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922200" y="3046600"/>
              <a:ext cx="11100" cy="84325"/>
            </a:xfrm>
            <a:custGeom>
              <a:avLst/>
              <a:gdLst/>
              <a:ahLst/>
              <a:cxnLst/>
              <a:rect l="l" t="t" r="r" b="b"/>
              <a:pathLst>
                <a:path w="444" h="3373" extrusionOk="0">
                  <a:moveTo>
                    <a:pt x="311" y="1"/>
                  </a:moveTo>
                  <a:cubicBezTo>
                    <a:pt x="266" y="1"/>
                    <a:pt x="222" y="45"/>
                    <a:pt x="222" y="89"/>
                  </a:cubicBezTo>
                  <a:lnTo>
                    <a:pt x="0" y="3284"/>
                  </a:lnTo>
                  <a:cubicBezTo>
                    <a:pt x="0" y="3328"/>
                    <a:pt x="45" y="3373"/>
                    <a:pt x="133" y="3373"/>
                  </a:cubicBezTo>
                  <a:cubicBezTo>
                    <a:pt x="178" y="3373"/>
                    <a:pt x="222" y="3328"/>
                    <a:pt x="222" y="3284"/>
                  </a:cubicBezTo>
                  <a:lnTo>
                    <a:pt x="444" y="134"/>
                  </a:lnTo>
                  <a:cubicBezTo>
                    <a:pt x="444" y="45"/>
                    <a:pt x="39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689750" y="2721600"/>
              <a:ext cx="149775" cy="81000"/>
            </a:xfrm>
            <a:custGeom>
              <a:avLst/>
              <a:gdLst/>
              <a:ahLst/>
              <a:cxnLst/>
              <a:rect l="l" t="t" r="r" b="b"/>
              <a:pathLst>
                <a:path w="5991" h="3240" extrusionOk="0">
                  <a:moveTo>
                    <a:pt x="5147" y="1"/>
                  </a:moveTo>
                  <a:lnTo>
                    <a:pt x="711" y="888"/>
                  </a:lnTo>
                  <a:lnTo>
                    <a:pt x="622" y="1110"/>
                  </a:lnTo>
                  <a:lnTo>
                    <a:pt x="5192" y="223"/>
                  </a:lnTo>
                  <a:lnTo>
                    <a:pt x="5236" y="223"/>
                  </a:lnTo>
                  <a:cubicBezTo>
                    <a:pt x="5325" y="223"/>
                    <a:pt x="5369" y="223"/>
                    <a:pt x="5414" y="267"/>
                  </a:cubicBezTo>
                  <a:cubicBezTo>
                    <a:pt x="5502" y="312"/>
                    <a:pt x="5547" y="356"/>
                    <a:pt x="5547" y="445"/>
                  </a:cubicBezTo>
                  <a:lnTo>
                    <a:pt x="5769" y="1598"/>
                  </a:lnTo>
                  <a:cubicBezTo>
                    <a:pt x="5769" y="1687"/>
                    <a:pt x="5769" y="1776"/>
                    <a:pt x="5724" y="1820"/>
                  </a:cubicBezTo>
                  <a:cubicBezTo>
                    <a:pt x="5680" y="1909"/>
                    <a:pt x="5591" y="1953"/>
                    <a:pt x="5547" y="1953"/>
                  </a:cubicBezTo>
                  <a:lnTo>
                    <a:pt x="45" y="3018"/>
                  </a:lnTo>
                  <a:lnTo>
                    <a:pt x="1" y="3240"/>
                  </a:lnTo>
                  <a:lnTo>
                    <a:pt x="5591" y="2131"/>
                  </a:lnTo>
                  <a:cubicBezTo>
                    <a:pt x="5680" y="2131"/>
                    <a:pt x="5813" y="2042"/>
                    <a:pt x="5902" y="1953"/>
                  </a:cubicBezTo>
                  <a:cubicBezTo>
                    <a:pt x="5946" y="1820"/>
                    <a:pt x="5990" y="1687"/>
                    <a:pt x="5946" y="1554"/>
                  </a:cubicBezTo>
                  <a:lnTo>
                    <a:pt x="5724" y="400"/>
                  </a:lnTo>
                  <a:cubicBezTo>
                    <a:pt x="5724" y="267"/>
                    <a:pt x="5635" y="178"/>
                    <a:pt x="5502" y="90"/>
                  </a:cubicBezTo>
                  <a:cubicBezTo>
                    <a:pt x="5414" y="1"/>
                    <a:pt x="5281" y="1"/>
                    <a:pt x="5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536225" y="3385750"/>
              <a:ext cx="114725" cy="155575"/>
            </a:xfrm>
            <a:custGeom>
              <a:avLst/>
              <a:gdLst/>
              <a:ahLst/>
              <a:cxnLst/>
              <a:rect l="l" t="t" r="r" b="b"/>
              <a:pathLst>
                <a:path w="4589" h="6223" extrusionOk="0">
                  <a:moveTo>
                    <a:pt x="149" y="1"/>
                  </a:moveTo>
                  <a:cubicBezTo>
                    <a:pt x="71" y="1"/>
                    <a:pt x="1" y="95"/>
                    <a:pt x="63" y="189"/>
                  </a:cubicBezTo>
                  <a:lnTo>
                    <a:pt x="4367" y="6179"/>
                  </a:lnTo>
                  <a:cubicBezTo>
                    <a:pt x="4367" y="6223"/>
                    <a:pt x="4411" y="6223"/>
                    <a:pt x="4456" y="6223"/>
                  </a:cubicBezTo>
                  <a:cubicBezTo>
                    <a:pt x="4545" y="6223"/>
                    <a:pt x="4589" y="6134"/>
                    <a:pt x="4545" y="6045"/>
                  </a:cubicBezTo>
                  <a:lnTo>
                    <a:pt x="241" y="56"/>
                  </a:lnTo>
                  <a:cubicBezTo>
                    <a:pt x="215" y="17"/>
                    <a:pt x="181"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074150" y="2967850"/>
              <a:ext cx="289525" cy="328350"/>
            </a:xfrm>
            <a:custGeom>
              <a:avLst/>
              <a:gdLst/>
              <a:ahLst/>
              <a:cxnLst/>
              <a:rect l="l" t="t" r="r" b="b"/>
              <a:pathLst>
                <a:path w="11581" h="13134" extrusionOk="0">
                  <a:moveTo>
                    <a:pt x="6256" y="1"/>
                  </a:moveTo>
                  <a:lnTo>
                    <a:pt x="1" y="4704"/>
                  </a:lnTo>
                  <a:lnTo>
                    <a:pt x="3639" y="13134"/>
                  </a:lnTo>
                  <a:lnTo>
                    <a:pt x="11581" y="7144"/>
                  </a:lnTo>
                  <a:lnTo>
                    <a:pt x="6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53750" y="2496600"/>
              <a:ext cx="754275" cy="2270400"/>
            </a:xfrm>
            <a:custGeom>
              <a:avLst/>
              <a:gdLst/>
              <a:ahLst/>
              <a:cxnLst/>
              <a:rect l="l" t="t" r="r" b="b"/>
              <a:pathLst>
                <a:path w="30171" h="90816" extrusionOk="0">
                  <a:moveTo>
                    <a:pt x="12940" y="0"/>
                  </a:moveTo>
                  <a:cubicBezTo>
                    <a:pt x="7679" y="0"/>
                    <a:pt x="1243" y="3011"/>
                    <a:pt x="1243" y="3011"/>
                  </a:cubicBezTo>
                  <a:lnTo>
                    <a:pt x="2307" y="17520"/>
                  </a:lnTo>
                  <a:lnTo>
                    <a:pt x="14686" y="50618"/>
                  </a:lnTo>
                  <a:lnTo>
                    <a:pt x="0" y="87355"/>
                  </a:lnTo>
                  <a:lnTo>
                    <a:pt x="7055" y="90815"/>
                  </a:lnTo>
                  <a:lnTo>
                    <a:pt x="24491" y="63219"/>
                  </a:lnTo>
                  <a:cubicBezTo>
                    <a:pt x="28884" y="56253"/>
                    <a:pt x="30170" y="47779"/>
                    <a:pt x="28085" y="39837"/>
                  </a:cubicBezTo>
                  <a:lnTo>
                    <a:pt x="18102" y="1725"/>
                  </a:lnTo>
                  <a:cubicBezTo>
                    <a:pt x="16859" y="456"/>
                    <a:pt x="14989" y="0"/>
                    <a:pt x="129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952625" y="2496100"/>
              <a:ext cx="708825" cy="964250"/>
            </a:xfrm>
            <a:custGeom>
              <a:avLst/>
              <a:gdLst/>
              <a:ahLst/>
              <a:cxnLst/>
              <a:rect l="l" t="t" r="r" b="b"/>
              <a:pathLst>
                <a:path w="28353" h="38570" extrusionOk="0">
                  <a:moveTo>
                    <a:pt x="10673" y="0"/>
                  </a:moveTo>
                  <a:cubicBezTo>
                    <a:pt x="7651" y="0"/>
                    <a:pt x="3944" y="790"/>
                    <a:pt x="1" y="3431"/>
                  </a:cubicBezTo>
                  <a:lnTo>
                    <a:pt x="800" y="12970"/>
                  </a:lnTo>
                  <a:cubicBezTo>
                    <a:pt x="1110" y="17052"/>
                    <a:pt x="2042" y="21089"/>
                    <a:pt x="3550" y="24949"/>
                  </a:cubicBezTo>
                  <a:lnTo>
                    <a:pt x="8830" y="38570"/>
                  </a:lnTo>
                  <a:lnTo>
                    <a:pt x="28352" y="34799"/>
                  </a:lnTo>
                  <a:lnTo>
                    <a:pt x="18147" y="1745"/>
                  </a:lnTo>
                  <a:cubicBezTo>
                    <a:pt x="18147" y="1745"/>
                    <a:pt x="15166" y="0"/>
                    <a:pt x="10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83875" y="4680450"/>
              <a:ext cx="441475" cy="406000"/>
            </a:xfrm>
            <a:custGeom>
              <a:avLst/>
              <a:gdLst/>
              <a:ahLst/>
              <a:cxnLst/>
              <a:rect l="l" t="t" r="r" b="b"/>
              <a:pathLst>
                <a:path w="17659" h="16240" extrusionOk="0">
                  <a:moveTo>
                    <a:pt x="2795" y="1"/>
                  </a:moveTo>
                  <a:lnTo>
                    <a:pt x="0" y="5502"/>
                  </a:lnTo>
                  <a:lnTo>
                    <a:pt x="17659" y="16239"/>
                  </a:lnTo>
                  <a:lnTo>
                    <a:pt x="9850" y="3461"/>
                  </a:lnTo>
                  <a:lnTo>
                    <a:pt x="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961050" y="4736950"/>
              <a:ext cx="62600" cy="53150"/>
            </a:xfrm>
            <a:custGeom>
              <a:avLst/>
              <a:gdLst/>
              <a:ahLst/>
              <a:cxnLst/>
              <a:rect l="l" t="t" r="r" b="b"/>
              <a:pathLst>
                <a:path w="2504" h="2126" extrusionOk="0">
                  <a:moveTo>
                    <a:pt x="1093" y="1"/>
                  </a:moveTo>
                  <a:cubicBezTo>
                    <a:pt x="551" y="1"/>
                    <a:pt x="106" y="430"/>
                    <a:pt x="63" y="980"/>
                  </a:cubicBezTo>
                  <a:cubicBezTo>
                    <a:pt x="0" y="1643"/>
                    <a:pt x="543" y="2126"/>
                    <a:pt x="1118" y="2126"/>
                  </a:cubicBezTo>
                  <a:cubicBezTo>
                    <a:pt x="1351" y="2126"/>
                    <a:pt x="1589" y="2046"/>
                    <a:pt x="1794" y="1867"/>
                  </a:cubicBezTo>
                  <a:cubicBezTo>
                    <a:pt x="2503" y="1290"/>
                    <a:pt x="2149" y="92"/>
                    <a:pt x="1172" y="4"/>
                  </a:cubicBezTo>
                  <a:cubicBezTo>
                    <a:pt x="1146" y="2"/>
                    <a:pt x="1119"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875000" y="4818000"/>
              <a:ext cx="450350" cy="289100"/>
            </a:xfrm>
            <a:custGeom>
              <a:avLst/>
              <a:gdLst/>
              <a:ahLst/>
              <a:cxnLst/>
              <a:rect l="l" t="t" r="r" b="b"/>
              <a:pathLst>
                <a:path w="18014" h="11564" extrusionOk="0">
                  <a:moveTo>
                    <a:pt x="355" y="0"/>
                  </a:moveTo>
                  <a:lnTo>
                    <a:pt x="355" y="0"/>
                  </a:lnTo>
                  <a:cubicBezTo>
                    <a:pt x="0" y="799"/>
                    <a:pt x="266" y="1731"/>
                    <a:pt x="1021" y="2174"/>
                  </a:cubicBezTo>
                  <a:lnTo>
                    <a:pt x="16106" y="11359"/>
                  </a:lnTo>
                  <a:cubicBezTo>
                    <a:pt x="16315" y="11498"/>
                    <a:pt x="16551" y="11563"/>
                    <a:pt x="16785" y="11563"/>
                  </a:cubicBezTo>
                  <a:cubicBezTo>
                    <a:pt x="17296" y="11563"/>
                    <a:pt x="17801" y="11255"/>
                    <a:pt x="18014" y="10737"/>
                  </a:cubicBezTo>
                  <a:lnTo>
                    <a:pt x="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096825" y="4801225"/>
              <a:ext cx="79600" cy="37875"/>
            </a:xfrm>
            <a:custGeom>
              <a:avLst/>
              <a:gdLst/>
              <a:ahLst/>
              <a:cxnLst/>
              <a:rect l="l" t="t" r="r" b="b"/>
              <a:pathLst>
                <a:path w="3184" h="1515" extrusionOk="0">
                  <a:moveTo>
                    <a:pt x="3008" y="0"/>
                  </a:moveTo>
                  <a:cubicBezTo>
                    <a:pt x="2997" y="0"/>
                    <a:pt x="2985" y="2"/>
                    <a:pt x="2973" y="6"/>
                  </a:cubicBezTo>
                  <a:lnTo>
                    <a:pt x="45" y="1293"/>
                  </a:lnTo>
                  <a:cubicBezTo>
                    <a:pt x="1" y="1293"/>
                    <a:pt x="1" y="1381"/>
                    <a:pt x="1" y="1426"/>
                  </a:cubicBezTo>
                  <a:cubicBezTo>
                    <a:pt x="45" y="1470"/>
                    <a:pt x="90" y="1514"/>
                    <a:pt x="134" y="1514"/>
                  </a:cubicBezTo>
                  <a:cubicBezTo>
                    <a:pt x="134" y="1470"/>
                    <a:pt x="134" y="1470"/>
                    <a:pt x="134" y="1470"/>
                  </a:cubicBezTo>
                  <a:lnTo>
                    <a:pt x="3062" y="228"/>
                  </a:lnTo>
                  <a:cubicBezTo>
                    <a:pt x="3183" y="187"/>
                    <a:pt x="3121" y="0"/>
                    <a:pt x="3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127900" y="4840000"/>
              <a:ext cx="79500" cy="36800"/>
            </a:xfrm>
            <a:custGeom>
              <a:avLst/>
              <a:gdLst/>
              <a:ahLst/>
              <a:cxnLst/>
              <a:rect l="l" t="t" r="r" b="b"/>
              <a:pathLst>
                <a:path w="3180" h="1472" extrusionOk="0">
                  <a:moveTo>
                    <a:pt x="3015" y="1"/>
                  </a:moveTo>
                  <a:cubicBezTo>
                    <a:pt x="3001" y="1"/>
                    <a:pt x="2987" y="3"/>
                    <a:pt x="2973" y="8"/>
                  </a:cubicBezTo>
                  <a:lnTo>
                    <a:pt x="89" y="1250"/>
                  </a:lnTo>
                  <a:cubicBezTo>
                    <a:pt x="0" y="1294"/>
                    <a:pt x="0" y="1339"/>
                    <a:pt x="0" y="1383"/>
                  </a:cubicBezTo>
                  <a:cubicBezTo>
                    <a:pt x="44" y="1428"/>
                    <a:pt x="89" y="1472"/>
                    <a:pt x="133" y="1472"/>
                  </a:cubicBezTo>
                  <a:lnTo>
                    <a:pt x="178" y="1472"/>
                  </a:lnTo>
                  <a:lnTo>
                    <a:pt x="3061" y="185"/>
                  </a:lnTo>
                  <a:cubicBezTo>
                    <a:pt x="3180" y="146"/>
                    <a:pt x="3123" y="1"/>
                    <a:pt x="3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2157850" y="4877725"/>
              <a:ext cx="80625" cy="36800"/>
            </a:xfrm>
            <a:custGeom>
              <a:avLst/>
              <a:gdLst/>
              <a:ahLst/>
              <a:cxnLst/>
              <a:rect l="l" t="t" r="r" b="b"/>
              <a:pathLst>
                <a:path w="3225" h="1472" extrusionOk="0">
                  <a:moveTo>
                    <a:pt x="3058" y="0"/>
                  </a:moveTo>
                  <a:cubicBezTo>
                    <a:pt x="3045" y="0"/>
                    <a:pt x="3031" y="2"/>
                    <a:pt x="3017" y="7"/>
                  </a:cubicBezTo>
                  <a:lnTo>
                    <a:pt x="133" y="1250"/>
                  </a:lnTo>
                  <a:cubicBezTo>
                    <a:pt x="0" y="1338"/>
                    <a:pt x="44" y="1471"/>
                    <a:pt x="177" y="1471"/>
                  </a:cubicBezTo>
                  <a:lnTo>
                    <a:pt x="222" y="1471"/>
                  </a:lnTo>
                  <a:lnTo>
                    <a:pt x="3106" y="229"/>
                  </a:lnTo>
                  <a:cubicBezTo>
                    <a:pt x="3224" y="150"/>
                    <a:pt x="3167" y="0"/>
                    <a:pt x="3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34725" y="2612750"/>
              <a:ext cx="230725" cy="92250"/>
            </a:xfrm>
            <a:custGeom>
              <a:avLst/>
              <a:gdLst/>
              <a:ahLst/>
              <a:cxnLst/>
              <a:rect l="l" t="t" r="r" b="b"/>
              <a:pathLst>
                <a:path w="9229" h="3690" extrusionOk="0">
                  <a:moveTo>
                    <a:pt x="8474" y="184"/>
                  </a:moveTo>
                  <a:cubicBezTo>
                    <a:pt x="8519" y="184"/>
                    <a:pt x="8563" y="184"/>
                    <a:pt x="8608" y="229"/>
                  </a:cubicBezTo>
                  <a:cubicBezTo>
                    <a:pt x="8696" y="273"/>
                    <a:pt x="8741" y="362"/>
                    <a:pt x="8741" y="406"/>
                  </a:cubicBezTo>
                  <a:lnTo>
                    <a:pt x="8962" y="1604"/>
                  </a:lnTo>
                  <a:cubicBezTo>
                    <a:pt x="9007" y="1737"/>
                    <a:pt x="8918" y="1915"/>
                    <a:pt x="8741" y="1915"/>
                  </a:cubicBezTo>
                  <a:lnTo>
                    <a:pt x="843" y="3468"/>
                  </a:lnTo>
                  <a:cubicBezTo>
                    <a:pt x="819" y="3474"/>
                    <a:pt x="796" y="3476"/>
                    <a:pt x="774" y="3476"/>
                  </a:cubicBezTo>
                  <a:cubicBezTo>
                    <a:pt x="632" y="3476"/>
                    <a:pt x="527" y="3361"/>
                    <a:pt x="488" y="3246"/>
                  </a:cubicBezTo>
                  <a:lnTo>
                    <a:pt x="266" y="2092"/>
                  </a:lnTo>
                  <a:cubicBezTo>
                    <a:pt x="222" y="1915"/>
                    <a:pt x="311" y="1737"/>
                    <a:pt x="488" y="1737"/>
                  </a:cubicBezTo>
                  <a:lnTo>
                    <a:pt x="8386" y="184"/>
                  </a:lnTo>
                  <a:close/>
                  <a:moveTo>
                    <a:pt x="8467" y="0"/>
                  </a:moveTo>
                  <a:cubicBezTo>
                    <a:pt x="8440" y="0"/>
                    <a:pt x="8413" y="2"/>
                    <a:pt x="8386" y="7"/>
                  </a:cubicBezTo>
                  <a:lnTo>
                    <a:pt x="444" y="1515"/>
                  </a:lnTo>
                  <a:cubicBezTo>
                    <a:pt x="178" y="1604"/>
                    <a:pt x="0" y="1826"/>
                    <a:pt x="45" y="2092"/>
                  </a:cubicBezTo>
                  <a:lnTo>
                    <a:pt x="311" y="3290"/>
                  </a:lnTo>
                  <a:cubicBezTo>
                    <a:pt x="355" y="3512"/>
                    <a:pt x="533" y="3689"/>
                    <a:pt x="754" y="3689"/>
                  </a:cubicBezTo>
                  <a:cubicBezTo>
                    <a:pt x="799" y="3689"/>
                    <a:pt x="843" y="3689"/>
                    <a:pt x="888" y="3645"/>
                  </a:cubicBezTo>
                  <a:lnTo>
                    <a:pt x="8785" y="2137"/>
                  </a:lnTo>
                  <a:cubicBezTo>
                    <a:pt x="9051" y="2092"/>
                    <a:pt x="9229" y="1826"/>
                    <a:pt x="9184" y="1560"/>
                  </a:cubicBezTo>
                  <a:lnTo>
                    <a:pt x="8962" y="406"/>
                  </a:lnTo>
                  <a:cubicBezTo>
                    <a:pt x="8883" y="167"/>
                    <a:pt x="8696"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1901625" y="2579100"/>
              <a:ext cx="170825" cy="617275"/>
            </a:xfrm>
            <a:custGeom>
              <a:avLst/>
              <a:gdLst/>
              <a:ahLst/>
              <a:cxnLst/>
              <a:rect l="l" t="t" r="r" b="b"/>
              <a:pathLst>
                <a:path w="6833" h="24691" extrusionOk="0">
                  <a:moveTo>
                    <a:pt x="2032" y="0"/>
                  </a:moveTo>
                  <a:cubicBezTo>
                    <a:pt x="1999" y="0"/>
                    <a:pt x="1968" y="20"/>
                    <a:pt x="1952" y="66"/>
                  </a:cubicBezTo>
                  <a:cubicBezTo>
                    <a:pt x="89" y="4148"/>
                    <a:pt x="0" y="8762"/>
                    <a:pt x="1730" y="12889"/>
                  </a:cubicBezTo>
                  <a:lnTo>
                    <a:pt x="6655" y="24646"/>
                  </a:lnTo>
                  <a:cubicBezTo>
                    <a:pt x="6655" y="24690"/>
                    <a:pt x="6700" y="24690"/>
                    <a:pt x="6744" y="24690"/>
                  </a:cubicBezTo>
                  <a:lnTo>
                    <a:pt x="6788" y="24690"/>
                  </a:lnTo>
                  <a:cubicBezTo>
                    <a:pt x="6833" y="24646"/>
                    <a:pt x="6833" y="24602"/>
                    <a:pt x="6833" y="24557"/>
                  </a:cubicBezTo>
                  <a:lnTo>
                    <a:pt x="1908" y="12844"/>
                  </a:lnTo>
                  <a:cubicBezTo>
                    <a:pt x="222" y="8762"/>
                    <a:pt x="266" y="4148"/>
                    <a:pt x="2130" y="155"/>
                  </a:cubicBezTo>
                  <a:cubicBezTo>
                    <a:pt x="2159" y="68"/>
                    <a:pt x="2093" y="0"/>
                    <a:pt x="2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317550" y="3740975"/>
              <a:ext cx="189700" cy="24425"/>
            </a:xfrm>
            <a:custGeom>
              <a:avLst/>
              <a:gdLst/>
              <a:ahLst/>
              <a:cxnLst/>
              <a:rect l="l" t="t" r="r" b="b"/>
              <a:pathLst>
                <a:path w="7588" h="977" extrusionOk="0">
                  <a:moveTo>
                    <a:pt x="7455" y="0"/>
                  </a:moveTo>
                  <a:lnTo>
                    <a:pt x="134" y="754"/>
                  </a:lnTo>
                  <a:cubicBezTo>
                    <a:pt x="1" y="754"/>
                    <a:pt x="1" y="976"/>
                    <a:pt x="134" y="976"/>
                  </a:cubicBezTo>
                  <a:lnTo>
                    <a:pt x="178" y="976"/>
                  </a:lnTo>
                  <a:lnTo>
                    <a:pt x="7499" y="222"/>
                  </a:lnTo>
                  <a:cubicBezTo>
                    <a:pt x="7544" y="222"/>
                    <a:pt x="7588" y="133"/>
                    <a:pt x="7588" y="89"/>
                  </a:cubicBezTo>
                  <a:cubicBezTo>
                    <a:pt x="7588" y="44"/>
                    <a:pt x="7544" y="0"/>
                    <a:pt x="7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953750" y="4463050"/>
              <a:ext cx="295075" cy="303950"/>
            </a:xfrm>
            <a:custGeom>
              <a:avLst/>
              <a:gdLst/>
              <a:ahLst/>
              <a:cxnLst/>
              <a:rect l="l" t="t" r="r" b="b"/>
              <a:pathLst>
                <a:path w="11803" h="12158" extrusionOk="0">
                  <a:moveTo>
                    <a:pt x="3461" y="1"/>
                  </a:moveTo>
                  <a:lnTo>
                    <a:pt x="0" y="8697"/>
                  </a:lnTo>
                  <a:lnTo>
                    <a:pt x="7055" y="12157"/>
                  </a:lnTo>
                  <a:lnTo>
                    <a:pt x="11802" y="4615"/>
                  </a:lnTo>
                  <a:lnTo>
                    <a:pt x="3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954850" y="1428275"/>
              <a:ext cx="230750" cy="299525"/>
            </a:xfrm>
            <a:custGeom>
              <a:avLst/>
              <a:gdLst/>
              <a:ahLst/>
              <a:cxnLst/>
              <a:rect l="l" t="t" r="r" b="b"/>
              <a:pathLst>
                <a:path w="9230" h="11981" extrusionOk="0">
                  <a:moveTo>
                    <a:pt x="3062" y="1"/>
                  </a:moveTo>
                  <a:lnTo>
                    <a:pt x="1" y="10117"/>
                  </a:lnTo>
                  <a:lnTo>
                    <a:pt x="6168" y="11980"/>
                  </a:lnTo>
                  <a:lnTo>
                    <a:pt x="9229" y="1909"/>
                  </a:lnTo>
                  <a:lnTo>
                    <a:pt x="306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65775" y="1456025"/>
              <a:ext cx="116500" cy="194125"/>
            </a:xfrm>
            <a:custGeom>
              <a:avLst/>
              <a:gdLst/>
              <a:ahLst/>
              <a:cxnLst/>
              <a:rect l="l" t="t" r="r" b="b"/>
              <a:pathLst>
                <a:path w="4660" h="7765" extrusionOk="0">
                  <a:moveTo>
                    <a:pt x="311" y="0"/>
                  </a:moveTo>
                  <a:cubicBezTo>
                    <a:pt x="89" y="887"/>
                    <a:pt x="0" y="1775"/>
                    <a:pt x="89" y="2662"/>
                  </a:cubicBezTo>
                  <a:cubicBezTo>
                    <a:pt x="222" y="4659"/>
                    <a:pt x="1154" y="6478"/>
                    <a:pt x="2663" y="7764"/>
                  </a:cubicBezTo>
                  <a:lnTo>
                    <a:pt x="4659" y="1331"/>
                  </a:ln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038950" y="1262050"/>
              <a:ext cx="300825" cy="382925"/>
            </a:xfrm>
            <a:custGeom>
              <a:avLst/>
              <a:gdLst/>
              <a:ahLst/>
              <a:cxnLst/>
              <a:rect l="l" t="t" r="r" b="b"/>
              <a:pathLst>
                <a:path w="12033" h="15317" extrusionOk="0">
                  <a:moveTo>
                    <a:pt x="5849" y="1"/>
                  </a:moveTo>
                  <a:cubicBezTo>
                    <a:pt x="1971" y="1"/>
                    <a:pt x="1" y="4597"/>
                    <a:pt x="275" y="8158"/>
                  </a:cubicBezTo>
                  <a:cubicBezTo>
                    <a:pt x="630" y="12196"/>
                    <a:pt x="3780" y="14991"/>
                    <a:pt x="6131" y="15302"/>
                  </a:cubicBezTo>
                  <a:cubicBezTo>
                    <a:pt x="6197" y="15312"/>
                    <a:pt x="6262" y="15317"/>
                    <a:pt x="6326" y="15317"/>
                  </a:cubicBezTo>
                  <a:cubicBezTo>
                    <a:pt x="8217" y="15317"/>
                    <a:pt x="9503" y="11042"/>
                    <a:pt x="9503" y="11042"/>
                  </a:cubicBezTo>
                  <a:cubicBezTo>
                    <a:pt x="9503" y="11042"/>
                    <a:pt x="9770" y="11220"/>
                    <a:pt x="10125" y="11442"/>
                  </a:cubicBezTo>
                  <a:cubicBezTo>
                    <a:pt x="10210" y="11495"/>
                    <a:pt x="10283" y="11520"/>
                    <a:pt x="10345" y="11520"/>
                  </a:cubicBezTo>
                  <a:cubicBezTo>
                    <a:pt x="11060" y="11520"/>
                    <a:pt x="10346" y="8291"/>
                    <a:pt x="10346" y="8291"/>
                  </a:cubicBezTo>
                  <a:cubicBezTo>
                    <a:pt x="12032" y="1902"/>
                    <a:pt x="8749" y="660"/>
                    <a:pt x="7507" y="261"/>
                  </a:cubicBezTo>
                  <a:cubicBezTo>
                    <a:pt x="6921" y="83"/>
                    <a:pt x="6368" y="1"/>
                    <a:pt x="584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779600" y="1180875"/>
              <a:ext cx="742150" cy="351700"/>
            </a:xfrm>
            <a:custGeom>
              <a:avLst/>
              <a:gdLst/>
              <a:ahLst/>
              <a:cxnLst/>
              <a:rect l="l" t="t" r="r" b="b"/>
              <a:pathLst>
                <a:path w="29686" h="14068" extrusionOk="0">
                  <a:moveTo>
                    <a:pt x="10424" y="0"/>
                  </a:moveTo>
                  <a:cubicBezTo>
                    <a:pt x="10346" y="0"/>
                    <a:pt x="10273" y="1"/>
                    <a:pt x="10205" y="3"/>
                  </a:cubicBezTo>
                  <a:cubicBezTo>
                    <a:pt x="1" y="269"/>
                    <a:pt x="8919" y="14067"/>
                    <a:pt x="8919" y="14067"/>
                  </a:cubicBezTo>
                  <a:cubicBezTo>
                    <a:pt x="11447" y="12470"/>
                    <a:pt x="11137" y="8965"/>
                    <a:pt x="11137" y="8965"/>
                  </a:cubicBezTo>
                  <a:cubicBezTo>
                    <a:pt x="14509" y="8477"/>
                    <a:pt x="17304" y="4306"/>
                    <a:pt x="17304" y="4306"/>
                  </a:cubicBezTo>
                  <a:lnTo>
                    <a:pt x="18236" y="4351"/>
                  </a:lnTo>
                  <a:cubicBezTo>
                    <a:pt x="19744" y="4440"/>
                    <a:pt x="20987" y="5638"/>
                    <a:pt x="21120" y="7190"/>
                  </a:cubicBezTo>
                  <a:cubicBezTo>
                    <a:pt x="29686" y="2146"/>
                    <a:pt x="14259" y="0"/>
                    <a:pt x="10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1836175" y="1233075"/>
              <a:ext cx="138675" cy="119250"/>
            </a:xfrm>
            <a:custGeom>
              <a:avLst/>
              <a:gdLst/>
              <a:ahLst/>
              <a:cxnLst/>
              <a:rect l="l" t="t" r="r" b="b"/>
              <a:pathLst>
                <a:path w="5547" h="4770" extrusionOk="0">
                  <a:moveTo>
                    <a:pt x="3150" y="0"/>
                  </a:moveTo>
                  <a:cubicBezTo>
                    <a:pt x="1021" y="0"/>
                    <a:pt x="0" y="2573"/>
                    <a:pt x="1464" y="4082"/>
                  </a:cubicBezTo>
                  <a:cubicBezTo>
                    <a:pt x="1953" y="4556"/>
                    <a:pt x="2552" y="4769"/>
                    <a:pt x="3140" y="4769"/>
                  </a:cubicBezTo>
                  <a:cubicBezTo>
                    <a:pt x="4369" y="4769"/>
                    <a:pt x="5546" y="3836"/>
                    <a:pt x="5546" y="2396"/>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1832850" y="1315150"/>
              <a:ext cx="138675" cy="118625"/>
            </a:xfrm>
            <a:custGeom>
              <a:avLst/>
              <a:gdLst/>
              <a:ahLst/>
              <a:cxnLst/>
              <a:rect l="l" t="t" r="r" b="b"/>
              <a:pathLst>
                <a:path w="5547" h="4745" extrusionOk="0">
                  <a:moveTo>
                    <a:pt x="3150" y="0"/>
                  </a:moveTo>
                  <a:cubicBezTo>
                    <a:pt x="1065" y="0"/>
                    <a:pt x="0" y="2529"/>
                    <a:pt x="1509" y="4038"/>
                  </a:cubicBezTo>
                  <a:cubicBezTo>
                    <a:pt x="1983" y="4526"/>
                    <a:pt x="2573" y="4745"/>
                    <a:pt x="3155" y="4745"/>
                  </a:cubicBezTo>
                  <a:cubicBezTo>
                    <a:pt x="4370" y="4745"/>
                    <a:pt x="5546" y="3792"/>
                    <a:pt x="5546" y="2352"/>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887200" y="1383925"/>
              <a:ext cx="118700" cy="118700"/>
            </a:xfrm>
            <a:custGeom>
              <a:avLst/>
              <a:gdLst/>
              <a:ahLst/>
              <a:cxnLst/>
              <a:rect l="l" t="t" r="r" b="b"/>
              <a:pathLst>
                <a:path w="4748" h="4748" extrusionOk="0">
                  <a:moveTo>
                    <a:pt x="2396" y="0"/>
                  </a:moveTo>
                  <a:cubicBezTo>
                    <a:pt x="1065" y="0"/>
                    <a:pt x="0" y="1065"/>
                    <a:pt x="0" y="2396"/>
                  </a:cubicBezTo>
                  <a:cubicBezTo>
                    <a:pt x="0" y="3727"/>
                    <a:pt x="1065" y="4748"/>
                    <a:pt x="2396" y="4748"/>
                  </a:cubicBezTo>
                  <a:cubicBezTo>
                    <a:pt x="3727" y="4748"/>
                    <a:pt x="4748" y="3727"/>
                    <a:pt x="4748" y="2396"/>
                  </a:cubicBezTo>
                  <a:cubicBezTo>
                    <a:pt x="4748" y="1065"/>
                    <a:pt x="3727"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913825" y="1424950"/>
              <a:ext cx="138675" cy="118675"/>
            </a:xfrm>
            <a:custGeom>
              <a:avLst/>
              <a:gdLst/>
              <a:ahLst/>
              <a:cxnLst/>
              <a:rect l="l" t="t" r="r" b="b"/>
              <a:pathLst>
                <a:path w="5547" h="4747" extrusionOk="0">
                  <a:moveTo>
                    <a:pt x="3195" y="1"/>
                  </a:moveTo>
                  <a:cubicBezTo>
                    <a:pt x="1065" y="1"/>
                    <a:pt x="0" y="2574"/>
                    <a:pt x="1509" y="4038"/>
                  </a:cubicBezTo>
                  <a:cubicBezTo>
                    <a:pt x="1999" y="4528"/>
                    <a:pt x="2597" y="4747"/>
                    <a:pt x="3181" y="4747"/>
                  </a:cubicBezTo>
                  <a:cubicBezTo>
                    <a:pt x="4394" y="4747"/>
                    <a:pt x="5546" y="3804"/>
                    <a:pt x="5546" y="2397"/>
                  </a:cubicBezTo>
                  <a:cubicBezTo>
                    <a:pt x="5546" y="1066"/>
                    <a:pt x="4481" y="1"/>
                    <a:pt x="3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008100" y="1297400"/>
              <a:ext cx="138675" cy="118650"/>
            </a:xfrm>
            <a:custGeom>
              <a:avLst/>
              <a:gdLst/>
              <a:ahLst/>
              <a:cxnLst/>
              <a:rect l="l" t="t" r="r" b="b"/>
              <a:pathLst>
                <a:path w="5547" h="4746" extrusionOk="0">
                  <a:moveTo>
                    <a:pt x="3195" y="0"/>
                  </a:moveTo>
                  <a:cubicBezTo>
                    <a:pt x="1065" y="0"/>
                    <a:pt x="0" y="2529"/>
                    <a:pt x="1509" y="4038"/>
                  </a:cubicBezTo>
                  <a:cubicBezTo>
                    <a:pt x="1983" y="4526"/>
                    <a:pt x="2573" y="4745"/>
                    <a:pt x="3155" y="4745"/>
                  </a:cubicBezTo>
                  <a:cubicBezTo>
                    <a:pt x="437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1880550" y="1160975"/>
              <a:ext cx="138675" cy="118625"/>
            </a:xfrm>
            <a:custGeom>
              <a:avLst/>
              <a:gdLst/>
              <a:ahLst/>
              <a:cxnLst/>
              <a:rect l="l" t="t" r="r" b="b"/>
              <a:pathLst>
                <a:path w="5547" h="4745" extrusionOk="0">
                  <a:moveTo>
                    <a:pt x="3195" y="0"/>
                  </a:moveTo>
                  <a:cubicBezTo>
                    <a:pt x="1065" y="0"/>
                    <a:pt x="0" y="2529"/>
                    <a:pt x="1509" y="4038"/>
                  </a:cubicBezTo>
                  <a:cubicBezTo>
                    <a:pt x="1997" y="4526"/>
                    <a:pt x="2593" y="4745"/>
                    <a:pt x="3175" y="4745"/>
                  </a:cubicBezTo>
                  <a:cubicBezTo>
                    <a:pt x="439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83700" y="1133225"/>
              <a:ext cx="118700" cy="118725"/>
            </a:xfrm>
            <a:custGeom>
              <a:avLst/>
              <a:gdLst/>
              <a:ahLst/>
              <a:cxnLst/>
              <a:rect l="l" t="t" r="r" b="b"/>
              <a:pathLst>
                <a:path w="4748" h="4749" extrusionOk="0">
                  <a:moveTo>
                    <a:pt x="2352" y="1"/>
                  </a:moveTo>
                  <a:cubicBezTo>
                    <a:pt x="1065" y="1"/>
                    <a:pt x="0" y="1066"/>
                    <a:pt x="0" y="2352"/>
                  </a:cubicBezTo>
                  <a:cubicBezTo>
                    <a:pt x="0" y="3684"/>
                    <a:pt x="1065" y="4748"/>
                    <a:pt x="2352" y="4748"/>
                  </a:cubicBezTo>
                  <a:cubicBezTo>
                    <a:pt x="3683" y="4748"/>
                    <a:pt x="4748" y="3684"/>
                    <a:pt x="4748" y="2352"/>
                  </a:cubicBezTo>
                  <a:cubicBezTo>
                    <a:pt x="4748" y="1066"/>
                    <a:pt x="368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069100" y="1117700"/>
              <a:ext cx="118700" cy="118725"/>
            </a:xfrm>
            <a:custGeom>
              <a:avLst/>
              <a:gdLst/>
              <a:ahLst/>
              <a:cxnLst/>
              <a:rect l="l" t="t" r="r" b="b"/>
              <a:pathLst>
                <a:path w="4748" h="4749" extrusionOk="0">
                  <a:moveTo>
                    <a:pt x="2396" y="1"/>
                  </a:moveTo>
                  <a:cubicBezTo>
                    <a:pt x="1065" y="1"/>
                    <a:pt x="1" y="1066"/>
                    <a:pt x="1" y="2352"/>
                  </a:cubicBezTo>
                  <a:cubicBezTo>
                    <a:pt x="1" y="3683"/>
                    <a:pt x="1065" y="4748"/>
                    <a:pt x="2396" y="4748"/>
                  </a:cubicBezTo>
                  <a:cubicBezTo>
                    <a:pt x="3683" y="4748"/>
                    <a:pt x="4748" y="3683"/>
                    <a:pt x="4748" y="2352"/>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2152300" y="1143225"/>
              <a:ext cx="118700" cy="118700"/>
            </a:xfrm>
            <a:custGeom>
              <a:avLst/>
              <a:gdLst/>
              <a:ahLst/>
              <a:cxnLst/>
              <a:rect l="l" t="t" r="r" b="b"/>
              <a:pathLst>
                <a:path w="4748" h="4748" extrusionOk="0">
                  <a:moveTo>
                    <a:pt x="2396" y="0"/>
                  </a:moveTo>
                  <a:cubicBezTo>
                    <a:pt x="1065" y="0"/>
                    <a:pt x="0" y="1065"/>
                    <a:pt x="0" y="2352"/>
                  </a:cubicBezTo>
                  <a:cubicBezTo>
                    <a:pt x="0" y="3683"/>
                    <a:pt x="1065" y="4748"/>
                    <a:pt x="2396" y="4748"/>
                  </a:cubicBezTo>
                  <a:cubicBezTo>
                    <a:pt x="3683" y="4748"/>
                    <a:pt x="4748" y="3683"/>
                    <a:pt x="4748" y="2352"/>
                  </a:cubicBezTo>
                  <a:cubicBezTo>
                    <a:pt x="4748" y="1065"/>
                    <a:pt x="3683"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2211075" y="1174275"/>
              <a:ext cx="138675" cy="118650"/>
            </a:xfrm>
            <a:custGeom>
              <a:avLst/>
              <a:gdLst/>
              <a:ahLst/>
              <a:cxnLst/>
              <a:rect l="l" t="t" r="r" b="b"/>
              <a:pathLst>
                <a:path w="5547" h="4746" extrusionOk="0">
                  <a:moveTo>
                    <a:pt x="3151" y="1"/>
                  </a:moveTo>
                  <a:cubicBezTo>
                    <a:pt x="1021" y="1"/>
                    <a:pt x="1" y="2530"/>
                    <a:pt x="1465" y="4038"/>
                  </a:cubicBezTo>
                  <a:cubicBezTo>
                    <a:pt x="1953" y="4527"/>
                    <a:pt x="2554" y="4745"/>
                    <a:pt x="3142" y="4745"/>
                  </a:cubicBezTo>
                  <a:cubicBezTo>
                    <a:pt x="4370" y="4745"/>
                    <a:pt x="5547" y="3792"/>
                    <a:pt x="5547" y="2352"/>
                  </a:cubicBezTo>
                  <a:cubicBezTo>
                    <a:pt x="5547" y="1065"/>
                    <a:pt x="448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194450" y="1219750"/>
              <a:ext cx="118700" cy="118725"/>
            </a:xfrm>
            <a:custGeom>
              <a:avLst/>
              <a:gdLst/>
              <a:ahLst/>
              <a:cxnLst/>
              <a:rect l="l" t="t" r="r" b="b"/>
              <a:pathLst>
                <a:path w="4748" h="4749" extrusionOk="0">
                  <a:moveTo>
                    <a:pt x="2396" y="1"/>
                  </a:moveTo>
                  <a:cubicBezTo>
                    <a:pt x="1065" y="1"/>
                    <a:pt x="0" y="1066"/>
                    <a:pt x="0" y="2397"/>
                  </a:cubicBezTo>
                  <a:cubicBezTo>
                    <a:pt x="0" y="3683"/>
                    <a:pt x="1065" y="4748"/>
                    <a:pt x="2396" y="4748"/>
                  </a:cubicBezTo>
                  <a:cubicBezTo>
                    <a:pt x="3683" y="4748"/>
                    <a:pt x="4748" y="3683"/>
                    <a:pt x="4748" y="2397"/>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2077975" y="1239725"/>
              <a:ext cx="138675" cy="118625"/>
            </a:xfrm>
            <a:custGeom>
              <a:avLst/>
              <a:gdLst/>
              <a:ahLst/>
              <a:cxnLst/>
              <a:rect l="l" t="t" r="r" b="b"/>
              <a:pathLst>
                <a:path w="5547" h="4745" extrusionOk="0">
                  <a:moveTo>
                    <a:pt x="3195" y="0"/>
                  </a:moveTo>
                  <a:cubicBezTo>
                    <a:pt x="1065" y="0"/>
                    <a:pt x="1" y="2529"/>
                    <a:pt x="1509" y="4038"/>
                  </a:cubicBezTo>
                  <a:cubicBezTo>
                    <a:pt x="1998" y="4526"/>
                    <a:pt x="2593" y="4745"/>
                    <a:pt x="3175" y="4745"/>
                  </a:cubicBezTo>
                  <a:cubicBezTo>
                    <a:pt x="4390" y="4745"/>
                    <a:pt x="5547" y="3792"/>
                    <a:pt x="5547" y="2352"/>
                  </a:cubicBezTo>
                  <a:cubicBezTo>
                    <a:pt x="5547" y="1021"/>
                    <a:pt x="4526"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2013650" y="1422750"/>
              <a:ext cx="74325" cy="73450"/>
            </a:xfrm>
            <a:custGeom>
              <a:avLst/>
              <a:gdLst/>
              <a:ahLst/>
              <a:cxnLst/>
              <a:rect l="l" t="t" r="r" b="b"/>
              <a:pathLst>
                <a:path w="2973" h="2938" extrusionOk="0">
                  <a:moveTo>
                    <a:pt x="888" y="0"/>
                  </a:moveTo>
                  <a:lnTo>
                    <a:pt x="0" y="2884"/>
                  </a:lnTo>
                  <a:cubicBezTo>
                    <a:pt x="169" y="2920"/>
                    <a:pt x="337" y="2937"/>
                    <a:pt x="503" y="2937"/>
                  </a:cubicBezTo>
                  <a:cubicBezTo>
                    <a:pt x="1563" y="2937"/>
                    <a:pt x="2533" y="2233"/>
                    <a:pt x="2840" y="1198"/>
                  </a:cubicBezTo>
                  <a:cubicBezTo>
                    <a:pt x="2928" y="976"/>
                    <a:pt x="2928" y="799"/>
                    <a:pt x="2973" y="621"/>
                  </a:cubicBezTo>
                  <a:lnTo>
                    <a:pt x="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981925" y="1379700"/>
              <a:ext cx="127125" cy="104950"/>
            </a:xfrm>
            <a:custGeom>
              <a:avLst/>
              <a:gdLst/>
              <a:ahLst/>
              <a:cxnLst/>
              <a:rect l="l" t="t" r="r" b="b"/>
              <a:pathLst>
                <a:path w="5085" h="4198" extrusionOk="0">
                  <a:moveTo>
                    <a:pt x="2466" y="1"/>
                  </a:moveTo>
                  <a:cubicBezTo>
                    <a:pt x="1558" y="1"/>
                    <a:pt x="719" y="584"/>
                    <a:pt x="426" y="1500"/>
                  </a:cubicBezTo>
                  <a:cubicBezTo>
                    <a:pt x="0" y="2920"/>
                    <a:pt x="1136" y="4198"/>
                    <a:pt x="2448" y="4198"/>
                  </a:cubicBezTo>
                  <a:cubicBezTo>
                    <a:pt x="2776" y="4198"/>
                    <a:pt x="3115" y="4118"/>
                    <a:pt x="3443" y="3940"/>
                  </a:cubicBezTo>
                  <a:cubicBezTo>
                    <a:pt x="5085" y="3053"/>
                    <a:pt x="4819" y="657"/>
                    <a:pt x="3044" y="80"/>
                  </a:cubicBezTo>
                  <a:cubicBezTo>
                    <a:pt x="2851" y="26"/>
                    <a:pt x="2657" y="1"/>
                    <a:pt x="24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011725" y="1403050"/>
              <a:ext cx="50750" cy="62975"/>
            </a:xfrm>
            <a:custGeom>
              <a:avLst/>
              <a:gdLst/>
              <a:ahLst/>
              <a:cxnLst/>
              <a:rect l="l" t="t" r="r" b="b"/>
              <a:pathLst>
                <a:path w="2030" h="2519" extrusionOk="0">
                  <a:moveTo>
                    <a:pt x="826" y="0"/>
                  </a:moveTo>
                  <a:cubicBezTo>
                    <a:pt x="551" y="0"/>
                    <a:pt x="277" y="100"/>
                    <a:pt x="77" y="300"/>
                  </a:cubicBezTo>
                  <a:cubicBezTo>
                    <a:pt x="1" y="377"/>
                    <a:pt x="89" y="486"/>
                    <a:pt x="172" y="486"/>
                  </a:cubicBezTo>
                  <a:cubicBezTo>
                    <a:pt x="185" y="486"/>
                    <a:pt x="198" y="483"/>
                    <a:pt x="210" y="477"/>
                  </a:cubicBezTo>
                  <a:cubicBezTo>
                    <a:pt x="377" y="278"/>
                    <a:pt x="593" y="178"/>
                    <a:pt x="822" y="178"/>
                  </a:cubicBezTo>
                  <a:cubicBezTo>
                    <a:pt x="898" y="178"/>
                    <a:pt x="976" y="189"/>
                    <a:pt x="1053" y="211"/>
                  </a:cubicBezTo>
                  <a:cubicBezTo>
                    <a:pt x="1541" y="433"/>
                    <a:pt x="1808" y="1010"/>
                    <a:pt x="1586" y="1542"/>
                  </a:cubicBezTo>
                  <a:cubicBezTo>
                    <a:pt x="1497" y="1897"/>
                    <a:pt x="1231" y="2208"/>
                    <a:pt x="876" y="2297"/>
                  </a:cubicBezTo>
                  <a:cubicBezTo>
                    <a:pt x="743" y="2341"/>
                    <a:pt x="787" y="2518"/>
                    <a:pt x="876" y="2518"/>
                  </a:cubicBezTo>
                  <a:lnTo>
                    <a:pt x="920" y="2518"/>
                  </a:lnTo>
                  <a:cubicBezTo>
                    <a:pt x="1319" y="2341"/>
                    <a:pt x="1674" y="2030"/>
                    <a:pt x="1763" y="1587"/>
                  </a:cubicBezTo>
                  <a:cubicBezTo>
                    <a:pt x="2029" y="965"/>
                    <a:pt x="1719" y="300"/>
                    <a:pt x="1098" y="34"/>
                  </a:cubicBezTo>
                  <a:cubicBezTo>
                    <a:pt x="1009" y="12"/>
                    <a:pt x="917" y="0"/>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022525" y="1422750"/>
              <a:ext cx="36325" cy="13325"/>
            </a:xfrm>
            <a:custGeom>
              <a:avLst/>
              <a:gdLst/>
              <a:ahLst/>
              <a:cxnLst/>
              <a:rect l="l" t="t" r="r" b="b"/>
              <a:pathLst>
                <a:path w="1453" h="533" extrusionOk="0">
                  <a:moveTo>
                    <a:pt x="533" y="0"/>
                  </a:moveTo>
                  <a:cubicBezTo>
                    <a:pt x="311" y="89"/>
                    <a:pt x="133" y="222"/>
                    <a:pt x="44" y="399"/>
                  </a:cubicBezTo>
                  <a:cubicBezTo>
                    <a:pt x="0" y="488"/>
                    <a:pt x="44" y="532"/>
                    <a:pt x="133" y="532"/>
                  </a:cubicBezTo>
                  <a:cubicBezTo>
                    <a:pt x="178" y="532"/>
                    <a:pt x="178" y="532"/>
                    <a:pt x="222" y="488"/>
                  </a:cubicBezTo>
                  <a:cubicBezTo>
                    <a:pt x="266" y="355"/>
                    <a:pt x="399" y="266"/>
                    <a:pt x="577" y="222"/>
                  </a:cubicBezTo>
                  <a:cubicBezTo>
                    <a:pt x="616" y="214"/>
                    <a:pt x="657" y="210"/>
                    <a:pt x="698" y="210"/>
                  </a:cubicBezTo>
                  <a:cubicBezTo>
                    <a:pt x="890" y="210"/>
                    <a:pt x="1096" y="290"/>
                    <a:pt x="1242" y="399"/>
                  </a:cubicBezTo>
                  <a:cubicBezTo>
                    <a:pt x="1255" y="405"/>
                    <a:pt x="1268" y="408"/>
                    <a:pt x="1281" y="408"/>
                  </a:cubicBezTo>
                  <a:cubicBezTo>
                    <a:pt x="1363" y="408"/>
                    <a:pt x="1452" y="298"/>
                    <a:pt x="1376" y="222"/>
                  </a:cubicBezTo>
                  <a:cubicBezTo>
                    <a:pt x="1109" y="44"/>
                    <a:pt x="843"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247275" y="1419850"/>
              <a:ext cx="33700" cy="27100"/>
            </a:xfrm>
            <a:custGeom>
              <a:avLst/>
              <a:gdLst/>
              <a:ahLst/>
              <a:cxnLst/>
              <a:rect l="l" t="t" r="r" b="b"/>
              <a:pathLst>
                <a:path w="1348" h="1084" extrusionOk="0">
                  <a:moveTo>
                    <a:pt x="627" y="0"/>
                  </a:moveTo>
                  <a:cubicBezTo>
                    <a:pt x="387" y="0"/>
                    <a:pt x="176" y="135"/>
                    <a:pt x="106" y="382"/>
                  </a:cubicBezTo>
                  <a:cubicBezTo>
                    <a:pt x="0" y="733"/>
                    <a:pt x="283" y="1084"/>
                    <a:pt x="626" y="1084"/>
                  </a:cubicBezTo>
                  <a:cubicBezTo>
                    <a:pt x="716" y="1084"/>
                    <a:pt x="811" y="1059"/>
                    <a:pt x="904" y="1003"/>
                  </a:cubicBezTo>
                  <a:cubicBezTo>
                    <a:pt x="1348" y="782"/>
                    <a:pt x="1259" y="160"/>
                    <a:pt x="815" y="27"/>
                  </a:cubicBezTo>
                  <a:cubicBezTo>
                    <a:pt x="752" y="9"/>
                    <a:pt x="68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2218850" y="1374875"/>
              <a:ext cx="72000" cy="22575"/>
            </a:xfrm>
            <a:custGeom>
              <a:avLst/>
              <a:gdLst/>
              <a:ahLst/>
              <a:cxnLst/>
              <a:rect l="l" t="t" r="r" b="b"/>
              <a:pathLst>
                <a:path w="2880" h="903" extrusionOk="0">
                  <a:moveTo>
                    <a:pt x="1727" y="0"/>
                  </a:moveTo>
                  <a:cubicBezTo>
                    <a:pt x="1097" y="0"/>
                    <a:pt x="471" y="246"/>
                    <a:pt x="0" y="717"/>
                  </a:cubicBezTo>
                  <a:cubicBezTo>
                    <a:pt x="304" y="598"/>
                    <a:pt x="619" y="554"/>
                    <a:pt x="921" y="554"/>
                  </a:cubicBezTo>
                  <a:cubicBezTo>
                    <a:pt x="1636" y="554"/>
                    <a:pt x="2280" y="801"/>
                    <a:pt x="2529" y="895"/>
                  </a:cubicBezTo>
                  <a:cubicBezTo>
                    <a:pt x="2550" y="900"/>
                    <a:pt x="2570" y="902"/>
                    <a:pt x="2588" y="902"/>
                  </a:cubicBezTo>
                  <a:cubicBezTo>
                    <a:pt x="2879" y="902"/>
                    <a:pt x="2840" y="273"/>
                    <a:pt x="2840" y="273"/>
                  </a:cubicBezTo>
                  <a:cubicBezTo>
                    <a:pt x="2489" y="90"/>
                    <a:pt x="2108" y="0"/>
                    <a:pt x="1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173375" y="1528100"/>
              <a:ext cx="77650" cy="56575"/>
            </a:xfrm>
            <a:custGeom>
              <a:avLst/>
              <a:gdLst/>
              <a:ahLst/>
              <a:cxnLst/>
              <a:rect l="l" t="t" r="r" b="b"/>
              <a:pathLst>
                <a:path w="3106" h="2263" extrusionOk="0">
                  <a:moveTo>
                    <a:pt x="0" y="1"/>
                  </a:moveTo>
                  <a:cubicBezTo>
                    <a:pt x="0" y="1"/>
                    <a:pt x="976" y="1909"/>
                    <a:pt x="1952" y="2219"/>
                  </a:cubicBezTo>
                  <a:cubicBezTo>
                    <a:pt x="2040" y="2249"/>
                    <a:pt x="2128" y="2262"/>
                    <a:pt x="2216" y="2262"/>
                  </a:cubicBezTo>
                  <a:cubicBezTo>
                    <a:pt x="2660" y="2262"/>
                    <a:pt x="3069" y="1910"/>
                    <a:pt x="3106" y="146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501200" y="1635700"/>
              <a:ext cx="1118100" cy="1049325"/>
            </a:xfrm>
            <a:custGeom>
              <a:avLst/>
              <a:gdLst/>
              <a:ahLst/>
              <a:cxnLst/>
              <a:rect l="l" t="t" r="r" b="b"/>
              <a:pathLst>
                <a:path w="44724" h="41973" extrusionOk="0">
                  <a:moveTo>
                    <a:pt x="18324" y="1"/>
                  </a:moveTo>
                  <a:lnTo>
                    <a:pt x="17215" y="1775"/>
                  </a:lnTo>
                  <a:lnTo>
                    <a:pt x="0" y="1775"/>
                  </a:lnTo>
                  <a:lnTo>
                    <a:pt x="8474" y="31058"/>
                  </a:lnTo>
                  <a:lnTo>
                    <a:pt x="6877" y="36338"/>
                  </a:lnTo>
                  <a:lnTo>
                    <a:pt x="10294" y="38601"/>
                  </a:lnTo>
                  <a:lnTo>
                    <a:pt x="8963" y="41973"/>
                  </a:lnTo>
                  <a:cubicBezTo>
                    <a:pt x="8963" y="41973"/>
                    <a:pt x="18556" y="35735"/>
                    <a:pt x="30780" y="35735"/>
                  </a:cubicBezTo>
                  <a:cubicBezTo>
                    <a:pt x="32541" y="35735"/>
                    <a:pt x="34356" y="35865"/>
                    <a:pt x="36204" y="36161"/>
                  </a:cubicBezTo>
                  <a:lnTo>
                    <a:pt x="34785" y="29860"/>
                  </a:lnTo>
                  <a:lnTo>
                    <a:pt x="44723" y="7011"/>
                  </a:lnTo>
                  <a:lnTo>
                    <a:pt x="25911" y="3284"/>
                  </a:lnTo>
                  <a:lnTo>
                    <a:pt x="25290" y="1332"/>
                  </a:lnTo>
                  <a:lnTo>
                    <a:pt x="18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669800" y="2488525"/>
              <a:ext cx="147250" cy="57850"/>
            </a:xfrm>
            <a:custGeom>
              <a:avLst/>
              <a:gdLst/>
              <a:ahLst/>
              <a:cxnLst/>
              <a:rect l="l" t="t" r="r" b="b"/>
              <a:pathLst>
                <a:path w="5890" h="2314" extrusionOk="0">
                  <a:moveTo>
                    <a:pt x="5714" y="1"/>
                  </a:moveTo>
                  <a:cubicBezTo>
                    <a:pt x="5703" y="1"/>
                    <a:pt x="5691" y="3"/>
                    <a:pt x="5679" y="7"/>
                  </a:cubicBezTo>
                  <a:cubicBezTo>
                    <a:pt x="2795" y="1116"/>
                    <a:pt x="133" y="2092"/>
                    <a:pt x="133" y="2136"/>
                  </a:cubicBezTo>
                  <a:cubicBezTo>
                    <a:pt x="0" y="2181"/>
                    <a:pt x="44" y="2314"/>
                    <a:pt x="133" y="2314"/>
                  </a:cubicBezTo>
                  <a:lnTo>
                    <a:pt x="178" y="2314"/>
                  </a:lnTo>
                  <a:cubicBezTo>
                    <a:pt x="222" y="2314"/>
                    <a:pt x="2884" y="1293"/>
                    <a:pt x="5768" y="228"/>
                  </a:cubicBezTo>
                  <a:cubicBezTo>
                    <a:pt x="5889" y="188"/>
                    <a:pt x="5827"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55200" y="2420025"/>
              <a:ext cx="378250" cy="182925"/>
            </a:xfrm>
            <a:custGeom>
              <a:avLst/>
              <a:gdLst/>
              <a:ahLst/>
              <a:cxnLst/>
              <a:rect l="l" t="t" r="r" b="b"/>
              <a:pathLst>
                <a:path w="15130" h="7317" extrusionOk="0">
                  <a:moveTo>
                    <a:pt x="12620" y="0"/>
                  </a:moveTo>
                  <a:cubicBezTo>
                    <a:pt x="11222" y="0"/>
                    <a:pt x="9477" y="171"/>
                    <a:pt x="8075" y="661"/>
                  </a:cubicBezTo>
                  <a:cubicBezTo>
                    <a:pt x="7987" y="706"/>
                    <a:pt x="7987" y="750"/>
                    <a:pt x="7987" y="794"/>
                  </a:cubicBezTo>
                  <a:cubicBezTo>
                    <a:pt x="8031" y="883"/>
                    <a:pt x="8075" y="883"/>
                    <a:pt x="8120" y="883"/>
                  </a:cubicBezTo>
                  <a:cubicBezTo>
                    <a:pt x="9558" y="380"/>
                    <a:pt x="11268" y="226"/>
                    <a:pt x="12613" y="226"/>
                  </a:cubicBezTo>
                  <a:cubicBezTo>
                    <a:pt x="13758" y="226"/>
                    <a:pt x="14639" y="338"/>
                    <a:pt x="14864" y="440"/>
                  </a:cubicBezTo>
                  <a:cubicBezTo>
                    <a:pt x="14509" y="573"/>
                    <a:pt x="14154" y="661"/>
                    <a:pt x="13799" y="661"/>
                  </a:cubicBezTo>
                  <a:cubicBezTo>
                    <a:pt x="10205" y="1061"/>
                    <a:pt x="489" y="6873"/>
                    <a:pt x="89" y="7139"/>
                  </a:cubicBezTo>
                  <a:cubicBezTo>
                    <a:pt x="0" y="7183"/>
                    <a:pt x="45" y="7317"/>
                    <a:pt x="134" y="7317"/>
                  </a:cubicBezTo>
                  <a:lnTo>
                    <a:pt x="222" y="7317"/>
                  </a:lnTo>
                  <a:cubicBezTo>
                    <a:pt x="311" y="7272"/>
                    <a:pt x="10249" y="1283"/>
                    <a:pt x="13843" y="883"/>
                  </a:cubicBezTo>
                  <a:cubicBezTo>
                    <a:pt x="14997" y="750"/>
                    <a:pt x="15086" y="573"/>
                    <a:pt x="15086" y="528"/>
                  </a:cubicBezTo>
                  <a:cubicBezTo>
                    <a:pt x="15130" y="440"/>
                    <a:pt x="15086" y="351"/>
                    <a:pt x="15041" y="306"/>
                  </a:cubicBezTo>
                  <a:cubicBezTo>
                    <a:pt x="14852" y="138"/>
                    <a:pt x="13877" y="0"/>
                    <a:pt x="1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953750" y="2292350"/>
              <a:ext cx="420400" cy="92100"/>
            </a:xfrm>
            <a:custGeom>
              <a:avLst/>
              <a:gdLst/>
              <a:ahLst/>
              <a:cxnLst/>
              <a:rect l="l" t="t" r="r" b="b"/>
              <a:pathLst>
                <a:path w="16816" h="3684" extrusionOk="0">
                  <a:moveTo>
                    <a:pt x="133" y="1"/>
                  </a:moveTo>
                  <a:cubicBezTo>
                    <a:pt x="0" y="1"/>
                    <a:pt x="0" y="222"/>
                    <a:pt x="133" y="222"/>
                  </a:cubicBezTo>
                  <a:cubicBezTo>
                    <a:pt x="6744" y="222"/>
                    <a:pt x="16505" y="3639"/>
                    <a:pt x="16638" y="3683"/>
                  </a:cubicBezTo>
                  <a:lnTo>
                    <a:pt x="16683" y="3683"/>
                  </a:lnTo>
                  <a:cubicBezTo>
                    <a:pt x="16771" y="3683"/>
                    <a:pt x="16816" y="3506"/>
                    <a:pt x="16683" y="3461"/>
                  </a:cubicBezTo>
                  <a:cubicBezTo>
                    <a:pt x="16594" y="3417"/>
                    <a:pt x="6789" y="45"/>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420225" y="464400"/>
              <a:ext cx="316150" cy="955025"/>
            </a:xfrm>
            <a:custGeom>
              <a:avLst/>
              <a:gdLst/>
              <a:ahLst/>
              <a:cxnLst/>
              <a:rect l="l" t="t" r="r" b="b"/>
              <a:pathLst>
                <a:path w="12646" h="38201" extrusionOk="0">
                  <a:moveTo>
                    <a:pt x="4526" y="0"/>
                  </a:moveTo>
                  <a:lnTo>
                    <a:pt x="932" y="20454"/>
                  </a:lnTo>
                  <a:cubicBezTo>
                    <a:pt x="89" y="24713"/>
                    <a:pt x="0" y="29105"/>
                    <a:pt x="710" y="33409"/>
                  </a:cubicBezTo>
                  <a:lnTo>
                    <a:pt x="1464" y="38201"/>
                  </a:lnTo>
                  <a:lnTo>
                    <a:pt x="11048" y="36471"/>
                  </a:lnTo>
                  <a:lnTo>
                    <a:pt x="9495" y="26710"/>
                  </a:lnTo>
                  <a:lnTo>
                    <a:pt x="12645" y="1065"/>
                  </a:lnTo>
                  <a:lnTo>
                    <a:pt x="452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514500" y="1113825"/>
              <a:ext cx="147550" cy="21650"/>
            </a:xfrm>
            <a:custGeom>
              <a:avLst/>
              <a:gdLst/>
              <a:ahLst/>
              <a:cxnLst/>
              <a:rect l="l" t="t" r="r" b="b"/>
              <a:pathLst>
                <a:path w="5902" h="866" extrusionOk="0">
                  <a:moveTo>
                    <a:pt x="1062" y="1"/>
                  </a:moveTo>
                  <a:cubicBezTo>
                    <a:pt x="753" y="1"/>
                    <a:pt x="443" y="8"/>
                    <a:pt x="134" y="23"/>
                  </a:cubicBezTo>
                  <a:cubicBezTo>
                    <a:pt x="45" y="23"/>
                    <a:pt x="1" y="67"/>
                    <a:pt x="45" y="111"/>
                  </a:cubicBezTo>
                  <a:cubicBezTo>
                    <a:pt x="45" y="200"/>
                    <a:pt x="89" y="245"/>
                    <a:pt x="134" y="245"/>
                  </a:cubicBezTo>
                  <a:cubicBezTo>
                    <a:pt x="443" y="230"/>
                    <a:pt x="752" y="223"/>
                    <a:pt x="1059" y="223"/>
                  </a:cubicBezTo>
                  <a:cubicBezTo>
                    <a:pt x="2645" y="223"/>
                    <a:pt x="4200" y="420"/>
                    <a:pt x="5724" y="866"/>
                  </a:cubicBezTo>
                  <a:cubicBezTo>
                    <a:pt x="5857" y="866"/>
                    <a:pt x="5902" y="688"/>
                    <a:pt x="5768" y="644"/>
                  </a:cubicBezTo>
                  <a:cubicBezTo>
                    <a:pt x="4245" y="198"/>
                    <a:pt x="2658"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533350" y="238000"/>
              <a:ext cx="252925" cy="263025"/>
            </a:xfrm>
            <a:custGeom>
              <a:avLst/>
              <a:gdLst/>
              <a:ahLst/>
              <a:cxnLst/>
              <a:rect l="l" t="t" r="r" b="b"/>
              <a:pathLst>
                <a:path w="10117" h="10521" extrusionOk="0">
                  <a:moveTo>
                    <a:pt x="4262" y="1"/>
                  </a:moveTo>
                  <a:cubicBezTo>
                    <a:pt x="3344" y="1"/>
                    <a:pt x="2441" y="5507"/>
                    <a:pt x="2441" y="5507"/>
                  </a:cubicBezTo>
                  <a:cubicBezTo>
                    <a:pt x="2788" y="1468"/>
                    <a:pt x="2372" y="167"/>
                    <a:pt x="1960" y="167"/>
                  </a:cubicBezTo>
                  <a:cubicBezTo>
                    <a:pt x="1792" y="167"/>
                    <a:pt x="1625" y="382"/>
                    <a:pt x="1509" y="715"/>
                  </a:cubicBezTo>
                  <a:cubicBezTo>
                    <a:pt x="1066" y="2135"/>
                    <a:pt x="1" y="9056"/>
                    <a:pt x="1" y="9056"/>
                  </a:cubicBezTo>
                  <a:lnTo>
                    <a:pt x="8076" y="10520"/>
                  </a:lnTo>
                  <a:cubicBezTo>
                    <a:pt x="8076" y="10520"/>
                    <a:pt x="10117" y="1114"/>
                    <a:pt x="8830" y="1070"/>
                  </a:cubicBezTo>
                  <a:cubicBezTo>
                    <a:pt x="7854" y="1070"/>
                    <a:pt x="6922" y="6305"/>
                    <a:pt x="6922" y="6305"/>
                  </a:cubicBezTo>
                  <a:cubicBezTo>
                    <a:pt x="6922" y="6305"/>
                    <a:pt x="7677" y="493"/>
                    <a:pt x="6656" y="316"/>
                  </a:cubicBezTo>
                  <a:cubicBezTo>
                    <a:pt x="6638" y="311"/>
                    <a:pt x="6619" y="309"/>
                    <a:pt x="6601" y="309"/>
                  </a:cubicBezTo>
                  <a:cubicBezTo>
                    <a:pt x="5640" y="309"/>
                    <a:pt x="4615" y="5906"/>
                    <a:pt x="4615" y="5906"/>
                  </a:cubicBezTo>
                  <a:cubicBezTo>
                    <a:pt x="4615" y="5906"/>
                    <a:pt x="5325" y="182"/>
                    <a:pt x="4305" y="5"/>
                  </a:cubicBezTo>
                  <a:cubicBezTo>
                    <a:pt x="4290" y="2"/>
                    <a:pt x="4276" y="1"/>
                    <a:pt x="426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29675" y="400150"/>
              <a:ext cx="85450" cy="106425"/>
            </a:xfrm>
            <a:custGeom>
              <a:avLst/>
              <a:gdLst/>
              <a:ahLst/>
              <a:cxnLst/>
              <a:rect l="l" t="t" r="r" b="b"/>
              <a:pathLst>
                <a:path w="3418" h="4257" extrusionOk="0">
                  <a:moveTo>
                    <a:pt x="2650" y="1"/>
                  </a:moveTo>
                  <a:cubicBezTo>
                    <a:pt x="1866" y="1"/>
                    <a:pt x="90" y="1372"/>
                    <a:pt x="90" y="1372"/>
                  </a:cubicBezTo>
                  <a:lnTo>
                    <a:pt x="1" y="4256"/>
                  </a:lnTo>
                  <a:cubicBezTo>
                    <a:pt x="1" y="4256"/>
                    <a:pt x="3417" y="1017"/>
                    <a:pt x="2974" y="174"/>
                  </a:cubicBezTo>
                  <a:cubicBezTo>
                    <a:pt x="2916" y="52"/>
                    <a:pt x="2802" y="1"/>
                    <a:pt x="265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427975" y="1346200"/>
              <a:ext cx="370500" cy="336125"/>
            </a:xfrm>
            <a:custGeom>
              <a:avLst/>
              <a:gdLst/>
              <a:ahLst/>
              <a:cxnLst/>
              <a:rect l="l" t="t" r="r" b="b"/>
              <a:pathLst>
                <a:path w="14820" h="13445" extrusionOk="0">
                  <a:moveTo>
                    <a:pt x="11093" y="1"/>
                  </a:moveTo>
                  <a:lnTo>
                    <a:pt x="1" y="1864"/>
                  </a:lnTo>
                  <a:lnTo>
                    <a:pt x="2929" y="13355"/>
                  </a:lnTo>
                  <a:lnTo>
                    <a:pt x="14820" y="13444"/>
                  </a:lnTo>
                  <a:lnTo>
                    <a:pt x="11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597700" y="1643000"/>
              <a:ext cx="204100" cy="41525"/>
            </a:xfrm>
            <a:custGeom>
              <a:avLst/>
              <a:gdLst/>
              <a:ahLst/>
              <a:cxnLst/>
              <a:rect l="l" t="t" r="r" b="b"/>
              <a:pathLst>
                <a:path w="8164" h="1661" extrusionOk="0">
                  <a:moveTo>
                    <a:pt x="3056" y="1"/>
                  </a:moveTo>
                  <a:cubicBezTo>
                    <a:pt x="3043" y="1"/>
                    <a:pt x="3030" y="6"/>
                    <a:pt x="3017" y="19"/>
                  </a:cubicBezTo>
                  <a:lnTo>
                    <a:pt x="311" y="995"/>
                  </a:lnTo>
                  <a:cubicBezTo>
                    <a:pt x="0" y="1084"/>
                    <a:pt x="89" y="1572"/>
                    <a:pt x="444" y="1572"/>
                  </a:cubicBezTo>
                  <a:lnTo>
                    <a:pt x="8031" y="1661"/>
                  </a:lnTo>
                  <a:cubicBezTo>
                    <a:pt x="8164" y="1661"/>
                    <a:pt x="8164" y="1439"/>
                    <a:pt x="8031" y="1439"/>
                  </a:cubicBezTo>
                  <a:lnTo>
                    <a:pt x="444" y="1350"/>
                  </a:lnTo>
                  <a:cubicBezTo>
                    <a:pt x="311" y="1350"/>
                    <a:pt x="311" y="1217"/>
                    <a:pt x="400" y="1173"/>
                  </a:cubicBezTo>
                  <a:lnTo>
                    <a:pt x="3062" y="241"/>
                  </a:lnTo>
                  <a:cubicBezTo>
                    <a:pt x="3150" y="197"/>
                    <a:pt x="3150" y="152"/>
                    <a:pt x="3150" y="64"/>
                  </a:cubicBezTo>
                  <a:cubicBezTo>
                    <a:pt x="3119" y="32"/>
                    <a:pt x="3088"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67125" y="760550"/>
              <a:ext cx="617850" cy="938400"/>
            </a:xfrm>
            <a:custGeom>
              <a:avLst/>
              <a:gdLst/>
              <a:ahLst/>
              <a:cxnLst/>
              <a:rect l="l" t="t" r="r" b="b"/>
              <a:pathLst>
                <a:path w="24714" h="37536" extrusionOk="0">
                  <a:moveTo>
                    <a:pt x="17260" y="0"/>
                  </a:moveTo>
                  <a:lnTo>
                    <a:pt x="6523" y="23515"/>
                  </a:lnTo>
                  <a:lnTo>
                    <a:pt x="1" y="30925"/>
                  </a:lnTo>
                  <a:lnTo>
                    <a:pt x="7188" y="37536"/>
                  </a:lnTo>
                  <a:lnTo>
                    <a:pt x="10383" y="33897"/>
                  </a:lnTo>
                  <a:cubicBezTo>
                    <a:pt x="13267" y="30614"/>
                    <a:pt x="15530" y="26887"/>
                    <a:pt x="17127" y="22805"/>
                  </a:cubicBezTo>
                  <a:lnTo>
                    <a:pt x="24714" y="3417"/>
                  </a:lnTo>
                  <a:lnTo>
                    <a:pt x="1726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726850" y="1345750"/>
              <a:ext cx="133125" cy="67025"/>
            </a:xfrm>
            <a:custGeom>
              <a:avLst/>
              <a:gdLst/>
              <a:ahLst/>
              <a:cxnLst/>
              <a:rect l="l" t="t" r="r" b="b"/>
              <a:pathLst>
                <a:path w="5325" h="2681" extrusionOk="0">
                  <a:moveTo>
                    <a:pt x="111" y="0"/>
                  </a:moveTo>
                  <a:cubicBezTo>
                    <a:pt x="63" y="0"/>
                    <a:pt x="32" y="32"/>
                    <a:pt x="1" y="63"/>
                  </a:cubicBezTo>
                  <a:cubicBezTo>
                    <a:pt x="1" y="152"/>
                    <a:pt x="45" y="196"/>
                    <a:pt x="89" y="196"/>
                  </a:cubicBezTo>
                  <a:cubicBezTo>
                    <a:pt x="1909" y="773"/>
                    <a:pt x="3595" y="1571"/>
                    <a:pt x="5147" y="2681"/>
                  </a:cubicBezTo>
                  <a:lnTo>
                    <a:pt x="5192" y="2681"/>
                  </a:lnTo>
                  <a:cubicBezTo>
                    <a:pt x="5236" y="2681"/>
                    <a:pt x="5281" y="2681"/>
                    <a:pt x="5281" y="2636"/>
                  </a:cubicBezTo>
                  <a:cubicBezTo>
                    <a:pt x="5325" y="2592"/>
                    <a:pt x="5325" y="2548"/>
                    <a:pt x="5281" y="2503"/>
                  </a:cubicBezTo>
                  <a:cubicBezTo>
                    <a:pt x="3728" y="1394"/>
                    <a:pt x="1997" y="551"/>
                    <a:pt x="178" y="19"/>
                  </a:cubicBezTo>
                  <a:cubicBezTo>
                    <a:pt x="152" y="6"/>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994175" y="559025"/>
              <a:ext cx="272350" cy="286950"/>
            </a:xfrm>
            <a:custGeom>
              <a:avLst/>
              <a:gdLst/>
              <a:ahLst/>
              <a:cxnLst/>
              <a:rect l="l" t="t" r="r" b="b"/>
              <a:pathLst>
                <a:path w="10894" h="11478" extrusionOk="0">
                  <a:moveTo>
                    <a:pt x="4315" y="0"/>
                  </a:moveTo>
                  <a:cubicBezTo>
                    <a:pt x="3068" y="0"/>
                    <a:pt x="0" y="8416"/>
                    <a:pt x="0" y="8416"/>
                  </a:cubicBezTo>
                  <a:lnTo>
                    <a:pt x="7632" y="11478"/>
                  </a:lnTo>
                  <a:cubicBezTo>
                    <a:pt x="7632" y="11478"/>
                    <a:pt x="10427" y="5089"/>
                    <a:pt x="10782" y="3669"/>
                  </a:cubicBezTo>
                  <a:cubicBezTo>
                    <a:pt x="10894" y="3238"/>
                    <a:pt x="10833" y="2916"/>
                    <a:pt x="10586" y="2916"/>
                  </a:cubicBezTo>
                  <a:cubicBezTo>
                    <a:pt x="10146" y="2916"/>
                    <a:pt x="9114" y="3936"/>
                    <a:pt x="7410" y="7174"/>
                  </a:cubicBezTo>
                  <a:cubicBezTo>
                    <a:pt x="7410" y="7174"/>
                    <a:pt x="9673" y="1894"/>
                    <a:pt x="8830" y="1539"/>
                  </a:cubicBezTo>
                  <a:cubicBezTo>
                    <a:pt x="8797" y="1527"/>
                    <a:pt x="8763" y="1522"/>
                    <a:pt x="8728" y="1522"/>
                  </a:cubicBezTo>
                  <a:cubicBezTo>
                    <a:pt x="7695" y="1522"/>
                    <a:pt x="5413" y="6375"/>
                    <a:pt x="5413" y="6375"/>
                  </a:cubicBezTo>
                  <a:cubicBezTo>
                    <a:pt x="5413" y="6375"/>
                    <a:pt x="7587" y="918"/>
                    <a:pt x="6656" y="519"/>
                  </a:cubicBezTo>
                  <a:cubicBezTo>
                    <a:pt x="6626" y="507"/>
                    <a:pt x="6594" y="502"/>
                    <a:pt x="6561" y="502"/>
                  </a:cubicBezTo>
                  <a:cubicBezTo>
                    <a:pt x="5566" y="502"/>
                    <a:pt x="3239" y="5488"/>
                    <a:pt x="3239" y="5488"/>
                  </a:cubicBezTo>
                  <a:cubicBezTo>
                    <a:pt x="3239" y="5488"/>
                    <a:pt x="5280" y="519"/>
                    <a:pt x="4437" y="31"/>
                  </a:cubicBezTo>
                  <a:cubicBezTo>
                    <a:pt x="4399" y="10"/>
                    <a:pt x="4358" y="0"/>
                    <a:pt x="431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967550" y="649800"/>
              <a:ext cx="65475" cy="127400"/>
            </a:xfrm>
            <a:custGeom>
              <a:avLst/>
              <a:gdLst/>
              <a:ahLst/>
              <a:cxnLst/>
              <a:rect l="l" t="t" r="r" b="b"/>
              <a:pathLst>
                <a:path w="2619" h="5096" extrusionOk="0">
                  <a:moveTo>
                    <a:pt x="938" y="1"/>
                  </a:moveTo>
                  <a:cubicBezTo>
                    <a:pt x="890" y="1"/>
                    <a:pt x="844" y="13"/>
                    <a:pt x="799" y="38"/>
                  </a:cubicBezTo>
                  <a:cubicBezTo>
                    <a:pt x="1" y="526"/>
                    <a:pt x="1154" y="5096"/>
                    <a:pt x="1154" y="5096"/>
                  </a:cubicBezTo>
                  <a:lnTo>
                    <a:pt x="2618" y="2611"/>
                  </a:lnTo>
                  <a:cubicBezTo>
                    <a:pt x="2618" y="2611"/>
                    <a:pt x="1644" y="1"/>
                    <a:pt x="9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2315350" y="1517025"/>
              <a:ext cx="464775" cy="390450"/>
            </a:xfrm>
            <a:custGeom>
              <a:avLst/>
              <a:gdLst/>
              <a:ahLst/>
              <a:cxnLst/>
              <a:rect l="l" t="t" r="r" b="b"/>
              <a:pathLst>
                <a:path w="18591" h="15618" extrusionOk="0">
                  <a:moveTo>
                    <a:pt x="9894" y="0"/>
                  </a:moveTo>
                  <a:lnTo>
                    <a:pt x="0" y="9806"/>
                  </a:lnTo>
                  <a:lnTo>
                    <a:pt x="10382" y="15618"/>
                  </a:lnTo>
                  <a:lnTo>
                    <a:pt x="18590" y="7055"/>
                  </a:lnTo>
                  <a:lnTo>
                    <a:pt x="9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326425" y="1743875"/>
              <a:ext cx="200800" cy="52700"/>
            </a:xfrm>
            <a:custGeom>
              <a:avLst/>
              <a:gdLst/>
              <a:ahLst/>
              <a:cxnLst/>
              <a:rect l="l" t="t" r="r" b="b"/>
              <a:pathLst>
                <a:path w="8032" h="2108" extrusionOk="0">
                  <a:moveTo>
                    <a:pt x="5305" y="1"/>
                  </a:moveTo>
                  <a:cubicBezTo>
                    <a:pt x="5200" y="1"/>
                    <a:pt x="5125" y="162"/>
                    <a:pt x="5236" y="199"/>
                  </a:cubicBezTo>
                  <a:lnTo>
                    <a:pt x="7677" y="1708"/>
                  </a:lnTo>
                  <a:cubicBezTo>
                    <a:pt x="7677" y="1752"/>
                    <a:pt x="7721" y="1796"/>
                    <a:pt x="7677" y="1841"/>
                  </a:cubicBezTo>
                  <a:cubicBezTo>
                    <a:pt x="7677" y="1885"/>
                    <a:pt x="7632" y="1885"/>
                    <a:pt x="7588" y="1885"/>
                  </a:cubicBezTo>
                  <a:lnTo>
                    <a:pt x="134" y="421"/>
                  </a:lnTo>
                  <a:cubicBezTo>
                    <a:pt x="122" y="409"/>
                    <a:pt x="107" y="404"/>
                    <a:pt x="91" y="404"/>
                  </a:cubicBezTo>
                  <a:cubicBezTo>
                    <a:pt x="48" y="404"/>
                    <a:pt x="1" y="445"/>
                    <a:pt x="1" y="510"/>
                  </a:cubicBezTo>
                  <a:cubicBezTo>
                    <a:pt x="1" y="554"/>
                    <a:pt x="45" y="599"/>
                    <a:pt x="90" y="643"/>
                  </a:cubicBezTo>
                  <a:lnTo>
                    <a:pt x="7543" y="2107"/>
                  </a:lnTo>
                  <a:lnTo>
                    <a:pt x="7632" y="2107"/>
                  </a:lnTo>
                  <a:cubicBezTo>
                    <a:pt x="7943" y="2107"/>
                    <a:pt x="8032" y="1708"/>
                    <a:pt x="7765" y="1530"/>
                  </a:cubicBezTo>
                  <a:lnTo>
                    <a:pt x="5369" y="22"/>
                  </a:lnTo>
                  <a:cubicBezTo>
                    <a:pt x="5348" y="7"/>
                    <a:pt x="5326" y="1"/>
                    <a:pt x="5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635900" y="3222975"/>
              <a:ext cx="996075" cy="1830200"/>
            </a:xfrm>
            <a:custGeom>
              <a:avLst/>
              <a:gdLst/>
              <a:ahLst/>
              <a:cxnLst/>
              <a:rect l="l" t="t" r="r" b="b"/>
              <a:pathLst>
                <a:path w="39843" h="73208" extrusionOk="0">
                  <a:moveTo>
                    <a:pt x="11891" y="0"/>
                  </a:moveTo>
                  <a:cubicBezTo>
                    <a:pt x="7942" y="8829"/>
                    <a:pt x="8874" y="19078"/>
                    <a:pt x="14331" y="27065"/>
                  </a:cubicBezTo>
                  <a:lnTo>
                    <a:pt x="24802" y="42416"/>
                  </a:lnTo>
                  <a:lnTo>
                    <a:pt x="1" y="67750"/>
                  </a:lnTo>
                  <a:lnTo>
                    <a:pt x="5591" y="73207"/>
                  </a:lnTo>
                  <a:lnTo>
                    <a:pt x="33853" y="51201"/>
                  </a:lnTo>
                  <a:cubicBezTo>
                    <a:pt x="38423" y="47163"/>
                    <a:pt x="39843" y="40686"/>
                    <a:pt x="37358" y="35140"/>
                  </a:cubicBezTo>
                  <a:lnTo>
                    <a:pt x="2178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810050" y="3222975"/>
              <a:ext cx="621175" cy="796425"/>
            </a:xfrm>
            <a:custGeom>
              <a:avLst/>
              <a:gdLst/>
              <a:ahLst/>
              <a:cxnLst/>
              <a:rect l="l" t="t" r="r" b="b"/>
              <a:pathLst>
                <a:path w="24847" h="31857" extrusionOk="0">
                  <a:moveTo>
                    <a:pt x="3816" y="0"/>
                  </a:moveTo>
                  <a:lnTo>
                    <a:pt x="1331" y="8253"/>
                  </a:lnTo>
                  <a:cubicBezTo>
                    <a:pt x="0" y="12645"/>
                    <a:pt x="533" y="17393"/>
                    <a:pt x="2796" y="21386"/>
                  </a:cubicBezTo>
                  <a:lnTo>
                    <a:pt x="8785" y="31856"/>
                  </a:lnTo>
                  <a:lnTo>
                    <a:pt x="11270" y="29904"/>
                  </a:lnTo>
                  <a:lnTo>
                    <a:pt x="13754" y="31546"/>
                  </a:lnTo>
                  <a:lnTo>
                    <a:pt x="15618" y="29150"/>
                  </a:lnTo>
                  <a:lnTo>
                    <a:pt x="19123" y="31368"/>
                  </a:lnTo>
                  <a:lnTo>
                    <a:pt x="21075" y="29150"/>
                  </a:lnTo>
                  <a:lnTo>
                    <a:pt x="24846" y="30747"/>
                  </a:lnTo>
                  <a:lnTo>
                    <a:pt x="24846" y="30747"/>
                  </a:lnTo>
                  <a:lnTo>
                    <a:pt x="179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451775" y="2718275"/>
              <a:ext cx="621175" cy="519000"/>
            </a:xfrm>
            <a:custGeom>
              <a:avLst/>
              <a:gdLst/>
              <a:ahLst/>
              <a:cxnLst/>
              <a:rect l="l" t="t" r="r" b="b"/>
              <a:pathLst>
                <a:path w="24847" h="20760" extrusionOk="0">
                  <a:moveTo>
                    <a:pt x="19877" y="1"/>
                  </a:moveTo>
                  <a:lnTo>
                    <a:pt x="2175" y="13356"/>
                  </a:lnTo>
                  <a:cubicBezTo>
                    <a:pt x="400" y="14731"/>
                    <a:pt x="1" y="17304"/>
                    <a:pt x="1376" y="19123"/>
                  </a:cubicBezTo>
                  <a:cubicBezTo>
                    <a:pt x="2187" y="20196"/>
                    <a:pt x="3414" y="20760"/>
                    <a:pt x="4658" y="20760"/>
                  </a:cubicBezTo>
                  <a:cubicBezTo>
                    <a:pt x="5524" y="20760"/>
                    <a:pt x="6397" y="20487"/>
                    <a:pt x="7144" y="19922"/>
                  </a:cubicBezTo>
                  <a:lnTo>
                    <a:pt x="24847" y="6523"/>
                  </a:lnTo>
                  <a:lnTo>
                    <a:pt x="1987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948700" y="2591525"/>
              <a:ext cx="303725" cy="289825"/>
            </a:xfrm>
            <a:custGeom>
              <a:avLst/>
              <a:gdLst/>
              <a:ahLst/>
              <a:cxnLst/>
              <a:rect l="l" t="t" r="r" b="b"/>
              <a:pathLst>
                <a:path w="12149" h="11593" extrusionOk="0">
                  <a:moveTo>
                    <a:pt x="7769" y="0"/>
                  </a:moveTo>
                  <a:cubicBezTo>
                    <a:pt x="6218" y="0"/>
                    <a:pt x="0" y="5071"/>
                    <a:pt x="0" y="5071"/>
                  </a:cubicBezTo>
                  <a:lnTo>
                    <a:pt x="4970" y="11593"/>
                  </a:lnTo>
                  <a:cubicBezTo>
                    <a:pt x="4970" y="11593"/>
                    <a:pt x="10649" y="7555"/>
                    <a:pt x="11669" y="6491"/>
                  </a:cubicBezTo>
                  <a:cubicBezTo>
                    <a:pt x="12081" y="6100"/>
                    <a:pt x="12149" y="5718"/>
                    <a:pt x="11621" y="5718"/>
                  </a:cubicBezTo>
                  <a:cubicBezTo>
                    <a:pt x="11010" y="5718"/>
                    <a:pt x="9603" y="6228"/>
                    <a:pt x="7010" y="7822"/>
                  </a:cubicBezTo>
                  <a:cubicBezTo>
                    <a:pt x="7010" y="7822"/>
                    <a:pt x="11625" y="4450"/>
                    <a:pt x="11092" y="3695"/>
                  </a:cubicBezTo>
                  <a:cubicBezTo>
                    <a:pt x="11023" y="3607"/>
                    <a:pt x="10903" y="3567"/>
                    <a:pt x="10743" y="3567"/>
                  </a:cubicBezTo>
                  <a:cubicBezTo>
                    <a:pt x="9465" y="3567"/>
                    <a:pt x="5679" y="6091"/>
                    <a:pt x="5679" y="6091"/>
                  </a:cubicBezTo>
                  <a:cubicBezTo>
                    <a:pt x="5679" y="6091"/>
                    <a:pt x="10382" y="2542"/>
                    <a:pt x="9761" y="1699"/>
                  </a:cubicBezTo>
                  <a:cubicBezTo>
                    <a:pt x="9694" y="1612"/>
                    <a:pt x="9576" y="1574"/>
                    <a:pt x="9421" y="1574"/>
                  </a:cubicBezTo>
                  <a:cubicBezTo>
                    <a:pt x="8139" y="1574"/>
                    <a:pt x="4260" y="4183"/>
                    <a:pt x="4260" y="4183"/>
                  </a:cubicBezTo>
                  <a:cubicBezTo>
                    <a:pt x="4260" y="4183"/>
                    <a:pt x="8563" y="989"/>
                    <a:pt x="8075" y="146"/>
                  </a:cubicBezTo>
                  <a:cubicBezTo>
                    <a:pt x="8021" y="46"/>
                    <a:pt x="7916" y="0"/>
                    <a:pt x="7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946475" y="2612900"/>
              <a:ext cx="77675" cy="113175"/>
            </a:xfrm>
            <a:custGeom>
              <a:avLst/>
              <a:gdLst/>
              <a:ahLst/>
              <a:cxnLst/>
              <a:rect l="l" t="t" r="r" b="b"/>
              <a:pathLst>
                <a:path w="3107" h="4527" extrusionOk="0">
                  <a:moveTo>
                    <a:pt x="2308" y="1"/>
                  </a:moveTo>
                  <a:cubicBezTo>
                    <a:pt x="1376" y="1"/>
                    <a:pt x="1" y="4526"/>
                    <a:pt x="1" y="4526"/>
                  </a:cubicBezTo>
                  <a:lnTo>
                    <a:pt x="2530" y="3151"/>
                  </a:lnTo>
                  <a:cubicBezTo>
                    <a:pt x="2530" y="3151"/>
                    <a:pt x="3106" y="1"/>
                    <a:pt x="230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416275" y="2744900"/>
              <a:ext cx="401550" cy="491800"/>
            </a:xfrm>
            <a:custGeom>
              <a:avLst/>
              <a:gdLst/>
              <a:ahLst/>
              <a:cxnLst/>
              <a:rect l="l" t="t" r="r" b="b"/>
              <a:pathLst>
                <a:path w="16062" h="19672" extrusionOk="0">
                  <a:moveTo>
                    <a:pt x="7809" y="1"/>
                  </a:moveTo>
                  <a:lnTo>
                    <a:pt x="1287" y="12557"/>
                  </a:lnTo>
                  <a:cubicBezTo>
                    <a:pt x="1" y="14997"/>
                    <a:pt x="1021" y="17970"/>
                    <a:pt x="3461" y="19168"/>
                  </a:cubicBezTo>
                  <a:cubicBezTo>
                    <a:pt x="4170" y="19509"/>
                    <a:pt x="4918" y="19672"/>
                    <a:pt x="5652" y="19672"/>
                  </a:cubicBezTo>
                  <a:cubicBezTo>
                    <a:pt x="7398" y="19672"/>
                    <a:pt x="9064" y="18751"/>
                    <a:pt x="9939" y="17127"/>
                  </a:cubicBezTo>
                  <a:lnTo>
                    <a:pt x="16062" y="5724"/>
                  </a:lnTo>
                  <a:lnTo>
                    <a:pt x="78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685825" y="2923025"/>
              <a:ext cx="114275" cy="205675"/>
            </a:xfrm>
            <a:custGeom>
              <a:avLst/>
              <a:gdLst/>
              <a:ahLst/>
              <a:cxnLst/>
              <a:rect l="l" t="t" r="r" b="b"/>
              <a:pathLst>
                <a:path w="4571" h="8227" extrusionOk="0">
                  <a:moveTo>
                    <a:pt x="4458" y="1"/>
                  </a:moveTo>
                  <a:cubicBezTo>
                    <a:pt x="4411" y="1"/>
                    <a:pt x="4380" y="32"/>
                    <a:pt x="4348" y="63"/>
                  </a:cubicBezTo>
                  <a:lnTo>
                    <a:pt x="44" y="8094"/>
                  </a:lnTo>
                  <a:cubicBezTo>
                    <a:pt x="0" y="8138"/>
                    <a:pt x="44" y="8183"/>
                    <a:pt x="89" y="8227"/>
                  </a:cubicBezTo>
                  <a:lnTo>
                    <a:pt x="133" y="8227"/>
                  </a:lnTo>
                  <a:cubicBezTo>
                    <a:pt x="178" y="8227"/>
                    <a:pt x="222" y="8227"/>
                    <a:pt x="222" y="8183"/>
                  </a:cubicBezTo>
                  <a:lnTo>
                    <a:pt x="4570" y="152"/>
                  </a:lnTo>
                  <a:cubicBezTo>
                    <a:pt x="4570" y="108"/>
                    <a:pt x="4570" y="19"/>
                    <a:pt x="4526" y="19"/>
                  </a:cubicBezTo>
                  <a:cubicBezTo>
                    <a:pt x="4500" y="6"/>
                    <a:pt x="4477"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169425" y="2097125"/>
              <a:ext cx="148650" cy="264025"/>
            </a:xfrm>
            <a:custGeom>
              <a:avLst/>
              <a:gdLst/>
              <a:ahLst/>
              <a:cxnLst/>
              <a:rect l="l" t="t" r="r" b="b"/>
              <a:pathLst>
                <a:path w="5946" h="10561" extrusionOk="0">
                  <a:moveTo>
                    <a:pt x="1" y="1"/>
                  </a:moveTo>
                  <a:lnTo>
                    <a:pt x="1" y="10560"/>
                  </a:lnTo>
                  <a:lnTo>
                    <a:pt x="5946" y="10560"/>
                  </a:lnTo>
                  <a:lnTo>
                    <a:pt x="5946"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48275" y="2336725"/>
              <a:ext cx="599000" cy="617850"/>
            </a:xfrm>
            <a:custGeom>
              <a:avLst/>
              <a:gdLst/>
              <a:ahLst/>
              <a:cxnLst/>
              <a:rect l="l" t="t" r="r" b="b"/>
              <a:pathLst>
                <a:path w="23960" h="24714" extrusionOk="0">
                  <a:moveTo>
                    <a:pt x="23959" y="0"/>
                  </a:moveTo>
                  <a:cubicBezTo>
                    <a:pt x="20232" y="0"/>
                    <a:pt x="12424" y="311"/>
                    <a:pt x="9407" y="3106"/>
                  </a:cubicBezTo>
                  <a:cubicBezTo>
                    <a:pt x="6389" y="5901"/>
                    <a:pt x="1" y="20587"/>
                    <a:pt x="1" y="20587"/>
                  </a:cubicBezTo>
                  <a:lnTo>
                    <a:pt x="9983" y="24713"/>
                  </a:lnTo>
                  <a:lnTo>
                    <a:pt x="239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830000" y="2336725"/>
              <a:ext cx="739875" cy="886275"/>
            </a:xfrm>
            <a:custGeom>
              <a:avLst/>
              <a:gdLst/>
              <a:ahLst/>
              <a:cxnLst/>
              <a:rect l="l" t="t" r="r" b="b"/>
              <a:pathLst>
                <a:path w="29595" h="35451" extrusionOk="0">
                  <a:moveTo>
                    <a:pt x="13578" y="0"/>
                  </a:moveTo>
                  <a:lnTo>
                    <a:pt x="1" y="5724"/>
                  </a:lnTo>
                  <a:lnTo>
                    <a:pt x="3018" y="35450"/>
                  </a:lnTo>
                  <a:lnTo>
                    <a:pt x="24847" y="35450"/>
                  </a:lnTo>
                  <a:lnTo>
                    <a:pt x="29594" y="754"/>
                  </a:lnTo>
                  <a:lnTo>
                    <a:pt x="13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831125" y="2459850"/>
              <a:ext cx="37725" cy="367150"/>
            </a:xfrm>
            <a:custGeom>
              <a:avLst/>
              <a:gdLst/>
              <a:ahLst/>
              <a:cxnLst/>
              <a:rect l="l" t="t" r="r" b="b"/>
              <a:pathLst>
                <a:path w="1509" h="14686" extrusionOk="0">
                  <a:moveTo>
                    <a:pt x="89" y="0"/>
                  </a:moveTo>
                  <a:cubicBezTo>
                    <a:pt x="45" y="0"/>
                    <a:pt x="0" y="44"/>
                    <a:pt x="0" y="133"/>
                  </a:cubicBezTo>
                  <a:lnTo>
                    <a:pt x="1287" y="14597"/>
                  </a:lnTo>
                  <a:cubicBezTo>
                    <a:pt x="1287" y="14642"/>
                    <a:pt x="1331" y="14686"/>
                    <a:pt x="1420" y="14686"/>
                  </a:cubicBezTo>
                  <a:cubicBezTo>
                    <a:pt x="1464" y="14686"/>
                    <a:pt x="1509" y="14642"/>
                    <a:pt x="1509" y="14553"/>
                  </a:cubicBezTo>
                  <a:lnTo>
                    <a:pt x="222" y="89"/>
                  </a:lnTo>
                  <a:cubicBezTo>
                    <a:pt x="222" y="44"/>
                    <a:pt x="17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229325" y="2151475"/>
              <a:ext cx="88750" cy="132025"/>
            </a:xfrm>
            <a:custGeom>
              <a:avLst/>
              <a:gdLst/>
              <a:ahLst/>
              <a:cxnLst/>
              <a:rect l="l" t="t" r="r" b="b"/>
              <a:pathLst>
                <a:path w="3550" h="5281" extrusionOk="0">
                  <a:moveTo>
                    <a:pt x="0" y="1"/>
                  </a:moveTo>
                  <a:cubicBezTo>
                    <a:pt x="45" y="711"/>
                    <a:pt x="178" y="1376"/>
                    <a:pt x="444" y="2042"/>
                  </a:cubicBezTo>
                  <a:cubicBezTo>
                    <a:pt x="1021" y="3506"/>
                    <a:pt x="2130" y="4659"/>
                    <a:pt x="3550" y="5281"/>
                  </a:cubicBezTo>
                  <a:lnTo>
                    <a:pt x="3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3153900" y="1887500"/>
              <a:ext cx="323175" cy="370525"/>
            </a:xfrm>
            <a:custGeom>
              <a:avLst/>
              <a:gdLst/>
              <a:ahLst/>
              <a:cxnLst/>
              <a:rect l="l" t="t" r="r" b="b"/>
              <a:pathLst>
                <a:path w="12927" h="14821" extrusionOk="0">
                  <a:moveTo>
                    <a:pt x="6079" y="0"/>
                  </a:moveTo>
                  <a:cubicBezTo>
                    <a:pt x="888" y="0"/>
                    <a:pt x="0" y="5857"/>
                    <a:pt x="1509" y="9628"/>
                  </a:cubicBezTo>
                  <a:cubicBezTo>
                    <a:pt x="2848" y="13078"/>
                    <a:pt x="6193" y="14820"/>
                    <a:pt x="8519" y="14820"/>
                  </a:cubicBezTo>
                  <a:cubicBezTo>
                    <a:pt x="8736" y="14820"/>
                    <a:pt x="8944" y="14805"/>
                    <a:pt x="9140" y="14775"/>
                  </a:cubicBezTo>
                  <a:cubicBezTo>
                    <a:pt x="11181" y="14509"/>
                    <a:pt x="11181" y="9717"/>
                    <a:pt x="11181" y="9717"/>
                  </a:cubicBezTo>
                  <a:cubicBezTo>
                    <a:pt x="11181" y="9717"/>
                    <a:pt x="11447" y="9806"/>
                    <a:pt x="11891" y="9939"/>
                  </a:cubicBezTo>
                  <a:cubicBezTo>
                    <a:pt x="11943" y="9952"/>
                    <a:pt x="11989" y="9959"/>
                    <a:pt x="12030" y="9959"/>
                  </a:cubicBezTo>
                  <a:cubicBezTo>
                    <a:pt x="12927" y="9959"/>
                    <a:pt x="11181" y="6833"/>
                    <a:pt x="11181" y="6833"/>
                  </a:cubicBezTo>
                  <a:cubicBezTo>
                    <a:pt x="10871" y="222"/>
                    <a:pt x="7410" y="0"/>
                    <a:pt x="60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2994600" y="1826450"/>
              <a:ext cx="433300" cy="407150"/>
            </a:xfrm>
            <a:custGeom>
              <a:avLst/>
              <a:gdLst/>
              <a:ahLst/>
              <a:cxnLst/>
              <a:rect l="l" t="t" r="r" b="b"/>
              <a:pathLst>
                <a:path w="17332" h="16286" extrusionOk="0">
                  <a:moveTo>
                    <a:pt x="10889" y="0"/>
                  </a:moveTo>
                  <a:cubicBezTo>
                    <a:pt x="6432" y="0"/>
                    <a:pt x="1" y="1029"/>
                    <a:pt x="471" y="5903"/>
                  </a:cubicBezTo>
                  <a:cubicBezTo>
                    <a:pt x="1093" y="12336"/>
                    <a:pt x="6949" y="16285"/>
                    <a:pt x="6949" y="16285"/>
                  </a:cubicBezTo>
                  <a:lnTo>
                    <a:pt x="8103" y="9852"/>
                  </a:lnTo>
                  <a:cubicBezTo>
                    <a:pt x="11120" y="8476"/>
                    <a:pt x="13737" y="6391"/>
                    <a:pt x="15778" y="3773"/>
                  </a:cubicBezTo>
                  <a:cubicBezTo>
                    <a:pt x="15778" y="3773"/>
                    <a:pt x="17331" y="756"/>
                    <a:pt x="14270" y="224"/>
                  </a:cubicBezTo>
                  <a:cubicBezTo>
                    <a:pt x="13539" y="106"/>
                    <a:pt x="12315" y="0"/>
                    <a:pt x="10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2753475" y="1898175"/>
              <a:ext cx="537975" cy="629350"/>
            </a:xfrm>
            <a:custGeom>
              <a:avLst/>
              <a:gdLst/>
              <a:ahLst/>
              <a:cxnLst/>
              <a:rect l="l" t="t" r="r" b="b"/>
              <a:pathLst>
                <a:path w="21519" h="25174" extrusionOk="0">
                  <a:moveTo>
                    <a:pt x="11652" y="0"/>
                  </a:moveTo>
                  <a:cubicBezTo>
                    <a:pt x="10877" y="0"/>
                    <a:pt x="10066" y="330"/>
                    <a:pt x="9540" y="904"/>
                  </a:cubicBezTo>
                  <a:cubicBezTo>
                    <a:pt x="8564" y="1969"/>
                    <a:pt x="8386" y="3522"/>
                    <a:pt x="8430" y="4986"/>
                  </a:cubicBezTo>
                  <a:cubicBezTo>
                    <a:pt x="8519" y="6406"/>
                    <a:pt x="8830" y="7870"/>
                    <a:pt x="8652" y="9290"/>
                  </a:cubicBezTo>
                  <a:cubicBezTo>
                    <a:pt x="8386" y="11242"/>
                    <a:pt x="7321" y="13017"/>
                    <a:pt x="5724" y="14126"/>
                  </a:cubicBezTo>
                  <a:cubicBezTo>
                    <a:pt x="4510" y="14925"/>
                    <a:pt x="3089" y="15332"/>
                    <a:pt x="1660" y="15332"/>
                  </a:cubicBezTo>
                  <a:cubicBezTo>
                    <a:pt x="1104" y="15332"/>
                    <a:pt x="547" y="15271"/>
                    <a:pt x="1" y="15146"/>
                  </a:cubicBezTo>
                  <a:lnTo>
                    <a:pt x="1" y="15146"/>
                  </a:lnTo>
                  <a:cubicBezTo>
                    <a:pt x="222" y="16300"/>
                    <a:pt x="1376" y="17010"/>
                    <a:pt x="2530" y="17409"/>
                  </a:cubicBezTo>
                  <a:cubicBezTo>
                    <a:pt x="3161" y="17620"/>
                    <a:pt x="3849" y="17747"/>
                    <a:pt x="4526" y="17747"/>
                  </a:cubicBezTo>
                  <a:cubicBezTo>
                    <a:pt x="4705" y="17747"/>
                    <a:pt x="4883" y="17738"/>
                    <a:pt x="5059" y="17720"/>
                  </a:cubicBezTo>
                  <a:cubicBezTo>
                    <a:pt x="5990" y="17631"/>
                    <a:pt x="6878" y="17187"/>
                    <a:pt x="7543" y="16566"/>
                  </a:cubicBezTo>
                  <a:lnTo>
                    <a:pt x="7543" y="16566"/>
                  </a:lnTo>
                  <a:cubicBezTo>
                    <a:pt x="7587" y="17587"/>
                    <a:pt x="7144" y="18563"/>
                    <a:pt x="6345" y="19273"/>
                  </a:cubicBezTo>
                  <a:cubicBezTo>
                    <a:pt x="5707" y="19911"/>
                    <a:pt x="4818" y="20262"/>
                    <a:pt x="3903" y="20262"/>
                  </a:cubicBezTo>
                  <a:cubicBezTo>
                    <a:pt x="3801" y="20262"/>
                    <a:pt x="3697" y="20258"/>
                    <a:pt x="3594" y="20249"/>
                  </a:cubicBezTo>
                  <a:lnTo>
                    <a:pt x="3594" y="20249"/>
                  </a:lnTo>
                  <a:cubicBezTo>
                    <a:pt x="4038" y="20781"/>
                    <a:pt x="4748" y="21136"/>
                    <a:pt x="5458" y="21180"/>
                  </a:cubicBezTo>
                  <a:cubicBezTo>
                    <a:pt x="5531" y="21185"/>
                    <a:pt x="5604" y="21187"/>
                    <a:pt x="5678" y="21187"/>
                  </a:cubicBezTo>
                  <a:cubicBezTo>
                    <a:pt x="6314" y="21187"/>
                    <a:pt x="6946" y="21020"/>
                    <a:pt x="7543" y="20781"/>
                  </a:cubicBezTo>
                  <a:cubicBezTo>
                    <a:pt x="8342" y="20382"/>
                    <a:pt x="9007" y="19849"/>
                    <a:pt x="9628" y="19184"/>
                  </a:cubicBezTo>
                  <a:cubicBezTo>
                    <a:pt x="9628" y="20337"/>
                    <a:pt x="10028" y="21491"/>
                    <a:pt x="10738" y="22423"/>
                  </a:cubicBezTo>
                  <a:cubicBezTo>
                    <a:pt x="11492" y="23354"/>
                    <a:pt x="12335" y="24197"/>
                    <a:pt x="13311" y="24863"/>
                  </a:cubicBezTo>
                  <a:cubicBezTo>
                    <a:pt x="13533" y="25085"/>
                    <a:pt x="13888" y="25174"/>
                    <a:pt x="14198" y="25174"/>
                  </a:cubicBezTo>
                  <a:cubicBezTo>
                    <a:pt x="13400" y="24109"/>
                    <a:pt x="13622" y="22556"/>
                    <a:pt x="14331" y="21402"/>
                  </a:cubicBezTo>
                  <a:cubicBezTo>
                    <a:pt x="14997" y="20249"/>
                    <a:pt x="16062" y="19406"/>
                    <a:pt x="16905" y="18430"/>
                  </a:cubicBezTo>
                  <a:cubicBezTo>
                    <a:pt x="17615" y="17542"/>
                    <a:pt x="17925" y="16433"/>
                    <a:pt x="17792" y="15368"/>
                  </a:cubicBezTo>
                  <a:lnTo>
                    <a:pt x="17792" y="15368"/>
                  </a:lnTo>
                  <a:cubicBezTo>
                    <a:pt x="18857" y="16167"/>
                    <a:pt x="19611" y="17320"/>
                    <a:pt x="19922" y="18607"/>
                  </a:cubicBezTo>
                  <a:cubicBezTo>
                    <a:pt x="20188" y="19938"/>
                    <a:pt x="20010" y="21314"/>
                    <a:pt x="19389" y="22511"/>
                  </a:cubicBezTo>
                  <a:cubicBezTo>
                    <a:pt x="21075" y="21535"/>
                    <a:pt x="21519" y="19228"/>
                    <a:pt x="21031" y="17320"/>
                  </a:cubicBezTo>
                  <a:cubicBezTo>
                    <a:pt x="20587" y="15457"/>
                    <a:pt x="19434" y="13815"/>
                    <a:pt x="18591" y="12041"/>
                  </a:cubicBezTo>
                  <a:cubicBezTo>
                    <a:pt x="17748" y="10310"/>
                    <a:pt x="17171" y="8225"/>
                    <a:pt x="17881" y="6450"/>
                  </a:cubicBezTo>
                  <a:cubicBezTo>
                    <a:pt x="17082" y="4143"/>
                    <a:pt x="15041" y="2501"/>
                    <a:pt x="13311" y="816"/>
                  </a:cubicBezTo>
                  <a:cubicBezTo>
                    <a:pt x="13278" y="749"/>
                    <a:pt x="13244" y="732"/>
                    <a:pt x="13192" y="709"/>
                  </a:cubicBezTo>
                  <a:lnTo>
                    <a:pt x="13192" y="709"/>
                  </a:lnTo>
                  <a:cubicBezTo>
                    <a:pt x="13243" y="726"/>
                    <a:pt x="13310" y="749"/>
                    <a:pt x="13355" y="771"/>
                  </a:cubicBezTo>
                  <a:cubicBezTo>
                    <a:pt x="12947" y="240"/>
                    <a:pt x="12313" y="0"/>
                    <a:pt x="1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3150575" y="2256850"/>
              <a:ext cx="118700" cy="226300"/>
            </a:xfrm>
            <a:custGeom>
              <a:avLst/>
              <a:gdLst/>
              <a:ahLst/>
              <a:cxnLst/>
              <a:rect l="l" t="t" r="r" b="b"/>
              <a:pathLst>
                <a:path w="4748" h="9052" extrusionOk="0">
                  <a:moveTo>
                    <a:pt x="2130" y="1"/>
                  </a:moveTo>
                  <a:lnTo>
                    <a:pt x="0" y="4304"/>
                  </a:lnTo>
                  <a:cubicBezTo>
                    <a:pt x="1642" y="5281"/>
                    <a:pt x="2307" y="7321"/>
                    <a:pt x="1553" y="9052"/>
                  </a:cubicBezTo>
                  <a:cubicBezTo>
                    <a:pt x="4748" y="5059"/>
                    <a:pt x="2130"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3192725" y="2086050"/>
              <a:ext cx="55475" cy="76550"/>
            </a:xfrm>
            <a:custGeom>
              <a:avLst/>
              <a:gdLst/>
              <a:ahLst/>
              <a:cxnLst/>
              <a:rect l="l" t="t" r="r" b="b"/>
              <a:pathLst>
                <a:path w="2219" h="3062" extrusionOk="0">
                  <a:moveTo>
                    <a:pt x="0" y="0"/>
                  </a:moveTo>
                  <a:lnTo>
                    <a:pt x="0" y="3061"/>
                  </a:lnTo>
                  <a:cubicBezTo>
                    <a:pt x="1287" y="2928"/>
                    <a:pt x="2219" y="1864"/>
                    <a:pt x="2219" y="577"/>
                  </a:cubicBezTo>
                  <a:cubicBezTo>
                    <a:pt x="2219" y="399"/>
                    <a:pt x="2219" y="178"/>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3150575" y="2040550"/>
              <a:ext cx="122025" cy="104825"/>
            </a:xfrm>
            <a:custGeom>
              <a:avLst/>
              <a:gdLst/>
              <a:ahLst/>
              <a:cxnLst/>
              <a:rect l="l" t="t" r="r" b="b"/>
              <a:pathLst>
                <a:path w="4881" h="4193" extrusionOk="0">
                  <a:moveTo>
                    <a:pt x="2086" y="1"/>
                  </a:moveTo>
                  <a:cubicBezTo>
                    <a:pt x="932" y="1"/>
                    <a:pt x="0" y="933"/>
                    <a:pt x="0" y="2131"/>
                  </a:cubicBezTo>
                  <a:cubicBezTo>
                    <a:pt x="0" y="3366"/>
                    <a:pt x="1023" y="4192"/>
                    <a:pt x="2097" y="4192"/>
                  </a:cubicBezTo>
                  <a:cubicBezTo>
                    <a:pt x="2604" y="4192"/>
                    <a:pt x="3123" y="4008"/>
                    <a:pt x="3550" y="3595"/>
                  </a:cubicBezTo>
                  <a:cubicBezTo>
                    <a:pt x="4881" y="2264"/>
                    <a:pt x="3949" y="1"/>
                    <a:pt x="208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3167200" y="2067175"/>
              <a:ext cx="52175" cy="61050"/>
            </a:xfrm>
            <a:custGeom>
              <a:avLst/>
              <a:gdLst/>
              <a:ahLst/>
              <a:cxnLst/>
              <a:rect l="l" t="t" r="r" b="b"/>
              <a:pathLst>
                <a:path w="2087" h="2442" extrusionOk="0">
                  <a:moveTo>
                    <a:pt x="933" y="1"/>
                  </a:moveTo>
                  <a:cubicBezTo>
                    <a:pt x="578" y="1"/>
                    <a:pt x="223" y="223"/>
                    <a:pt x="45" y="578"/>
                  </a:cubicBezTo>
                  <a:cubicBezTo>
                    <a:pt x="1" y="622"/>
                    <a:pt x="45" y="666"/>
                    <a:pt x="90" y="711"/>
                  </a:cubicBezTo>
                  <a:cubicBezTo>
                    <a:pt x="103" y="724"/>
                    <a:pt x="116" y="729"/>
                    <a:pt x="129" y="729"/>
                  </a:cubicBezTo>
                  <a:cubicBezTo>
                    <a:pt x="160" y="729"/>
                    <a:pt x="191" y="698"/>
                    <a:pt x="223" y="666"/>
                  </a:cubicBezTo>
                  <a:cubicBezTo>
                    <a:pt x="356" y="400"/>
                    <a:pt x="622" y="223"/>
                    <a:pt x="933" y="178"/>
                  </a:cubicBezTo>
                  <a:cubicBezTo>
                    <a:pt x="1465" y="267"/>
                    <a:pt x="1864" y="755"/>
                    <a:pt x="1820" y="1287"/>
                  </a:cubicBezTo>
                  <a:cubicBezTo>
                    <a:pt x="1820" y="1687"/>
                    <a:pt x="1687" y="2042"/>
                    <a:pt x="1376" y="2264"/>
                  </a:cubicBezTo>
                  <a:cubicBezTo>
                    <a:pt x="1287" y="2308"/>
                    <a:pt x="1332" y="2441"/>
                    <a:pt x="1421" y="2441"/>
                  </a:cubicBezTo>
                  <a:lnTo>
                    <a:pt x="1465" y="2441"/>
                  </a:lnTo>
                  <a:cubicBezTo>
                    <a:pt x="1820" y="2175"/>
                    <a:pt x="2042" y="1731"/>
                    <a:pt x="2042" y="1287"/>
                  </a:cubicBezTo>
                  <a:cubicBezTo>
                    <a:pt x="2086" y="622"/>
                    <a:pt x="1598" y="90"/>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3183850" y="2084500"/>
              <a:ext cx="32175" cy="18200"/>
            </a:xfrm>
            <a:custGeom>
              <a:avLst/>
              <a:gdLst/>
              <a:ahLst/>
              <a:cxnLst/>
              <a:rect l="l" t="t" r="r" b="b"/>
              <a:pathLst>
                <a:path w="1287" h="728" extrusionOk="0">
                  <a:moveTo>
                    <a:pt x="820" y="0"/>
                  </a:moveTo>
                  <a:cubicBezTo>
                    <a:pt x="662" y="0"/>
                    <a:pt x="502" y="33"/>
                    <a:pt x="355" y="106"/>
                  </a:cubicBezTo>
                  <a:cubicBezTo>
                    <a:pt x="178" y="195"/>
                    <a:pt x="45" y="417"/>
                    <a:pt x="0" y="594"/>
                  </a:cubicBezTo>
                  <a:cubicBezTo>
                    <a:pt x="0" y="683"/>
                    <a:pt x="45" y="728"/>
                    <a:pt x="89" y="728"/>
                  </a:cubicBezTo>
                  <a:cubicBezTo>
                    <a:pt x="133" y="728"/>
                    <a:pt x="178" y="683"/>
                    <a:pt x="178" y="639"/>
                  </a:cubicBezTo>
                  <a:cubicBezTo>
                    <a:pt x="222" y="506"/>
                    <a:pt x="311" y="328"/>
                    <a:pt x="444" y="284"/>
                  </a:cubicBezTo>
                  <a:cubicBezTo>
                    <a:pt x="566" y="211"/>
                    <a:pt x="702" y="178"/>
                    <a:pt x="836" y="178"/>
                  </a:cubicBezTo>
                  <a:cubicBezTo>
                    <a:pt x="945" y="178"/>
                    <a:pt x="1054" y="200"/>
                    <a:pt x="1154" y="240"/>
                  </a:cubicBezTo>
                  <a:cubicBezTo>
                    <a:pt x="1198" y="240"/>
                    <a:pt x="1243" y="240"/>
                    <a:pt x="1287" y="195"/>
                  </a:cubicBezTo>
                  <a:cubicBezTo>
                    <a:pt x="1287" y="106"/>
                    <a:pt x="1287" y="62"/>
                    <a:pt x="1198" y="62"/>
                  </a:cubicBezTo>
                  <a:cubicBezTo>
                    <a:pt x="1079" y="22"/>
                    <a:pt x="950"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3375725" y="2020600"/>
              <a:ext cx="27775" cy="26650"/>
            </a:xfrm>
            <a:custGeom>
              <a:avLst/>
              <a:gdLst/>
              <a:ahLst/>
              <a:cxnLst/>
              <a:rect l="l" t="t" r="r" b="b"/>
              <a:pathLst>
                <a:path w="1111" h="1066" extrusionOk="0">
                  <a:moveTo>
                    <a:pt x="533" y="0"/>
                  </a:moveTo>
                  <a:cubicBezTo>
                    <a:pt x="267" y="0"/>
                    <a:pt x="1" y="222"/>
                    <a:pt x="1" y="533"/>
                  </a:cubicBezTo>
                  <a:cubicBezTo>
                    <a:pt x="1" y="843"/>
                    <a:pt x="267" y="1065"/>
                    <a:pt x="533" y="1065"/>
                  </a:cubicBezTo>
                  <a:cubicBezTo>
                    <a:pt x="844" y="1065"/>
                    <a:pt x="1110" y="843"/>
                    <a:pt x="1110" y="533"/>
                  </a:cubicBezTo>
                  <a:cubicBezTo>
                    <a:pt x="1110" y="222"/>
                    <a:pt x="844"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3360575" y="2027075"/>
              <a:ext cx="25175" cy="9075"/>
            </a:xfrm>
            <a:custGeom>
              <a:avLst/>
              <a:gdLst/>
              <a:ahLst/>
              <a:cxnLst/>
              <a:rect l="l" t="t" r="r" b="b"/>
              <a:pathLst>
                <a:path w="1007" h="363" extrusionOk="0">
                  <a:moveTo>
                    <a:pt x="123" y="1"/>
                  </a:moveTo>
                  <a:cubicBezTo>
                    <a:pt x="23" y="1"/>
                    <a:pt x="0" y="146"/>
                    <a:pt x="119" y="185"/>
                  </a:cubicBezTo>
                  <a:lnTo>
                    <a:pt x="873" y="363"/>
                  </a:lnTo>
                  <a:cubicBezTo>
                    <a:pt x="1006" y="363"/>
                    <a:pt x="1006" y="229"/>
                    <a:pt x="918" y="185"/>
                  </a:cubicBezTo>
                  <a:lnTo>
                    <a:pt x="163" y="8"/>
                  </a:lnTo>
                  <a:cubicBezTo>
                    <a:pt x="149" y="3"/>
                    <a:pt x="13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3334700" y="1976425"/>
              <a:ext cx="71000" cy="32000"/>
            </a:xfrm>
            <a:custGeom>
              <a:avLst/>
              <a:gdLst/>
              <a:ahLst/>
              <a:cxnLst/>
              <a:rect l="l" t="t" r="r" b="b"/>
              <a:pathLst>
                <a:path w="2840" h="1280" extrusionOk="0">
                  <a:moveTo>
                    <a:pt x="2186" y="1"/>
                  </a:moveTo>
                  <a:cubicBezTo>
                    <a:pt x="1284" y="1"/>
                    <a:pt x="460" y="475"/>
                    <a:pt x="0" y="1279"/>
                  </a:cubicBezTo>
                  <a:cubicBezTo>
                    <a:pt x="646" y="763"/>
                    <a:pt x="1455" y="693"/>
                    <a:pt x="2003" y="693"/>
                  </a:cubicBezTo>
                  <a:cubicBezTo>
                    <a:pt x="2208" y="693"/>
                    <a:pt x="2376" y="703"/>
                    <a:pt x="2485" y="703"/>
                  </a:cubicBezTo>
                  <a:cubicBezTo>
                    <a:pt x="2840" y="658"/>
                    <a:pt x="2618" y="37"/>
                    <a:pt x="2618" y="37"/>
                  </a:cubicBezTo>
                  <a:cubicBezTo>
                    <a:pt x="2473" y="13"/>
                    <a:pt x="2328"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3330250" y="2150375"/>
              <a:ext cx="88775" cy="38850"/>
            </a:xfrm>
            <a:custGeom>
              <a:avLst/>
              <a:gdLst/>
              <a:ahLst/>
              <a:cxnLst/>
              <a:rect l="l" t="t" r="r" b="b"/>
              <a:pathLst>
                <a:path w="3551" h="1554" extrusionOk="0">
                  <a:moveTo>
                    <a:pt x="1" y="0"/>
                  </a:moveTo>
                  <a:cubicBezTo>
                    <a:pt x="1" y="0"/>
                    <a:pt x="1509" y="1553"/>
                    <a:pt x="2530" y="1553"/>
                  </a:cubicBezTo>
                  <a:cubicBezTo>
                    <a:pt x="3550" y="1553"/>
                    <a:pt x="3417" y="533"/>
                    <a:pt x="3417" y="53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2784525" y="2632875"/>
              <a:ext cx="76575" cy="93200"/>
            </a:xfrm>
            <a:custGeom>
              <a:avLst/>
              <a:gdLst/>
              <a:ahLst/>
              <a:cxnLst/>
              <a:rect l="l" t="t" r="r" b="b"/>
              <a:pathLst>
                <a:path w="3063" h="3728" extrusionOk="0">
                  <a:moveTo>
                    <a:pt x="1" y="0"/>
                  </a:moveTo>
                  <a:lnTo>
                    <a:pt x="622" y="2396"/>
                  </a:lnTo>
                  <a:cubicBezTo>
                    <a:pt x="641" y="2452"/>
                    <a:pt x="690" y="2477"/>
                    <a:pt x="739" y="2477"/>
                  </a:cubicBezTo>
                  <a:cubicBezTo>
                    <a:pt x="806" y="2477"/>
                    <a:pt x="870" y="2429"/>
                    <a:pt x="844" y="2352"/>
                  </a:cubicBezTo>
                  <a:lnTo>
                    <a:pt x="489" y="843"/>
                  </a:lnTo>
                  <a:lnTo>
                    <a:pt x="489" y="843"/>
                  </a:lnTo>
                  <a:lnTo>
                    <a:pt x="2840" y="3683"/>
                  </a:lnTo>
                  <a:cubicBezTo>
                    <a:pt x="2840" y="3727"/>
                    <a:pt x="2885" y="3727"/>
                    <a:pt x="2929" y="3727"/>
                  </a:cubicBezTo>
                  <a:cubicBezTo>
                    <a:pt x="3018" y="3727"/>
                    <a:pt x="3062" y="3594"/>
                    <a:pt x="2974" y="355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3367975" y="2558550"/>
              <a:ext cx="208550" cy="328350"/>
            </a:xfrm>
            <a:custGeom>
              <a:avLst/>
              <a:gdLst/>
              <a:ahLst/>
              <a:cxnLst/>
              <a:rect l="l" t="t" r="r" b="b"/>
              <a:pathLst>
                <a:path w="8342" h="13134" extrusionOk="0">
                  <a:moveTo>
                    <a:pt x="4171" y="1"/>
                  </a:moveTo>
                  <a:cubicBezTo>
                    <a:pt x="1864" y="1"/>
                    <a:pt x="0" y="5059"/>
                    <a:pt x="0" y="7943"/>
                  </a:cubicBezTo>
                  <a:cubicBezTo>
                    <a:pt x="0" y="10827"/>
                    <a:pt x="1864" y="13134"/>
                    <a:pt x="4171" y="13134"/>
                  </a:cubicBezTo>
                  <a:cubicBezTo>
                    <a:pt x="6478" y="13134"/>
                    <a:pt x="8342" y="10827"/>
                    <a:pt x="8342" y="7943"/>
                  </a:cubicBezTo>
                  <a:cubicBezTo>
                    <a:pt x="8342" y="5059"/>
                    <a:pt x="6478" y="1"/>
                    <a:pt x="4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3569850" y="1226400"/>
              <a:ext cx="414850" cy="969475"/>
            </a:xfrm>
            <a:custGeom>
              <a:avLst/>
              <a:gdLst/>
              <a:ahLst/>
              <a:cxnLst/>
              <a:rect l="l" t="t" r="r" b="b"/>
              <a:pathLst>
                <a:path w="16594" h="38779" extrusionOk="0">
                  <a:moveTo>
                    <a:pt x="8475" y="1"/>
                  </a:moveTo>
                  <a:lnTo>
                    <a:pt x="4215" y="25468"/>
                  </a:lnTo>
                  <a:lnTo>
                    <a:pt x="0" y="34386"/>
                  </a:lnTo>
                  <a:lnTo>
                    <a:pt x="8741" y="38778"/>
                  </a:lnTo>
                  <a:lnTo>
                    <a:pt x="10782" y="34386"/>
                  </a:lnTo>
                  <a:cubicBezTo>
                    <a:pt x="12690" y="30437"/>
                    <a:pt x="13843" y="26222"/>
                    <a:pt x="14242" y="21874"/>
                  </a:cubicBezTo>
                  <a:lnTo>
                    <a:pt x="16594" y="1243"/>
                  </a:lnTo>
                  <a:lnTo>
                    <a:pt x="847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3671900" y="1860875"/>
              <a:ext cx="146425" cy="29975"/>
            </a:xfrm>
            <a:custGeom>
              <a:avLst/>
              <a:gdLst/>
              <a:ahLst/>
              <a:cxnLst/>
              <a:rect l="l" t="t" r="r" b="b"/>
              <a:pathLst>
                <a:path w="5857" h="1199" extrusionOk="0">
                  <a:moveTo>
                    <a:pt x="178" y="0"/>
                  </a:moveTo>
                  <a:cubicBezTo>
                    <a:pt x="0" y="0"/>
                    <a:pt x="0" y="222"/>
                    <a:pt x="178" y="222"/>
                  </a:cubicBezTo>
                  <a:cubicBezTo>
                    <a:pt x="2041" y="222"/>
                    <a:pt x="3905" y="577"/>
                    <a:pt x="5679" y="1198"/>
                  </a:cubicBezTo>
                  <a:lnTo>
                    <a:pt x="5724" y="1198"/>
                  </a:lnTo>
                  <a:cubicBezTo>
                    <a:pt x="5857" y="1198"/>
                    <a:pt x="5857" y="1021"/>
                    <a:pt x="5768" y="976"/>
                  </a:cubicBezTo>
                  <a:cubicBezTo>
                    <a:pt x="3949" y="355"/>
                    <a:pt x="2085"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3779475" y="1000100"/>
              <a:ext cx="228525" cy="257400"/>
            </a:xfrm>
            <a:custGeom>
              <a:avLst/>
              <a:gdLst/>
              <a:ahLst/>
              <a:cxnLst/>
              <a:rect l="l" t="t" r="r" b="b"/>
              <a:pathLst>
                <a:path w="9141" h="10296" extrusionOk="0">
                  <a:moveTo>
                    <a:pt x="4237" y="1"/>
                  </a:moveTo>
                  <a:cubicBezTo>
                    <a:pt x="3226" y="1"/>
                    <a:pt x="2308" y="5725"/>
                    <a:pt x="2308" y="5725"/>
                  </a:cubicBezTo>
                  <a:cubicBezTo>
                    <a:pt x="2308" y="5725"/>
                    <a:pt x="2929" y="401"/>
                    <a:pt x="1997" y="179"/>
                  </a:cubicBezTo>
                  <a:cubicBezTo>
                    <a:pt x="1974" y="173"/>
                    <a:pt x="1951" y="170"/>
                    <a:pt x="1928" y="170"/>
                  </a:cubicBezTo>
                  <a:cubicBezTo>
                    <a:pt x="685" y="170"/>
                    <a:pt x="1" y="9408"/>
                    <a:pt x="1" y="9408"/>
                  </a:cubicBezTo>
                  <a:lnTo>
                    <a:pt x="8209" y="10295"/>
                  </a:lnTo>
                  <a:cubicBezTo>
                    <a:pt x="8209" y="10295"/>
                    <a:pt x="9141" y="3374"/>
                    <a:pt x="9096" y="1865"/>
                  </a:cubicBezTo>
                  <a:cubicBezTo>
                    <a:pt x="9082" y="1482"/>
                    <a:pt x="8963" y="1216"/>
                    <a:pt x="8770" y="1216"/>
                  </a:cubicBezTo>
                  <a:cubicBezTo>
                    <a:pt x="8361" y="1216"/>
                    <a:pt x="7618" y="2413"/>
                    <a:pt x="6834" y="6213"/>
                  </a:cubicBezTo>
                  <a:cubicBezTo>
                    <a:pt x="6834" y="6213"/>
                    <a:pt x="7543" y="490"/>
                    <a:pt x="6656" y="401"/>
                  </a:cubicBezTo>
                  <a:cubicBezTo>
                    <a:pt x="6648" y="400"/>
                    <a:pt x="6639" y="400"/>
                    <a:pt x="6631" y="400"/>
                  </a:cubicBezTo>
                  <a:cubicBezTo>
                    <a:pt x="5577" y="400"/>
                    <a:pt x="4660" y="5947"/>
                    <a:pt x="4660" y="5947"/>
                  </a:cubicBezTo>
                  <a:cubicBezTo>
                    <a:pt x="4660" y="5947"/>
                    <a:pt x="5281" y="135"/>
                    <a:pt x="4260" y="2"/>
                  </a:cubicBezTo>
                  <a:cubicBezTo>
                    <a:pt x="4252" y="1"/>
                    <a:pt x="4245" y="1"/>
                    <a:pt x="42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3725125" y="1121150"/>
              <a:ext cx="77675" cy="121925"/>
            </a:xfrm>
            <a:custGeom>
              <a:avLst/>
              <a:gdLst/>
              <a:ahLst/>
              <a:cxnLst/>
              <a:rect l="l" t="t" r="r" b="b"/>
              <a:pathLst>
                <a:path w="3107" h="4877" extrusionOk="0">
                  <a:moveTo>
                    <a:pt x="877" y="0"/>
                  </a:moveTo>
                  <a:cubicBezTo>
                    <a:pt x="796" y="0"/>
                    <a:pt x="725" y="27"/>
                    <a:pt x="666" y="85"/>
                  </a:cubicBezTo>
                  <a:cubicBezTo>
                    <a:pt x="1" y="750"/>
                    <a:pt x="2352" y="4876"/>
                    <a:pt x="2352" y="4876"/>
                  </a:cubicBezTo>
                  <a:lnTo>
                    <a:pt x="3107" y="2081"/>
                  </a:lnTo>
                  <a:cubicBezTo>
                    <a:pt x="3107" y="2081"/>
                    <a:pt x="1600" y="0"/>
                    <a:pt x="87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3385725" y="2054975"/>
              <a:ext cx="437050" cy="597900"/>
            </a:xfrm>
            <a:custGeom>
              <a:avLst/>
              <a:gdLst/>
              <a:ahLst/>
              <a:cxnLst/>
              <a:rect l="l" t="t" r="r" b="b"/>
              <a:pathLst>
                <a:path w="17482" h="23916" extrusionOk="0">
                  <a:moveTo>
                    <a:pt x="7365" y="1"/>
                  </a:moveTo>
                  <a:lnTo>
                    <a:pt x="0" y="11847"/>
                  </a:lnTo>
                  <a:lnTo>
                    <a:pt x="5591" y="23915"/>
                  </a:lnTo>
                  <a:lnTo>
                    <a:pt x="17481" y="4926"/>
                  </a:lnTo>
                  <a:lnTo>
                    <a:pt x="7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3383500" y="2327850"/>
              <a:ext cx="203000" cy="47725"/>
            </a:xfrm>
            <a:custGeom>
              <a:avLst/>
              <a:gdLst/>
              <a:ahLst/>
              <a:cxnLst/>
              <a:rect l="l" t="t" r="r" b="b"/>
              <a:pathLst>
                <a:path w="8120" h="1909" extrusionOk="0">
                  <a:moveTo>
                    <a:pt x="5280" y="0"/>
                  </a:moveTo>
                  <a:cubicBezTo>
                    <a:pt x="5236" y="0"/>
                    <a:pt x="5147" y="0"/>
                    <a:pt x="5147" y="89"/>
                  </a:cubicBezTo>
                  <a:cubicBezTo>
                    <a:pt x="5103" y="133"/>
                    <a:pt x="5103" y="178"/>
                    <a:pt x="5192" y="222"/>
                  </a:cubicBezTo>
                  <a:lnTo>
                    <a:pt x="7721" y="1509"/>
                  </a:lnTo>
                  <a:cubicBezTo>
                    <a:pt x="7765" y="1553"/>
                    <a:pt x="7765" y="1598"/>
                    <a:pt x="7765" y="1642"/>
                  </a:cubicBezTo>
                  <a:cubicBezTo>
                    <a:pt x="7765" y="1686"/>
                    <a:pt x="7721" y="1686"/>
                    <a:pt x="7676" y="1686"/>
                  </a:cubicBezTo>
                  <a:lnTo>
                    <a:pt x="89" y="799"/>
                  </a:lnTo>
                  <a:cubicBezTo>
                    <a:pt x="45" y="799"/>
                    <a:pt x="1" y="843"/>
                    <a:pt x="1" y="888"/>
                  </a:cubicBezTo>
                  <a:cubicBezTo>
                    <a:pt x="1" y="976"/>
                    <a:pt x="45" y="1021"/>
                    <a:pt x="89" y="1021"/>
                  </a:cubicBezTo>
                  <a:lnTo>
                    <a:pt x="7632" y="1908"/>
                  </a:lnTo>
                  <a:lnTo>
                    <a:pt x="7676" y="1908"/>
                  </a:lnTo>
                  <a:cubicBezTo>
                    <a:pt x="7987" y="1908"/>
                    <a:pt x="8120" y="1464"/>
                    <a:pt x="7809" y="1331"/>
                  </a:cubicBezTo>
                  <a:lnTo>
                    <a:pt x="5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2814475" y="3222975"/>
              <a:ext cx="1162450" cy="1284325"/>
            </a:xfrm>
            <a:custGeom>
              <a:avLst/>
              <a:gdLst/>
              <a:ahLst/>
              <a:cxnLst/>
              <a:rect l="l" t="t" r="r" b="b"/>
              <a:pathLst>
                <a:path w="46498" h="51373" extrusionOk="0">
                  <a:moveTo>
                    <a:pt x="12158" y="0"/>
                  </a:moveTo>
                  <a:cubicBezTo>
                    <a:pt x="9673" y="5635"/>
                    <a:pt x="10294" y="12157"/>
                    <a:pt x="13755" y="17215"/>
                  </a:cubicBezTo>
                  <a:lnTo>
                    <a:pt x="27819" y="37757"/>
                  </a:lnTo>
                  <a:lnTo>
                    <a:pt x="27819" y="37757"/>
                  </a:lnTo>
                  <a:lnTo>
                    <a:pt x="8608" y="33764"/>
                  </a:lnTo>
                  <a:lnTo>
                    <a:pt x="1642" y="32300"/>
                  </a:lnTo>
                  <a:lnTo>
                    <a:pt x="1" y="39976"/>
                  </a:lnTo>
                  <a:lnTo>
                    <a:pt x="6878" y="42372"/>
                  </a:lnTo>
                  <a:lnTo>
                    <a:pt x="31546" y="50979"/>
                  </a:lnTo>
                  <a:cubicBezTo>
                    <a:pt x="32492" y="51247"/>
                    <a:pt x="33421" y="51372"/>
                    <a:pt x="34321" y="51372"/>
                  </a:cubicBezTo>
                  <a:cubicBezTo>
                    <a:pt x="41318" y="51372"/>
                    <a:pt x="46497" y="43804"/>
                    <a:pt x="43038" y="37003"/>
                  </a:cubicBezTo>
                  <a:lnTo>
                    <a:pt x="2435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3062950" y="3222975"/>
              <a:ext cx="744300" cy="778675"/>
            </a:xfrm>
            <a:custGeom>
              <a:avLst/>
              <a:gdLst/>
              <a:ahLst/>
              <a:cxnLst/>
              <a:rect l="l" t="t" r="r" b="b"/>
              <a:pathLst>
                <a:path w="29772" h="31147" extrusionOk="0">
                  <a:moveTo>
                    <a:pt x="1420" y="0"/>
                  </a:moveTo>
                  <a:lnTo>
                    <a:pt x="799" y="3328"/>
                  </a:lnTo>
                  <a:cubicBezTo>
                    <a:pt x="0" y="7809"/>
                    <a:pt x="799" y="12468"/>
                    <a:pt x="3150" y="16372"/>
                  </a:cubicBezTo>
                  <a:lnTo>
                    <a:pt x="11935" y="31147"/>
                  </a:lnTo>
                  <a:lnTo>
                    <a:pt x="13133" y="29061"/>
                  </a:lnTo>
                  <a:lnTo>
                    <a:pt x="15795" y="30481"/>
                  </a:lnTo>
                  <a:lnTo>
                    <a:pt x="17126" y="28751"/>
                  </a:lnTo>
                  <a:lnTo>
                    <a:pt x="20764" y="30481"/>
                  </a:lnTo>
                  <a:lnTo>
                    <a:pt x="22051" y="28263"/>
                  </a:lnTo>
                  <a:lnTo>
                    <a:pt x="24979" y="29549"/>
                  </a:lnTo>
                  <a:lnTo>
                    <a:pt x="26399" y="27508"/>
                  </a:lnTo>
                  <a:lnTo>
                    <a:pt x="29771" y="28085"/>
                  </a:lnTo>
                  <a:lnTo>
                    <a:pt x="15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3097625" y="3974725"/>
              <a:ext cx="419000" cy="196625"/>
            </a:xfrm>
            <a:custGeom>
              <a:avLst/>
              <a:gdLst/>
              <a:ahLst/>
              <a:cxnLst/>
              <a:rect l="l" t="t" r="r" b="b"/>
              <a:pathLst>
                <a:path w="16760" h="7865" extrusionOk="0">
                  <a:moveTo>
                    <a:pt x="11121" y="1"/>
                  </a:moveTo>
                  <a:cubicBezTo>
                    <a:pt x="11040" y="1"/>
                    <a:pt x="10960" y="95"/>
                    <a:pt x="10992" y="189"/>
                  </a:cubicBezTo>
                  <a:lnTo>
                    <a:pt x="16227" y="7510"/>
                  </a:lnTo>
                  <a:lnTo>
                    <a:pt x="16227" y="7510"/>
                  </a:lnTo>
                  <a:lnTo>
                    <a:pt x="210" y="4182"/>
                  </a:lnTo>
                  <a:cubicBezTo>
                    <a:pt x="194" y="4178"/>
                    <a:pt x="179" y="4176"/>
                    <a:pt x="165" y="4176"/>
                  </a:cubicBezTo>
                  <a:cubicBezTo>
                    <a:pt x="26" y="4176"/>
                    <a:pt x="1" y="4360"/>
                    <a:pt x="122" y="4360"/>
                  </a:cubicBezTo>
                  <a:lnTo>
                    <a:pt x="16760" y="7865"/>
                  </a:lnTo>
                  <a:lnTo>
                    <a:pt x="11214" y="56"/>
                  </a:lnTo>
                  <a:cubicBezTo>
                    <a:pt x="11188" y="17"/>
                    <a:pt x="11154" y="1"/>
                    <a:pt x="1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3506625" y="4164250"/>
              <a:ext cx="194125" cy="42600"/>
            </a:xfrm>
            <a:custGeom>
              <a:avLst/>
              <a:gdLst/>
              <a:ahLst/>
              <a:cxnLst/>
              <a:rect l="l" t="t" r="r" b="b"/>
              <a:pathLst>
                <a:path w="7765" h="1704" extrusionOk="0">
                  <a:moveTo>
                    <a:pt x="98" y="0"/>
                  </a:moveTo>
                  <a:cubicBezTo>
                    <a:pt x="65" y="0"/>
                    <a:pt x="33" y="41"/>
                    <a:pt x="0" y="106"/>
                  </a:cubicBezTo>
                  <a:cubicBezTo>
                    <a:pt x="0" y="151"/>
                    <a:pt x="45" y="195"/>
                    <a:pt x="89" y="195"/>
                  </a:cubicBezTo>
                  <a:lnTo>
                    <a:pt x="7543" y="1704"/>
                  </a:lnTo>
                  <a:lnTo>
                    <a:pt x="7587" y="1704"/>
                  </a:lnTo>
                  <a:cubicBezTo>
                    <a:pt x="7720" y="1704"/>
                    <a:pt x="7765" y="1482"/>
                    <a:pt x="7587" y="1482"/>
                  </a:cubicBezTo>
                  <a:lnTo>
                    <a:pt x="133" y="18"/>
                  </a:lnTo>
                  <a:cubicBezTo>
                    <a:pt x="122" y="6"/>
                    <a:pt x="11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3188275" y="4347250"/>
              <a:ext cx="328350" cy="128025"/>
            </a:xfrm>
            <a:custGeom>
              <a:avLst/>
              <a:gdLst/>
              <a:ahLst/>
              <a:cxnLst/>
              <a:rect l="l" t="t" r="r" b="b"/>
              <a:pathLst>
                <a:path w="13134" h="5121" extrusionOk="0">
                  <a:moveTo>
                    <a:pt x="131" y="0"/>
                  </a:moveTo>
                  <a:cubicBezTo>
                    <a:pt x="90" y="0"/>
                    <a:pt x="45" y="31"/>
                    <a:pt x="45" y="63"/>
                  </a:cubicBezTo>
                  <a:cubicBezTo>
                    <a:pt x="1" y="107"/>
                    <a:pt x="45" y="196"/>
                    <a:pt x="90" y="196"/>
                  </a:cubicBezTo>
                  <a:lnTo>
                    <a:pt x="12912" y="5121"/>
                  </a:lnTo>
                  <a:lnTo>
                    <a:pt x="12956" y="5121"/>
                  </a:lnTo>
                  <a:cubicBezTo>
                    <a:pt x="13089" y="5121"/>
                    <a:pt x="13134" y="4943"/>
                    <a:pt x="13001" y="4899"/>
                  </a:cubicBezTo>
                  <a:lnTo>
                    <a:pt x="178" y="18"/>
                  </a:lnTo>
                  <a:cubicBezTo>
                    <a:pt x="165" y="5"/>
                    <a:pt x="14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3058500" y="3220750"/>
              <a:ext cx="306175" cy="783125"/>
            </a:xfrm>
            <a:custGeom>
              <a:avLst/>
              <a:gdLst/>
              <a:ahLst/>
              <a:cxnLst/>
              <a:rect l="l" t="t" r="r" b="b"/>
              <a:pathLst>
                <a:path w="12247" h="31325" extrusionOk="0">
                  <a:moveTo>
                    <a:pt x="1642" y="1"/>
                  </a:moveTo>
                  <a:cubicBezTo>
                    <a:pt x="1554" y="1"/>
                    <a:pt x="1509" y="45"/>
                    <a:pt x="1509" y="89"/>
                  </a:cubicBezTo>
                  <a:lnTo>
                    <a:pt x="799" y="4437"/>
                  </a:lnTo>
                  <a:cubicBezTo>
                    <a:pt x="1" y="9273"/>
                    <a:pt x="1199" y="14287"/>
                    <a:pt x="4038" y="18325"/>
                  </a:cubicBezTo>
                  <a:lnTo>
                    <a:pt x="12024" y="31280"/>
                  </a:lnTo>
                  <a:cubicBezTo>
                    <a:pt x="12069" y="31324"/>
                    <a:pt x="12113" y="31324"/>
                    <a:pt x="12113" y="31324"/>
                  </a:cubicBezTo>
                  <a:lnTo>
                    <a:pt x="12202" y="31324"/>
                  </a:lnTo>
                  <a:cubicBezTo>
                    <a:pt x="12246" y="31280"/>
                    <a:pt x="12246" y="31236"/>
                    <a:pt x="12246" y="31147"/>
                  </a:cubicBezTo>
                  <a:lnTo>
                    <a:pt x="4216" y="18191"/>
                  </a:lnTo>
                  <a:cubicBezTo>
                    <a:pt x="1376" y="14198"/>
                    <a:pt x="223" y="9273"/>
                    <a:pt x="1021" y="4437"/>
                  </a:cubicBezTo>
                  <a:lnTo>
                    <a:pt x="1731" y="134"/>
                  </a:lnTo>
                  <a:cubicBezTo>
                    <a:pt x="1731" y="45"/>
                    <a:pt x="1687"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3379400" y="3220475"/>
              <a:ext cx="346875" cy="692450"/>
            </a:xfrm>
            <a:custGeom>
              <a:avLst/>
              <a:gdLst/>
              <a:ahLst/>
              <a:cxnLst/>
              <a:rect l="l" t="t" r="r" b="b"/>
              <a:pathLst>
                <a:path w="13875" h="27698" extrusionOk="0">
                  <a:moveTo>
                    <a:pt x="160" y="1"/>
                  </a:moveTo>
                  <a:cubicBezTo>
                    <a:pt x="80" y="1"/>
                    <a:pt x="0" y="95"/>
                    <a:pt x="31" y="189"/>
                  </a:cubicBezTo>
                  <a:lnTo>
                    <a:pt x="13652" y="27653"/>
                  </a:lnTo>
                  <a:cubicBezTo>
                    <a:pt x="13652" y="27697"/>
                    <a:pt x="13697" y="27697"/>
                    <a:pt x="13741" y="27697"/>
                  </a:cubicBezTo>
                  <a:lnTo>
                    <a:pt x="13785" y="27697"/>
                  </a:lnTo>
                  <a:cubicBezTo>
                    <a:pt x="13830" y="27653"/>
                    <a:pt x="13874" y="27608"/>
                    <a:pt x="13830" y="27564"/>
                  </a:cubicBezTo>
                  <a:lnTo>
                    <a:pt x="253" y="56"/>
                  </a:lnTo>
                  <a:cubicBezTo>
                    <a:pt x="227" y="17"/>
                    <a:pt x="194"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3527700" y="3431500"/>
              <a:ext cx="33300" cy="92075"/>
            </a:xfrm>
            <a:custGeom>
              <a:avLst/>
              <a:gdLst/>
              <a:ahLst/>
              <a:cxnLst/>
              <a:rect l="l" t="t" r="r" b="b"/>
              <a:pathLst>
                <a:path w="1332" h="3683" extrusionOk="0">
                  <a:moveTo>
                    <a:pt x="1154" y="0"/>
                  </a:moveTo>
                  <a:cubicBezTo>
                    <a:pt x="1021" y="1154"/>
                    <a:pt x="622" y="2308"/>
                    <a:pt x="89" y="3328"/>
                  </a:cubicBezTo>
                  <a:cubicBezTo>
                    <a:pt x="45" y="3417"/>
                    <a:pt x="45" y="3461"/>
                    <a:pt x="0" y="3506"/>
                  </a:cubicBezTo>
                  <a:cubicBezTo>
                    <a:pt x="0" y="3550"/>
                    <a:pt x="0" y="3594"/>
                    <a:pt x="0" y="3639"/>
                  </a:cubicBezTo>
                  <a:cubicBezTo>
                    <a:pt x="0" y="3639"/>
                    <a:pt x="45" y="3683"/>
                    <a:pt x="45" y="3683"/>
                  </a:cubicBezTo>
                  <a:lnTo>
                    <a:pt x="89" y="3683"/>
                  </a:lnTo>
                  <a:cubicBezTo>
                    <a:pt x="133" y="3683"/>
                    <a:pt x="178" y="3683"/>
                    <a:pt x="178" y="3639"/>
                  </a:cubicBezTo>
                  <a:cubicBezTo>
                    <a:pt x="222" y="3594"/>
                    <a:pt x="222" y="3594"/>
                    <a:pt x="222" y="3594"/>
                  </a:cubicBezTo>
                  <a:cubicBezTo>
                    <a:pt x="755" y="2574"/>
                    <a:pt x="1154" y="1465"/>
                    <a:pt x="1331" y="355"/>
                  </a:cubicBez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3517725" y="3535600"/>
              <a:ext cx="55125" cy="29025"/>
            </a:xfrm>
            <a:custGeom>
              <a:avLst/>
              <a:gdLst/>
              <a:ahLst/>
              <a:cxnLst/>
              <a:rect l="l" t="t" r="r" b="b"/>
              <a:pathLst>
                <a:path w="2205" h="1161" extrusionOk="0">
                  <a:moveTo>
                    <a:pt x="2038" y="0"/>
                  </a:moveTo>
                  <a:cubicBezTo>
                    <a:pt x="2025" y="0"/>
                    <a:pt x="2011" y="2"/>
                    <a:pt x="1997" y="7"/>
                  </a:cubicBezTo>
                  <a:lnTo>
                    <a:pt x="89" y="939"/>
                  </a:lnTo>
                  <a:cubicBezTo>
                    <a:pt x="0" y="983"/>
                    <a:pt x="44" y="1161"/>
                    <a:pt x="133" y="1161"/>
                  </a:cubicBezTo>
                  <a:lnTo>
                    <a:pt x="178" y="1161"/>
                  </a:lnTo>
                  <a:lnTo>
                    <a:pt x="2085" y="229"/>
                  </a:lnTo>
                  <a:cubicBezTo>
                    <a:pt x="2204" y="150"/>
                    <a:pt x="2146" y="0"/>
                    <a:pt x="2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3047425" y="3708800"/>
              <a:ext cx="136450" cy="5575"/>
            </a:xfrm>
            <a:custGeom>
              <a:avLst/>
              <a:gdLst/>
              <a:ahLst/>
              <a:cxnLst/>
              <a:rect l="l" t="t" r="r" b="b"/>
              <a:pathLst>
                <a:path w="5458" h="223" extrusionOk="0">
                  <a:moveTo>
                    <a:pt x="133" y="0"/>
                  </a:moveTo>
                  <a:cubicBezTo>
                    <a:pt x="0" y="0"/>
                    <a:pt x="0" y="222"/>
                    <a:pt x="133" y="222"/>
                  </a:cubicBezTo>
                  <a:lnTo>
                    <a:pt x="5324" y="222"/>
                  </a:lnTo>
                  <a:cubicBezTo>
                    <a:pt x="5457" y="222"/>
                    <a:pt x="5457"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2824475" y="3351625"/>
              <a:ext cx="167500" cy="229650"/>
            </a:xfrm>
            <a:custGeom>
              <a:avLst/>
              <a:gdLst/>
              <a:ahLst/>
              <a:cxnLst/>
              <a:rect l="l" t="t" r="r" b="b"/>
              <a:pathLst>
                <a:path w="6700" h="9186" extrusionOk="0">
                  <a:moveTo>
                    <a:pt x="1686" y="1"/>
                  </a:moveTo>
                  <a:lnTo>
                    <a:pt x="1642" y="223"/>
                  </a:lnTo>
                  <a:lnTo>
                    <a:pt x="6433" y="223"/>
                  </a:lnTo>
                  <a:lnTo>
                    <a:pt x="5812" y="4393"/>
                  </a:lnTo>
                  <a:cubicBezTo>
                    <a:pt x="5635" y="5503"/>
                    <a:pt x="5058" y="6567"/>
                    <a:pt x="4215" y="7322"/>
                  </a:cubicBezTo>
                  <a:lnTo>
                    <a:pt x="2751" y="8608"/>
                  </a:lnTo>
                  <a:cubicBezTo>
                    <a:pt x="2459" y="8859"/>
                    <a:pt x="2108" y="8981"/>
                    <a:pt x="1758" y="8981"/>
                  </a:cubicBezTo>
                  <a:cubicBezTo>
                    <a:pt x="1364" y="8981"/>
                    <a:pt x="971" y="8825"/>
                    <a:pt x="666" y="8520"/>
                  </a:cubicBezTo>
                  <a:lnTo>
                    <a:pt x="0" y="7898"/>
                  </a:lnTo>
                  <a:lnTo>
                    <a:pt x="0" y="7898"/>
                  </a:lnTo>
                  <a:cubicBezTo>
                    <a:pt x="0" y="7987"/>
                    <a:pt x="0" y="8120"/>
                    <a:pt x="44" y="8209"/>
                  </a:cubicBezTo>
                  <a:lnTo>
                    <a:pt x="488" y="8697"/>
                  </a:lnTo>
                  <a:cubicBezTo>
                    <a:pt x="833" y="9019"/>
                    <a:pt x="1284" y="9186"/>
                    <a:pt x="1732" y="9186"/>
                  </a:cubicBezTo>
                  <a:cubicBezTo>
                    <a:pt x="2149" y="9186"/>
                    <a:pt x="2563" y="9041"/>
                    <a:pt x="2884" y="8741"/>
                  </a:cubicBezTo>
                  <a:lnTo>
                    <a:pt x="4348" y="7455"/>
                  </a:lnTo>
                  <a:cubicBezTo>
                    <a:pt x="5280" y="6701"/>
                    <a:pt x="5857" y="5591"/>
                    <a:pt x="6034" y="4438"/>
                  </a:cubicBezTo>
                  <a:lnTo>
                    <a:pt x="6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3188275" y="3351625"/>
              <a:ext cx="203025" cy="230150"/>
            </a:xfrm>
            <a:custGeom>
              <a:avLst/>
              <a:gdLst/>
              <a:ahLst/>
              <a:cxnLst/>
              <a:rect l="l" t="t" r="r" b="b"/>
              <a:pathLst>
                <a:path w="8121" h="9206" extrusionOk="0">
                  <a:moveTo>
                    <a:pt x="6567" y="223"/>
                  </a:moveTo>
                  <a:lnTo>
                    <a:pt x="7765" y="5192"/>
                  </a:lnTo>
                  <a:cubicBezTo>
                    <a:pt x="7898" y="5813"/>
                    <a:pt x="7721" y="6434"/>
                    <a:pt x="7277" y="6878"/>
                  </a:cubicBezTo>
                  <a:lnTo>
                    <a:pt x="5769" y="8431"/>
                  </a:lnTo>
                  <a:cubicBezTo>
                    <a:pt x="5411" y="8789"/>
                    <a:pt x="4921" y="8985"/>
                    <a:pt x="4433" y="8985"/>
                  </a:cubicBezTo>
                  <a:cubicBezTo>
                    <a:pt x="4075" y="8985"/>
                    <a:pt x="3718" y="8878"/>
                    <a:pt x="3417" y="8653"/>
                  </a:cubicBezTo>
                  <a:lnTo>
                    <a:pt x="1199" y="7144"/>
                  </a:lnTo>
                  <a:cubicBezTo>
                    <a:pt x="711" y="6834"/>
                    <a:pt x="400" y="6257"/>
                    <a:pt x="400" y="5680"/>
                  </a:cubicBezTo>
                  <a:lnTo>
                    <a:pt x="267" y="223"/>
                  </a:lnTo>
                  <a:close/>
                  <a:moveTo>
                    <a:pt x="1" y="1"/>
                  </a:moveTo>
                  <a:lnTo>
                    <a:pt x="178" y="5680"/>
                  </a:lnTo>
                  <a:cubicBezTo>
                    <a:pt x="178" y="6346"/>
                    <a:pt x="533" y="6967"/>
                    <a:pt x="1066" y="7322"/>
                  </a:cubicBezTo>
                  <a:lnTo>
                    <a:pt x="3284" y="8830"/>
                  </a:lnTo>
                  <a:cubicBezTo>
                    <a:pt x="3649" y="9080"/>
                    <a:pt x="4065" y="9205"/>
                    <a:pt x="4476" y="9205"/>
                  </a:cubicBezTo>
                  <a:cubicBezTo>
                    <a:pt x="5013" y="9205"/>
                    <a:pt x="5544" y="8991"/>
                    <a:pt x="5946" y="8564"/>
                  </a:cubicBezTo>
                  <a:lnTo>
                    <a:pt x="7410" y="7055"/>
                  </a:lnTo>
                  <a:cubicBezTo>
                    <a:pt x="7943" y="6523"/>
                    <a:pt x="8120" y="5813"/>
                    <a:pt x="7943" y="5103"/>
                  </a:cubicBezTo>
                  <a:lnTo>
                    <a:pt x="6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814475" y="4030475"/>
              <a:ext cx="215225" cy="251800"/>
            </a:xfrm>
            <a:custGeom>
              <a:avLst/>
              <a:gdLst/>
              <a:ahLst/>
              <a:cxnLst/>
              <a:rect l="l" t="t" r="r" b="b"/>
              <a:pathLst>
                <a:path w="8609" h="10072" extrusionOk="0">
                  <a:moveTo>
                    <a:pt x="1642" y="0"/>
                  </a:moveTo>
                  <a:lnTo>
                    <a:pt x="1" y="7676"/>
                  </a:lnTo>
                  <a:lnTo>
                    <a:pt x="6878" y="10072"/>
                  </a:lnTo>
                  <a:lnTo>
                    <a:pt x="8608" y="1464"/>
                  </a:lnTo>
                  <a:lnTo>
                    <a:pt x="1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553825" y="3997200"/>
              <a:ext cx="300625" cy="494725"/>
            </a:xfrm>
            <a:custGeom>
              <a:avLst/>
              <a:gdLst/>
              <a:ahLst/>
              <a:cxnLst/>
              <a:rect l="l" t="t" r="r" b="b"/>
              <a:pathLst>
                <a:path w="12025" h="19789" extrusionOk="0">
                  <a:moveTo>
                    <a:pt x="6034" y="0"/>
                  </a:moveTo>
                  <a:lnTo>
                    <a:pt x="0" y="19788"/>
                  </a:lnTo>
                  <a:lnTo>
                    <a:pt x="10427" y="9007"/>
                  </a:lnTo>
                  <a:lnTo>
                    <a:pt x="12024" y="1331"/>
                  </a:lnTo>
                  <a:lnTo>
                    <a:pt x="6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747925" y="4057900"/>
              <a:ext cx="64325" cy="53400"/>
            </a:xfrm>
            <a:custGeom>
              <a:avLst/>
              <a:gdLst/>
              <a:ahLst/>
              <a:cxnLst/>
              <a:rect l="l" t="t" r="r" b="b"/>
              <a:pathLst>
                <a:path w="2573" h="2136" extrusionOk="0">
                  <a:moveTo>
                    <a:pt x="1404" y="0"/>
                  </a:moveTo>
                  <a:cubicBezTo>
                    <a:pt x="1351" y="0"/>
                    <a:pt x="1297" y="4"/>
                    <a:pt x="1243" y="12"/>
                  </a:cubicBezTo>
                  <a:cubicBezTo>
                    <a:pt x="267" y="190"/>
                    <a:pt x="1" y="1388"/>
                    <a:pt x="799" y="1920"/>
                  </a:cubicBezTo>
                  <a:cubicBezTo>
                    <a:pt x="994" y="2069"/>
                    <a:pt x="1210" y="2135"/>
                    <a:pt x="1419" y="2135"/>
                  </a:cubicBezTo>
                  <a:cubicBezTo>
                    <a:pt x="2021" y="2135"/>
                    <a:pt x="2573" y="1591"/>
                    <a:pt x="2441" y="900"/>
                  </a:cubicBezTo>
                  <a:cubicBezTo>
                    <a:pt x="2361" y="377"/>
                    <a:pt x="1916"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521650" y="3996275"/>
              <a:ext cx="183050" cy="495650"/>
            </a:xfrm>
            <a:custGeom>
              <a:avLst/>
              <a:gdLst/>
              <a:ahLst/>
              <a:cxnLst/>
              <a:rect l="l" t="t" r="r" b="b"/>
              <a:pathLst>
                <a:path w="7322" h="19826" extrusionOk="0">
                  <a:moveTo>
                    <a:pt x="6972" y="1"/>
                  </a:moveTo>
                  <a:cubicBezTo>
                    <a:pt x="6247" y="1"/>
                    <a:pt x="5560" y="464"/>
                    <a:pt x="5369" y="1191"/>
                  </a:cubicBezTo>
                  <a:lnTo>
                    <a:pt x="223" y="18095"/>
                  </a:lnTo>
                  <a:cubicBezTo>
                    <a:pt x="1" y="18849"/>
                    <a:pt x="489" y="19692"/>
                    <a:pt x="1287" y="19825"/>
                  </a:cubicBezTo>
                  <a:lnTo>
                    <a:pt x="7321" y="37"/>
                  </a:lnTo>
                  <a:cubicBezTo>
                    <a:pt x="7205" y="13"/>
                    <a:pt x="7088"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737100" y="4207200"/>
              <a:ext cx="55225" cy="68425"/>
            </a:xfrm>
            <a:custGeom>
              <a:avLst/>
              <a:gdLst/>
              <a:ahLst/>
              <a:cxnLst/>
              <a:rect l="l" t="t" r="r" b="b"/>
              <a:pathLst>
                <a:path w="2209" h="2737" extrusionOk="0">
                  <a:moveTo>
                    <a:pt x="146" y="1"/>
                  </a:moveTo>
                  <a:cubicBezTo>
                    <a:pt x="71" y="1"/>
                    <a:pt x="0" y="95"/>
                    <a:pt x="34" y="163"/>
                  </a:cubicBezTo>
                  <a:lnTo>
                    <a:pt x="1987" y="2692"/>
                  </a:lnTo>
                  <a:cubicBezTo>
                    <a:pt x="2031" y="2736"/>
                    <a:pt x="2031" y="2736"/>
                    <a:pt x="2075" y="2736"/>
                  </a:cubicBezTo>
                  <a:cubicBezTo>
                    <a:pt x="2164" y="2736"/>
                    <a:pt x="2208" y="2648"/>
                    <a:pt x="2164" y="2559"/>
                  </a:cubicBezTo>
                  <a:lnTo>
                    <a:pt x="212" y="30"/>
                  </a:lnTo>
                  <a:cubicBezTo>
                    <a:pt x="191" y="9"/>
                    <a:pt x="168"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707550" y="4246500"/>
              <a:ext cx="55925" cy="69050"/>
            </a:xfrm>
            <a:custGeom>
              <a:avLst/>
              <a:gdLst/>
              <a:ahLst/>
              <a:cxnLst/>
              <a:rect l="l" t="t" r="r" b="b"/>
              <a:pathLst>
                <a:path w="2237" h="2762" extrusionOk="0">
                  <a:moveTo>
                    <a:pt x="148" y="0"/>
                  </a:moveTo>
                  <a:cubicBezTo>
                    <a:pt x="70" y="0"/>
                    <a:pt x="0" y="94"/>
                    <a:pt x="63" y="188"/>
                  </a:cubicBezTo>
                  <a:lnTo>
                    <a:pt x="2015" y="2717"/>
                  </a:lnTo>
                  <a:cubicBezTo>
                    <a:pt x="2015" y="2717"/>
                    <a:pt x="2059" y="2762"/>
                    <a:pt x="2104" y="2762"/>
                  </a:cubicBezTo>
                  <a:cubicBezTo>
                    <a:pt x="2104" y="2762"/>
                    <a:pt x="2148" y="2762"/>
                    <a:pt x="2148" y="2717"/>
                  </a:cubicBezTo>
                  <a:cubicBezTo>
                    <a:pt x="2193" y="2673"/>
                    <a:pt x="2237" y="2629"/>
                    <a:pt x="2193" y="2584"/>
                  </a:cubicBezTo>
                  <a:lnTo>
                    <a:pt x="240" y="55"/>
                  </a:lnTo>
                  <a:cubicBezTo>
                    <a:pt x="214" y="16"/>
                    <a:pt x="181"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678700" y="4286425"/>
              <a:ext cx="54825" cy="69050"/>
            </a:xfrm>
            <a:custGeom>
              <a:avLst/>
              <a:gdLst/>
              <a:ahLst/>
              <a:cxnLst/>
              <a:rect l="l" t="t" r="r" b="b"/>
              <a:pathLst>
                <a:path w="2193" h="2762" extrusionOk="0">
                  <a:moveTo>
                    <a:pt x="149" y="0"/>
                  </a:moveTo>
                  <a:cubicBezTo>
                    <a:pt x="71" y="0"/>
                    <a:pt x="1" y="95"/>
                    <a:pt x="63" y="189"/>
                  </a:cubicBezTo>
                  <a:lnTo>
                    <a:pt x="2015" y="2718"/>
                  </a:lnTo>
                  <a:cubicBezTo>
                    <a:pt x="2015" y="2718"/>
                    <a:pt x="2060" y="2718"/>
                    <a:pt x="2104" y="2762"/>
                  </a:cubicBezTo>
                  <a:cubicBezTo>
                    <a:pt x="2104" y="2762"/>
                    <a:pt x="2149" y="2718"/>
                    <a:pt x="2149" y="2718"/>
                  </a:cubicBezTo>
                  <a:cubicBezTo>
                    <a:pt x="2193" y="2673"/>
                    <a:pt x="2193" y="2629"/>
                    <a:pt x="2149" y="2540"/>
                  </a:cubicBezTo>
                  <a:lnTo>
                    <a:pt x="241" y="56"/>
                  </a:lnTo>
                  <a:cubicBezTo>
                    <a:pt x="215" y="17"/>
                    <a:pt x="181"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635900" y="4788050"/>
              <a:ext cx="283975" cy="265125"/>
            </a:xfrm>
            <a:custGeom>
              <a:avLst/>
              <a:gdLst/>
              <a:ahLst/>
              <a:cxnLst/>
              <a:rect l="l" t="t" r="r" b="b"/>
              <a:pathLst>
                <a:path w="11359" h="10605" extrusionOk="0">
                  <a:moveTo>
                    <a:pt x="5014" y="0"/>
                  </a:moveTo>
                  <a:lnTo>
                    <a:pt x="1" y="5147"/>
                  </a:lnTo>
                  <a:lnTo>
                    <a:pt x="5591" y="10604"/>
                  </a:lnTo>
                  <a:lnTo>
                    <a:pt x="11359" y="6123"/>
                  </a:lnTo>
                  <a:lnTo>
                    <a:pt x="5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2527200" y="4916725"/>
              <a:ext cx="336100" cy="502475"/>
            </a:xfrm>
            <a:custGeom>
              <a:avLst/>
              <a:gdLst/>
              <a:ahLst/>
              <a:cxnLst/>
              <a:rect l="l" t="t" r="r" b="b"/>
              <a:pathLst>
                <a:path w="13444" h="20099" extrusionOk="0">
                  <a:moveTo>
                    <a:pt x="4349" y="0"/>
                  </a:moveTo>
                  <a:lnTo>
                    <a:pt x="1" y="4348"/>
                  </a:lnTo>
                  <a:lnTo>
                    <a:pt x="13444" y="20099"/>
                  </a:lnTo>
                  <a:lnTo>
                    <a:pt x="9939" y="5457"/>
                  </a:lnTo>
                  <a:lnTo>
                    <a:pt x="4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2610650" y="4980200"/>
              <a:ext cx="65200" cy="52800"/>
            </a:xfrm>
            <a:custGeom>
              <a:avLst/>
              <a:gdLst/>
              <a:ahLst/>
              <a:cxnLst/>
              <a:rect l="l" t="t" r="r" b="b"/>
              <a:pathLst>
                <a:path w="2608" h="2112" extrusionOk="0">
                  <a:moveTo>
                    <a:pt x="1327" y="0"/>
                  </a:moveTo>
                  <a:cubicBezTo>
                    <a:pt x="910" y="0"/>
                    <a:pt x="503" y="251"/>
                    <a:pt x="301" y="656"/>
                  </a:cubicBezTo>
                  <a:cubicBezTo>
                    <a:pt x="1" y="1368"/>
                    <a:pt x="587" y="2111"/>
                    <a:pt x="1312" y="2111"/>
                  </a:cubicBezTo>
                  <a:cubicBezTo>
                    <a:pt x="1445" y="2111"/>
                    <a:pt x="1583" y="2086"/>
                    <a:pt x="1720" y="2031"/>
                  </a:cubicBezTo>
                  <a:cubicBezTo>
                    <a:pt x="2563" y="1676"/>
                    <a:pt x="2608" y="434"/>
                    <a:pt x="1720" y="79"/>
                  </a:cubicBezTo>
                  <a:cubicBezTo>
                    <a:pt x="1592" y="26"/>
                    <a:pt x="1459"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2511675" y="5025425"/>
              <a:ext cx="351625" cy="404475"/>
            </a:xfrm>
            <a:custGeom>
              <a:avLst/>
              <a:gdLst/>
              <a:ahLst/>
              <a:cxnLst/>
              <a:rect l="l" t="t" r="r" b="b"/>
              <a:pathLst>
                <a:path w="14065" h="16179" extrusionOk="0">
                  <a:moveTo>
                    <a:pt x="622" y="0"/>
                  </a:moveTo>
                  <a:cubicBezTo>
                    <a:pt x="0" y="621"/>
                    <a:pt x="0" y="1642"/>
                    <a:pt x="533" y="2307"/>
                  </a:cubicBezTo>
                  <a:lnTo>
                    <a:pt x="12024" y="15707"/>
                  </a:lnTo>
                  <a:cubicBezTo>
                    <a:pt x="12295" y="16023"/>
                    <a:pt x="12670" y="16178"/>
                    <a:pt x="13049" y="16178"/>
                  </a:cubicBezTo>
                  <a:cubicBezTo>
                    <a:pt x="13413" y="16178"/>
                    <a:pt x="13782" y="16034"/>
                    <a:pt x="14065" y="15751"/>
                  </a:cubicBezTo>
                  <a:lnTo>
                    <a:pt x="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2722425" y="5099725"/>
              <a:ext cx="85425" cy="13350"/>
            </a:xfrm>
            <a:custGeom>
              <a:avLst/>
              <a:gdLst/>
              <a:ahLst/>
              <a:cxnLst/>
              <a:rect l="l" t="t" r="r" b="b"/>
              <a:pathLst>
                <a:path w="3417" h="534" extrusionOk="0">
                  <a:moveTo>
                    <a:pt x="3328" y="1"/>
                  </a:moveTo>
                  <a:lnTo>
                    <a:pt x="133" y="311"/>
                  </a:lnTo>
                  <a:cubicBezTo>
                    <a:pt x="0" y="311"/>
                    <a:pt x="0" y="533"/>
                    <a:pt x="133" y="533"/>
                  </a:cubicBezTo>
                  <a:lnTo>
                    <a:pt x="178" y="489"/>
                  </a:lnTo>
                  <a:lnTo>
                    <a:pt x="3328" y="223"/>
                  </a:lnTo>
                  <a:cubicBezTo>
                    <a:pt x="3372" y="223"/>
                    <a:pt x="3417" y="178"/>
                    <a:pt x="3417" y="90"/>
                  </a:cubicBezTo>
                  <a:cubicBezTo>
                    <a:pt x="3417" y="45"/>
                    <a:pt x="3372" y="1"/>
                    <a:pt x="3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740175" y="5146175"/>
              <a:ext cx="86500" cy="12375"/>
            </a:xfrm>
            <a:custGeom>
              <a:avLst/>
              <a:gdLst/>
              <a:ahLst/>
              <a:cxnLst/>
              <a:rect l="l" t="t" r="r" b="b"/>
              <a:pathLst>
                <a:path w="3460" h="495" extrusionOk="0">
                  <a:moveTo>
                    <a:pt x="3327" y="1"/>
                  </a:moveTo>
                  <a:cubicBezTo>
                    <a:pt x="3314" y="1"/>
                    <a:pt x="3299" y="2"/>
                    <a:pt x="3283" y="6"/>
                  </a:cubicBezTo>
                  <a:lnTo>
                    <a:pt x="133" y="273"/>
                  </a:lnTo>
                  <a:cubicBezTo>
                    <a:pt x="0" y="273"/>
                    <a:pt x="0" y="494"/>
                    <a:pt x="133" y="494"/>
                  </a:cubicBezTo>
                  <a:lnTo>
                    <a:pt x="3328" y="228"/>
                  </a:lnTo>
                  <a:cubicBezTo>
                    <a:pt x="3449" y="188"/>
                    <a:pt x="3460" y="1"/>
                    <a:pt x="3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757925" y="5191800"/>
              <a:ext cx="85425" cy="12225"/>
            </a:xfrm>
            <a:custGeom>
              <a:avLst/>
              <a:gdLst/>
              <a:ahLst/>
              <a:cxnLst/>
              <a:rect l="l" t="t" r="r" b="b"/>
              <a:pathLst>
                <a:path w="3417" h="489" extrusionOk="0">
                  <a:moveTo>
                    <a:pt x="3283" y="0"/>
                  </a:moveTo>
                  <a:lnTo>
                    <a:pt x="133" y="267"/>
                  </a:lnTo>
                  <a:cubicBezTo>
                    <a:pt x="0" y="267"/>
                    <a:pt x="0" y="488"/>
                    <a:pt x="133" y="488"/>
                  </a:cubicBezTo>
                  <a:lnTo>
                    <a:pt x="3328" y="222"/>
                  </a:lnTo>
                  <a:cubicBezTo>
                    <a:pt x="3372" y="222"/>
                    <a:pt x="3416" y="178"/>
                    <a:pt x="3416" y="89"/>
                  </a:cubicBezTo>
                  <a:cubicBezTo>
                    <a:pt x="3416" y="45"/>
                    <a:pt x="3372" y="0"/>
                    <a:pt x="3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9"/>
          <p:cNvSpPr txBox="1">
            <a:spLocks noGrp="1"/>
          </p:cNvSpPr>
          <p:nvPr>
            <p:ph type="title"/>
          </p:nvPr>
        </p:nvSpPr>
        <p:spPr>
          <a:xfrm>
            <a:off x="567070" y="358015"/>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Problem with Cancellations </a:t>
            </a:r>
            <a:endParaRPr dirty="0"/>
          </a:p>
        </p:txBody>
      </p:sp>
      <p:sp>
        <p:nvSpPr>
          <p:cNvPr id="952" name="Google Shape;952;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t> </a:t>
            </a:r>
            <a:endParaRPr dirty="0"/>
          </a:p>
        </p:txBody>
      </p:sp>
      <p:sp>
        <p:nvSpPr>
          <p:cNvPr id="2" name="مربع نص 1">
            <a:extLst>
              <a:ext uri="{FF2B5EF4-FFF2-40B4-BE49-F238E27FC236}">
                <a16:creationId xmlns:a16="http://schemas.microsoft.com/office/drawing/2014/main" id="{03405324-A7D3-4CB1-ADBC-249AA0954675}"/>
              </a:ext>
            </a:extLst>
          </p:cNvPr>
          <p:cNvSpPr txBox="1"/>
          <p:nvPr/>
        </p:nvSpPr>
        <p:spPr>
          <a:xfrm>
            <a:off x="902826" y="1393031"/>
            <a:ext cx="7717500" cy="1384995"/>
          </a:xfrm>
          <a:prstGeom prst="rect">
            <a:avLst/>
          </a:prstGeom>
          <a:noFill/>
        </p:spPr>
        <p:txBody>
          <a:bodyPr wrap="square" rtlCol="1">
            <a:spAutoFit/>
          </a:bodyPr>
          <a:lstStyle/>
          <a:p>
            <a:pPr algn="ctr"/>
            <a:r>
              <a:rPr lang="en-US" b="1" dirty="0"/>
              <a:t>Booking cancellations have substantial impact on hotel management systems. It </a:t>
            </a:r>
          </a:p>
          <a:p>
            <a:pPr algn="ctr"/>
            <a:r>
              <a:rPr lang="en-US" b="1" dirty="0"/>
              <a:t>affects the services, decrease revenue, and limits the production of accurate booking</a:t>
            </a:r>
          </a:p>
          <a:p>
            <a:pPr algn="ctr"/>
            <a:r>
              <a:rPr lang="en-US" b="1" dirty="0"/>
              <a:t>forecasts. ​To overcome the effect of cancellations, some hotels use strict cancellations </a:t>
            </a:r>
          </a:p>
          <a:p>
            <a:pPr algn="ctr"/>
            <a:r>
              <a:rPr lang="en-US" b="1" dirty="0"/>
              <a:t>policies and define overbooking tactics. However, these regulations have a negative </a:t>
            </a:r>
          </a:p>
          <a:p>
            <a:pPr algn="ctr"/>
            <a:r>
              <a:rPr lang="en-US" b="1" dirty="0"/>
              <a:t>impact on number of bookings and on hotel reputation which in turn leads to revenue </a:t>
            </a:r>
          </a:p>
          <a:p>
            <a:pPr algn="ctr"/>
            <a:r>
              <a:rPr lang="en-US" b="1" dirty="0"/>
              <a:t>loss</a:t>
            </a:r>
            <a:endParaRPr lang="ar-SA"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2A5DD4-C3FF-4C07-8813-044CF24B3D5A}"/>
              </a:ext>
            </a:extLst>
          </p:cNvPr>
          <p:cNvSpPr>
            <a:spLocks noGrp="1"/>
          </p:cNvSpPr>
          <p:nvPr>
            <p:ph type="subTitle" idx="1"/>
          </p:nvPr>
        </p:nvSpPr>
        <p:spPr>
          <a:xfrm>
            <a:off x="290623" y="871870"/>
            <a:ext cx="8293395" cy="3636335"/>
          </a:xfrm>
        </p:spPr>
        <p:txBody>
          <a:bodyPr/>
          <a:lstStyle/>
          <a:p>
            <a:pPr marL="495300" indent="-342900"/>
            <a:endParaRPr lang="en-US" sz="1800" dirty="0"/>
          </a:p>
          <a:p>
            <a:pPr marL="495300" indent="-342900"/>
            <a:endParaRPr lang="en-US" sz="1800" dirty="0"/>
          </a:p>
          <a:p>
            <a:pPr marL="495300" indent="-342900"/>
            <a:r>
              <a:rPr lang="en-US" sz="1800" dirty="0"/>
              <a:t>In order to fight the negative effects of cancellations, hotels need to be able to identify which bookings are likely to be canceled.</a:t>
            </a:r>
          </a:p>
          <a:p>
            <a:pPr marL="152400" indent="0">
              <a:buNone/>
            </a:pPr>
            <a:endParaRPr lang="en-US" sz="1800" dirty="0"/>
          </a:p>
          <a:p>
            <a:pPr marL="495300" indent="-342900"/>
            <a:r>
              <a:rPr lang="en-US" sz="1800" dirty="0"/>
              <a:t> We will then build a classification model to predict whether or not a booking will be canceled with the highest accuracy possible. This model will allow hotels to predict if a new booking will be canceled or not, manage their business accordingly, and increase their revenue</a:t>
            </a:r>
            <a:endParaRPr lang="ar-SA" sz="1800" dirty="0"/>
          </a:p>
          <a:p>
            <a:endParaRPr lang="ar-SA" dirty="0"/>
          </a:p>
        </p:txBody>
      </p:sp>
      <p:sp>
        <p:nvSpPr>
          <p:cNvPr id="3" name="Title 2">
            <a:extLst>
              <a:ext uri="{FF2B5EF4-FFF2-40B4-BE49-F238E27FC236}">
                <a16:creationId xmlns:a16="http://schemas.microsoft.com/office/drawing/2014/main" id="{0B0B835F-E720-462B-AB14-2AD969F8AAAB}"/>
              </a:ext>
            </a:extLst>
          </p:cNvPr>
          <p:cNvSpPr>
            <a:spLocks noGrp="1"/>
          </p:cNvSpPr>
          <p:nvPr>
            <p:ph type="title"/>
          </p:nvPr>
        </p:nvSpPr>
        <p:spPr>
          <a:xfrm>
            <a:off x="2917709" y="248093"/>
            <a:ext cx="2894756" cy="559982"/>
          </a:xfrm>
        </p:spPr>
        <p:txBody>
          <a:bodyPr/>
          <a:lstStyle/>
          <a:p>
            <a:r>
              <a:rPr lang="en-US" dirty="0"/>
              <a:t>The Answer </a:t>
            </a:r>
            <a:endParaRPr lang="ar-SA" dirty="0"/>
          </a:p>
        </p:txBody>
      </p:sp>
    </p:spTree>
    <p:extLst>
      <p:ext uri="{BB962C8B-B14F-4D97-AF65-F5344CB8AC3E}">
        <p14:creationId xmlns:p14="http://schemas.microsoft.com/office/powerpoint/2010/main" val="66049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1"/>
          <p:cNvSpPr txBox="1">
            <a:spLocks noGrp="1"/>
          </p:cNvSpPr>
          <p:nvPr>
            <p:ph type="title"/>
          </p:nvPr>
        </p:nvSpPr>
        <p:spPr>
          <a:xfrm>
            <a:off x="545628" y="2002537"/>
            <a:ext cx="3476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The Data Real data from real hotels</a:t>
            </a:r>
            <a:endParaRPr sz="2000" dirty="0"/>
          </a:p>
        </p:txBody>
      </p:sp>
      <p:sp>
        <p:nvSpPr>
          <p:cNvPr id="1016" name="Google Shape;1016;p31"/>
          <p:cNvSpPr txBox="1">
            <a:spLocks noGrp="1"/>
          </p:cNvSpPr>
          <p:nvPr>
            <p:ph type="subTitle" idx="1"/>
          </p:nvPr>
        </p:nvSpPr>
        <p:spPr>
          <a:xfrm>
            <a:off x="198215" y="2651644"/>
            <a:ext cx="4626385" cy="2262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We use data from website Kaggle </a:t>
            </a:r>
          </a:p>
          <a:p>
            <a:pPr marL="0" lvl="0" indent="0" algn="ctr" rtl="0">
              <a:spcBef>
                <a:spcPts val="0"/>
              </a:spcBef>
              <a:spcAft>
                <a:spcPts val="0"/>
              </a:spcAft>
              <a:buNone/>
            </a:pPr>
            <a:r>
              <a:rPr lang="en-US" sz="2000" dirty="0"/>
              <a:t>(</a:t>
            </a:r>
            <a:r>
              <a:rPr lang="en-US" sz="1400" b="0" i="0" dirty="0">
                <a:effectLst/>
                <a:latin typeface="Arial" panose="020B0604020202020204" pitchFamily="34" charset="0"/>
              </a:rPr>
              <a:t>Data contains "bookings due to arrive between the 1st </a:t>
            </a:r>
            <a:br>
              <a:rPr lang="en-US" sz="1400" dirty="0"/>
            </a:br>
            <a:r>
              <a:rPr lang="en-US" sz="1400" b="0" i="0" dirty="0">
                <a:effectLst/>
                <a:latin typeface="Arial" panose="020B0604020202020204" pitchFamily="34" charset="0"/>
              </a:rPr>
              <a:t>of July of 2015 to the 31st of August 2017".</a:t>
            </a:r>
          </a:p>
          <a:p>
            <a:pPr marL="0" lvl="0" indent="0" algn="ctr" rtl="0">
              <a:spcBef>
                <a:spcPts val="0"/>
              </a:spcBef>
              <a:spcAft>
                <a:spcPts val="0"/>
              </a:spcAft>
              <a:buNone/>
            </a:pPr>
            <a:endParaRPr lang="en-US" sz="1400" b="0" i="0" dirty="0">
              <a:effectLst/>
              <a:latin typeface="Arial" panose="020B0604020202020204" pitchFamily="34" charset="0"/>
            </a:endParaRPr>
          </a:p>
          <a:p>
            <a:pPr marL="0" lvl="0" indent="0" algn="ctr" rtl="0">
              <a:spcBef>
                <a:spcPts val="0"/>
              </a:spcBef>
              <a:spcAft>
                <a:spcPts val="0"/>
              </a:spcAft>
              <a:buNone/>
            </a:pPr>
            <a:r>
              <a:rPr lang="en-US" sz="1400" b="0" i="0" dirty="0">
                <a:effectLst/>
                <a:latin typeface="Arial" panose="020B0604020202020204" pitchFamily="34" charset="0"/>
              </a:rPr>
              <a:t> data set contains a single file that compares various booking information between two hotels</a:t>
            </a:r>
          </a:p>
          <a:p>
            <a:pPr marL="0" lvl="0" indent="0" algn="ctr" rtl="0">
              <a:spcBef>
                <a:spcPts val="0"/>
              </a:spcBef>
              <a:spcAft>
                <a:spcPts val="0"/>
              </a:spcAft>
              <a:buNone/>
            </a:pPr>
            <a:r>
              <a:rPr lang="en-US" sz="1400" b="0" i="0" dirty="0">
                <a:effectLst/>
                <a:latin typeface="Arial" panose="020B0604020202020204" pitchFamily="34" charset="0"/>
              </a:rPr>
              <a:t> (City Hotel, Resort Hotel). </a:t>
            </a:r>
            <a:br>
              <a:rPr lang="en-US" sz="1400" dirty="0"/>
            </a:br>
            <a:endParaRPr lang="en-US" sz="1400" dirty="0"/>
          </a:p>
          <a:p>
            <a:pPr marL="0" lvl="0" indent="0" algn="ctr" rtl="0">
              <a:spcBef>
                <a:spcPts val="0"/>
              </a:spcBef>
              <a:spcAft>
                <a:spcPts val="0"/>
              </a:spcAft>
              <a:buNone/>
            </a:pPr>
            <a:r>
              <a:rPr lang="en-US" sz="1400" b="0" i="0" dirty="0">
                <a:effectLst/>
                <a:latin typeface="Arial" panose="020B0604020202020204" pitchFamily="34" charset="0"/>
              </a:rPr>
              <a:t>Contains 32 </a:t>
            </a:r>
            <a:r>
              <a:rPr lang="en-US" sz="1400" dirty="0">
                <a:latin typeface="Arial" panose="020B0604020202020204" pitchFamily="34" charset="0"/>
              </a:rPr>
              <a:t>f</a:t>
            </a:r>
            <a:r>
              <a:rPr lang="en-US" sz="1400" b="0" i="0" dirty="0">
                <a:effectLst/>
                <a:latin typeface="Arial" panose="020B0604020202020204" pitchFamily="34" charset="0"/>
              </a:rPr>
              <a:t>eature &amp; 119364 rows</a:t>
            </a:r>
            <a:endParaRPr sz="2000" dirty="0"/>
          </a:p>
        </p:txBody>
      </p:sp>
      <p:sp>
        <p:nvSpPr>
          <p:cNvPr id="1017" name="Google Shape;1017;p31"/>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5889647" y="926521"/>
            <a:ext cx="3056138" cy="4053015"/>
            <a:chOff x="5795781" y="1379654"/>
            <a:chExt cx="2549331" cy="3380893"/>
          </a:xfrm>
        </p:grpSpPr>
        <p:sp>
          <p:nvSpPr>
            <p:cNvPr id="1020" name="Google Shape;1020;p31"/>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1043494" y="384200"/>
            <a:ext cx="2592225" cy="1355083"/>
            <a:chOff x="1043494" y="384200"/>
            <a:chExt cx="2592225" cy="1355083"/>
          </a:xfrm>
        </p:grpSpPr>
        <p:grpSp>
          <p:nvGrpSpPr>
            <p:cNvPr id="1164" name="Google Shape;1164;p31"/>
            <p:cNvGrpSpPr/>
            <p:nvPr/>
          </p:nvGrpSpPr>
          <p:grpSpPr>
            <a:xfrm flipH="1">
              <a:off x="2971112" y="387563"/>
              <a:ext cx="664606" cy="1341711"/>
              <a:chOff x="3260450" y="1763088"/>
              <a:chExt cx="392075" cy="791850"/>
            </a:xfrm>
          </p:grpSpPr>
          <p:sp>
            <p:nvSpPr>
              <p:cNvPr id="1165" name="Google Shape;1165;p31"/>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1"/>
            <p:cNvGrpSpPr/>
            <p:nvPr/>
          </p:nvGrpSpPr>
          <p:grpSpPr>
            <a:xfrm>
              <a:off x="1043494" y="498090"/>
              <a:ext cx="955278" cy="1200543"/>
              <a:chOff x="967294" y="498090"/>
              <a:chExt cx="955278" cy="1200543"/>
            </a:xfrm>
          </p:grpSpPr>
          <p:sp>
            <p:nvSpPr>
              <p:cNvPr id="1195" name="Google Shape;1195;p31"/>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1"/>
            <p:cNvGrpSpPr/>
            <p:nvPr/>
          </p:nvGrpSpPr>
          <p:grpSpPr>
            <a:xfrm>
              <a:off x="1839830" y="384200"/>
              <a:ext cx="1213892" cy="1355083"/>
              <a:chOff x="1839830" y="384200"/>
              <a:chExt cx="1213892" cy="1355083"/>
            </a:xfrm>
          </p:grpSpPr>
          <p:sp>
            <p:nvSpPr>
              <p:cNvPr id="1235" name="Google Shape;1235;p31"/>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0" name="Google Shape;1250;p31"/>
          <p:cNvSpPr/>
          <p:nvPr/>
        </p:nvSpPr>
        <p:spPr>
          <a:xfrm>
            <a:off x="6098425" y="778650"/>
            <a:ext cx="1159503" cy="440869"/>
          </a:xfrm>
          <a:custGeom>
            <a:avLst/>
            <a:gdLst/>
            <a:ahLst/>
            <a:cxnLst/>
            <a:rect l="l" t="t" r="r" b="b"/>
            <a:pathLst>
              <a:path w="37033" h="13626" extrusionOk="0">
                <a:moveTo>
                  <a:pt x="0" y="11987"/>
                </a:moveTo>
                <a:cubicBezTo>
                  <a:pt x="7329" y="11987"/>
                  <a:pt x="14616" y="13359"/>
                  <a:pt x="21945" y="13359"/>
                </a:cubicBezTo>
                <a:cubicBezTo>
                  <a:pt x="24877" y="13359"/>
                  <a:pt x="29006" y="14426"/>
                  <a:pt x="30632" y="11987"/>
                </a:cubicBezTo>
                <a:cubicBezTo>
                  <a:pt x="34413" y="6316"/>
                  <a:pt x="10688" y="9454"/>
                  <a:pt x="12344" y="2843"/>
                </a:cubicBezTo>
                <a:cubicBezTo>
                  <a:pt x="12743" y="1251"/>
                  <a:pt x="15306" y="1336"/>
                  <a:pt x="16916" y="1014"/>
                </a:cubicBezTo>
                <a:cubicBezTo>
                  <a:pt x="23498" y="-302"/>
                  <a:pt x="30320" y="100"/>
                  <a:pt x="37033" y="100"/>
                </a:cubicBezTo>
              </a:path>
            </a:pathLst>
          </a:custGeom>
          <a:noFill/>
          <a:ln w="19050" cap="flat" cmpd="sng">
            <a:solidFill>
              <a:schemeClr val="dk1"/>
            </a:solidFill>
            <a:prstDash val="dash"/>
            <a:round/>
            <a:headEnd type="none" w="med" len="med"/>
            <a:tailEnd type="none" w="med" len="med"/>
          </a:ln>
        </p:spPr>
      </p:sp>
      <p:sp>
        <p:nvSpPr>
          <p:cNvPr id="1251" name="Google Shape;1251;p31"/>
          <p:cNvSpPr/>
          <p:nvPr/>
        </p:nvSpPr>
        <p:spPr>
          <a:xfrm rot="1105662">
            <a:off x="5272381" y="2069366"/>
            <a:ext cx="697208" cy="925802"/>
          </a:xfrm>
          <a:custGeom>
            <a:avLst/>
            <a:gdLst/>
            <a:ahLst/>
            <a:cxnLst/>
            <a:rect l="l" t="t" r="r" b="b"/>
            <a:pathLst>
              <a:path w="27889" h="37033" extrusionOk="0">
                <a:moveTo>
                  <a:pt x="0" y="0"/>
                </a:moveTo>
                <a:cubicBezTo>
                  <a:pt x="4884" y="14661"/>
                  <a:pt x="14067" y="30122"/>
                  <a:pt x="27889" y="37033"/>
                </a:cubicBezTo>
              </a:path>
            </a:pathLst>
          </a:custGeom>
          <a:noFill/>
          <a:ln w="19050" cap="flat" cmpd="sng">
            <a:solidFill>
              <a:schemeClr val="dk1"/>
            </a:solidFill>
            <a:prstDash val="dash"/>
            <a:round/>
            <a:headEnd type="none" w="med" len="med"/>
            <a:tailEnd type="none" w="med" len="med"/>
          </a:ln>
        </p:spPr>
      </p:sp>
      <p:sp>
        <p:nvSpPr>
          <p:cNvPr id="1252" name="Google Shape;1252;p31"/>
          <p:cNvSpPr/>
          <p:nvPr/>
        </p:nvSpPr>
        <p:spPr>
          <a:xfrm>
            <a:off x="5676883" y="27967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C31-0B6F-4C86-929D-19481E642B4A}"/>
              </a:ext>
            </a:extLst>
          </p:cNvPr>
          <p:cNvSpPr>
            <a:spLocks noGrp="1"/>
          </p:cNvSpPr>
          <p:nvPr>
            <p:ph type="title"/>
          </p:nvPr>
        </p:nvSpPr>
        <p:spPr/>
        <p:txBody>
          <a:bodyPr/>
          <a:lstStyle/>
          <a:p>
            <a:r>
              <a:rPr lang="en-US" dirty="0"/>
              <a:t> </a:t>
            </a:r>
            <a:endParaRPr lang="ar-SA" dirty="0"/>
          </a:p>
        </p:txBody>
      </p:sp>
      <p:sp>
        <p:nvSpPr>
          <p:cNvPr id="3" name="Text Placeholder 2">
            <a:extLst>
              <a:ext uri="{FF2B5EF4-FFF2-40B4-BE49-F238E27FC236}">
                <a16:creationId xmlns:a16="http://schemas.microsoft.com/office/drawing/2014/main" id="{0DF0CF9C-1D64-4BCF-986F-DE271D104EBB}"/>
              </a:ext>
            </a:extLst>
          </p:cNvPr>
          <p:cNvSpPr>
            <a:spLocks noGrp="1"/>
          </p:cNvSpPr>
          <p:nvPr>
            <p:ph type="body" idx="1"/>
          </p:nvPr>
        </p:nvSpPr>
        <p:spPr/>
        <p:txBody>
          <a:bodyPr/>
          <a:lstStyle/>
          <a:p>
            <a:endParaRPr lang="ar-SA" dirty="0"/>
          </a:p>
        </p:txBody>
      </p:sp>
      <p:pic>
        <p:nvPicPr>
          <p:cNvPr id="8" name="Picture 7">
            <a:extLst>
              <a:ext uri="{FF2B5EF4-FFF2-40B4-BE49-F238E27FC236}">
                <a16:creationId xmlns:a16="http://schemas.microsoft.com/office/drawing/2014/main" id="{5B25E4BB-84ED-45F7-BC5E-13D17C584087}"/>
              </a:ext>
            </a:extLst>
          </p:cNvPr>
          <p:cNvPicPr>
            <a:picLocks noChangeAspect="1"/>
          </p:cNvPicPr>
          <p:nvPr/>
        </p:nvPicPr>
        <p:blipFill>
          <a:blip r:embed="rId2"/>
          <a:stretch>
            <a:fillRect/>
          </a:stretch>
        </p:blipFill>
        <p:spPr>
          <a:xfrm>
            <a:off x="713225" y="457302"/>
            <a:ext cx="7717500" cy="4146698"/>
          </a:xfrm>
          <a:prstGeom prst="rect">
            <a:avLst/>
          </a:prstGeom>
        </p:spPr>
      </p:pic>
      <p:sp>
        <p:nvSpPr>
          <p:cNvPr id="4" name="مستطيل: زوايا مستديرة 3">
            <a:extLst>
              <a:ext uri="{FF2B5EF4-FFF2-40B4-BE49-F238E27FC236}">
                <a16:creationId xmlns:a16="http://schemas.microsoft.com/office/drawing/2014/main" id="{42F0799B-1633-4453-A1F7-6B640A72464B}"/>
              </a:ext>
            </a:extLst>
          </p:cNvPr>
          <p:cNvSpPr/>
          <p:nvPr/>
        </p:nvSpPr>
        <p:spPr>
          <a:xfrm>
            <a:off x="3450431" y="1234075"/>
            <a:ext cx="2150269" cy="823325"/>
          </a:xfrm>
          <a:prstGeom prst="roundRect">
            <a:avLst/>
          </a:prstGeom>
          <a:solidFill>
            <a:schemeClr val="accent2">
              <a:lumMod val="40000"/>
              <a:lumOff val="60000"/>
            </a:schemeClr>
          </a:solidFill>
          <a:ln w="57150">
            <a:solidFill>
              <a:schemeClr val="accent2">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endParaRPr lang="ar-SA" dirty="0"/>
          </a:p>
        </p:txBody>
      </p:sp>
      <p:sp>
        <p:nvSpPr>
          <p:cNvPr id="5" name="مربع نص 4">
            <a:extLst>
              <a:ext uri="{FF2B5EF4-FFF2-40B4-BE49-F238E27FC236}">
                <a16:creationId xmlns:a16="http://schemas.microsoft.com/office/drawing/2014/main" id="{B3EF9E00-8AE4-432E-BE33-253561BBC1E9}"/>
              </a:ext>
            </a:extLst>
          </p:cNvPr>
          <p:cNvSpPr txBox="1"/>
          <p:nvPr/>
        </p:nvSpPr>
        <p:spPr>
          <a:xfrm>
            <a:off x="4243362" y="1491848"/>
            <a:ext cx="800100" cy="307777"/>
          </a:xfrm>
          <a:prstGeom prst="rect">
            <a:avLst/>
          </a:prstGeom>
          <a:noFill/>
        </p:spPr>
        <p:txBody>
          <a:bodyPr wrap="square" rtlCol="1">
            <a:spAutoFit/>
          </a:bodyPr>
          <a:lstStyle/>
          <a:p>
            <a:r>
              <a:rPr lang="en-US" b="1" dirty="0"/>
              <a:t>EDA</a:t>
            </a:r>
            <a:endParaRPr lang="ar-SA" b="1" dirty="0"/>
          </a:p>
        </p:txBody>
      </p:sp>
    </p:spTree>
    <p:extLst>
      <p:ext uri="{BB962C8B-B14F-4D97-AF65-F5344CB8AC3E}">
        <p14:creationId xmlns:p14="http://schemas.microsoft.com/office/powerpoint/2010/main" val="10817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3E01-6B49-4B40-9980-5273B2138AA5}"/>
              </a:ext>
            </a:extLst>
          </p:cNvPr>
          <p:cNvSpPr>
            <a:spLocks noGrp="1"/>
          </p:cNvSpPr>
          <p:nvPr>
            <p:ph type="title"/>
          </p:nvPr>
        </p:nvSpPr>
        <p:spPr/>
        <p:txBody>
          <a:bodyPr/>
          <a:lstStyle/>
          <a:p>
            <a:r>
              <a:rPr lang="en-US" dirty="0" err="1"/>
              <a:t>Imort</a:t>
            </a:r>
            <a:r>
              <a:rPr lang="en-US" dirty="0"/>
              <a:t> libraries &amp; read Data</a:t>
            </a:r>
            <a:endParaRPr lang="ar-SA" dirty="0"/>
          </a:p>
        </p:txBody>
      </p:sp>
      <p:sp>
        <p:nvSpPr>
          <p:cNvPr id="3" name="Text Placeholder 2">
            <a:extLst>
              <a:ext uri="{FF2B5EF4-FFF2-40B4-BE49-F238E27FC236}">
                <a16:creationId xmlns:a16="http://schemas.microsoft.com/office/drawing/2014/main" id="{F4B9167C-64CB-4B33-8B86-243F2DED13DA}"/>
              </a:ext>
            </a:extLst>
          </p:cNvPr>
          <p:cNvSpPr>
            <a:spLocks noGrp="1"/>
          </p:cNvSpPr>
          <p:nvPr>
            <p:ph type="body" idx="1"/>
          </p:nvPr>
        </p:nvSpPr>
        <p:spPr/>
        <p:txBody>
          <a:bodyPr/>
          <a:lstStyle/>
          <a:p>
            <a:endParaRPr lang="ar-SA" dirty="0"/>
          </a:p>
        </p:txBody>
      </p:sp>
      <p:pic>
        <p:nvPicPr>
          <p:cNvPr id="4" name="Picture 3">
            <a:extLst>
              <a:ext uri="{FF2B5EF4-FFF2-40B4-BE49-F238E27FC236}">
                <a16:creationId xmlns:a16="http://schemas.microsoft.com/office/drawing/2014/main" id="{D2DAE7D8-00E1-4561-851D-60D190F6619E}"/>
              </a:ext>
            </a:extLst>
          </p:cNvPr>
          <p:cNvPicPr>
            <a:picLocks noChangeAspect="1"/>
          </p:cNvPicPr>
          <p:nvPr/>
        </p:nvPicPr>
        <p:blipFill rotWithShape="1">
          <a:blip r:embed="rId2"/>
          <a:srcRect l="19769" t="11339" r="12232" b="3647"/>
          <a:stretch/>
        </p:blipFill>
        <p:spPr>
          <a:xfrm>
            <a:off x="713224" y="1234075"/>
            <a:ext cx="7473845" cy="3369925"/>
          </a:xfrm>
          <a:prstGeom prst="rect">
            <a:avLst/>
          </a:prstGeom>
        </p:spPr>
      </p:pic>
    </p:spTree>
    <p:extLst>
      <p:ext uri="{BB962C8B-B14F-4D97-AF65-F5344CB8AC3E}">
        <p14:creationId xmlns:p14="http://schemas.microsoft.com/office/powerpoint/2010/main" val="174993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85F7-3C40-4755-B55B-D37F1C928624}"/>
              </a:ext>
            </a:extLst>
          </p:cNvPr>
          <p:cNvSpPr>
            <a:spLocks noGrp="1"/>
          </p:cNvSpPr>
          <p:nvPr>
            <p:ph type="title"/>
          </p:nvPr>
        </p:nvSpPr>
        <p:spPr/>
        <p:txBody>
          <a:bodyPr/>
          <a:lstStyle/>
          <a:p>
            <a:r>
              <a:rPr lang="en-US" dirty="0"/>
              <a:t>Cleaning Data </a:t>
            </a:r>
            <a:endParaRPr lang="ar-SA" dirty="0"/>
          </a:p>
        </p:txBody>
      </p:sp>
      <p:sp>
        <p:nvSpPr>
          <p:cNvPr id="3" name="Text Placeholder 2">
            <a:extLst>
              <a:ext uri="{FF2B5EF4-FFF2-40B4-BE49-F238E27FC236}">
                <a16:creationId xmlns:a16="http://schemas.microsoft.com/office/drawing/2014/main" id="{2D39B227-8F24-4C18-8FA2-F7EBAA9529FF}"/>
              </a:ext>
            </a:extLst>
          </p:cNvPr>
          <p:cNvSpPr>
            <a:spLocks noGrp="1"/>
          </p:cNvSpPr>
          <p:nvPr>
            <p:ph type="body" idx="1"/>
          </p:nvPr>
        </p:nvSpPr>
        <p:spPr/>
        <p:txBody>
          <a:bodyPr/>
          <a:lstStyle/>
          <a:p>
            <a:endParaRPr lang="ar-SA" dirty="0"/>
          </a:p>
        </p:txBody>
      </p:sp>
      <p:pic>
        <p:nvPicPr>
          <p:cNvPr id="5" name="Picture 4">
            <a:extLst>
              <a:ext uri="{FF2B5EF4-FFF2-40B4-BE49-F238E27FC236}">
                <a16:creationId xmlns:a16="http://schemas.microsoft.com/office/drawing/2014/main" id="{FC2861D4-723B-4214-9E9D-C3670A7CD4AF}"/>
              </a:ext>
            </a:extLst>
          </p:cNvPr>
          <p:cNvPicPr>
            <a:picLocks noChangeAspect="1"/>
          </p:cNvPicPr>
          <p:nvPr/>
        </p:nvPicPr>
        <p:blipFill rotWithShape="1">
          <a:blip r:embed="rId2"/>
          <a:srcRect l="18914" t="35773" r="32326" b="19655"/>
          <a:stretch/>
        </p:blipFill>
        <p:spPr>
          <a:xfrm>
            <a:off x="769201" y="1132081"/>
            <a:ext cx="4855306" cy="2496526"/>
          </a:xfrm>
          <a:prstGeom prst="rect">
            <a:avLst/>
          </a:prstGeom>
        </p:spPr>
      </p:pic>
      <p:pic>
        <p:nvPicPr>
          <p:cNvPr id="7" name="Picture 6">
            <a:extLst>
              <a:ext uri="{FF2B5EF4-FFF2-40B4-BE49-F238E27FC236}">
                <a16:creationId xmlns:a16="http://schemas.microsoft.com/office/drawing/2014/main" id="{79639628-D1C3-46D0-ACBD-79F1ECFBA8D7}"/>
              </a:ext>
            </a:extLst>
          </p:cNvPr>
          <p:cNvPicPr>
            <a:picLocks noChangeAspect="1"/>
          </p:cNvPicPr>
          <p:nvPr/>
        </p:nvPicPr>
        <p:blipFill rotWithShape="1">
          <a:blip r:embed="rId3"/>
          <a:srcRect l="18992" t="58707" r="34962" b="18416"/>
          <a:stretch/>
        </p:blipFill>
        <p:spPr>
          <a:xfrm>
            <a:off x="4220231" y="3427329"/>
            <a:ext cx="4210494" cy="1176671"/>
          </a:xfrm>
          <a:prstGeom prst="rect">
            <a:avLst/>
          </a:prstGeom>
        </p:spPr>
      </p:pic>
      <p:sp>
        <p:nvSpPr>
          <p:cNvPr id="15" name="TextBox 14">
            <a:extLst>
              <a:ext uri="{FF2B5EF4-FFF2-40B4-BE49-F238E27FC236}">
                <a16:creationId xmlns:a16="http://schemas.microsoft.com/office/drawing/2014/main" id="{9B1834BE-D5BA-4E9B-8D36-7AFDE87BC2FB}"/>
              </a:ext>
            </a:extLst>
          </p:cNvPr>
          <p:cNvSpPr txBox="1"/>
          <p:nvPr/>
        </p:nvSpPr>
        <p:spPr>
          <a:xfrm>
            <a:off x="5514753" y="1920949"/>
            <a:ext cx="2296633" cy="723014"/>
          </a:xfrm>
          <a:prstGeom prst="rect">
            <a:avLst/>
          </a:prstGeom>
          <a:noFill/>
        </p:spPr>
        <p:txBody>
          <a:bodyPr wrap="square" rtlCol="1">
            <a:spAutoFit/>
          </a:bodyPr>
          <a:lstStyle/>
          <a:p>
            <a:endParaRPr lang="ar-SA" dirty="0"/>
          </a:p>
        </p:txBody>
      </p:sp>
      <p:sp>
        <p:nvSpPr>
          <p:cNvPr id="16" name="TextBox 15">
            <a:extLst>
              <a:ext uri="{FF2B5EF4-FFF2-40B4-BE49-F238E27FC236}">
                <a16:creationId xmlns:a16="http://schemas.microsoft.com/office/drawing/2014/main" id="{23426056-ED9F-4546-A352-C5845D050AC4}"/>
              </a:ext>
            </a:extLst>
          </p:cNvPr>
          <p:cNvSpPr txBox="1"/>
          <p:nvPr/>
        </p:nvSpPr>
        <p:spPr>
          <a:xfrm flipH="1">
            <a:off x="5539992" y="1734013"/>
            <a:ext cx="2133602" cy="646331"/>
          </a:xfrm>
          <a:prstGeom prst="rect">
            <a:avLst/>
          </a:prstGeom>
          <a:noFill/>
        </p:spPr>
        <p:txBody>
          <a:bodyPr wrap="square" rtlCol="1">
            <a:spAutoFit/>
          </a:bodyPr>
          <a:lstStyle/>
          <a:p>
            <a:pPr algn="ctr"/>
            <a:r>
              <a:rPr lang="en-US" sz="1800" dirty="0"/>
              <a:t>Handle with </a:t>
            </a:r>
            <a:r>
              <a:rPr lang="en-US" sz="1800" dirty="0">
                <a:solidFill>
                  <a:schemeClr val="accent5">
                    <a:lumMod val="75000"/>
                  </a:schemeClr>
                </a:solidFill>
              </a:rPr>
              <a:t>missing</a:t>
            </a:r>
            <a:r>
              <a:rPr lang="en-US" sz="1800" dirty="0"/>
              <a:t> values</a:t>
            </a:r>
            <a:endParaRPr lang="ar-SA" sz="1800" dirty="0"/>
          </a:p>
        </p:txBody>
      </p:sp>
      <p:sp>
        <p:nvSpPr>
          <p:cNvPr id="19" name="TextBox 18">
            <a:extLst>
              <a:ext uri="{FF2B5EF4-FFF2-40B4-BE49-F238E27FC236}">
                <a16:creationId xmlns:a16="http://schemas.microsoft.com/office/drawing/2014/main" id="{A5F33675-4F62-4893-8690-D7FBA3E5AC96}"/>
              </a:ext>
            </a:extLst>
          </p:cNvPr>
          <p:cNvSpPr txBox="1"/>
          <p:nvPr/>
        </p:nvSpPr>
        <p:spPr>
          <a:xfrm>
            <a:off x="1027814" y="3803697"/>
            <a:ext cx="2622697" cy="584775"/>
          </a:xfrm>
          <a:prstGeom prst="rect">
            <a:avLst/>
          </a:prstGeom>
          <a:noFill/>
        </p:spPr>
        <p:txBody>
          <a:bodyPr wrap="square" rtlCol="1">
            <a:spAutoFit/>
          </a:bodyPr>
          <a:lstStyle/>
          <a:p>
            <a:pPr algn="ctr"/>
            <a:r>
              <a:rPr lang="en-US" sz="1600" dirty="0">
                <a:solidFill>
                  <a:schemeClr val="accent5">
                    <a:lumMod val="75000"/>
                  </a:schemeClr>
                </a:solidFill>
              </a:rPr>
              <a:t>Change</a:t>
            </a:r>
            <a:r>
              <a:rPr lang="en-US" sz="1600" dirty="0"/>
              <a:t> the data type to the appropriate</a:t>
            </a:r>
            <a:endParaRPr lang="ar-SA" sz="1600" dirty="0"/>
          </a:p>
        </p:txBody>
      </p:sp>
    </p:spTree>
    <p:extLst>
      <p:ext uri="{BB962C8B-B14F-4D97-AF65-F5344CB8AC3E}">
        <p14:creationId xmlns:p14="http://schemas.microsoft.com/office/powerpoint/2010/main" val="23089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7342-6050-41D2-8045-EBC12C044821}"/>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C0E9C5B0-A0C4-4E99-AB02-6B88908FC7F2}"/>
              </a:ext>
            </a:extLst>
          </p:cNvPr>
          <p:cNvSpPr>
            <a:spLocks noGrp="1"/>
          </p:cNvSpPr>
          <p:nvPr>
            <p:ph type="subTitle" idx="1"/>
          </p:nvPr>
        </p:nvSpPr>
        <p:spPr/>
        <p:txBody>
          <a:bodyPr/>
          <a:lstStyle/>
          <a:p>
            <a:r>
              <a:rPr lang="en-US" dirty="0"/>
              <a:t> </a:t>
            </a:r>
            <a:endParaRPr lang="ar-SA" dirty="0"/>
          </a:p>
        </p:txBody>
      </p:sp>
      <p:sp>
        <p:nvSpPr>
          <p:cNvPr id="4" name="Subtitle 3">
            <a:extLst>
              <a:ext uri="{FF2B5EF4-FFF2-40B4-BE49-F238E27FC236}">
                <a16:creationId xmlns:a16="http://schemas.microsoft.com/office/drawing/2014/main" id="{3DE9C416-0B62-48BB-A98A-83107AC10B53}"/>
              </a:ext>
            </a:extLst>
          </p:cNvPr>
          <p:cNvSpPr>
            <a:spLocks noGrp="1"/>
          </p:cNvSpPr>
          <p:nvPr>
            <p:ph type="subTitle" idx="2"/>
          </p:nvPr>
        </p:nvSpPr>
        <p:spPr/>
        <p:txBody>
          <a:bodyPr/>
          <a:lstStyle/>
          <a:p>
            <a:r>
              <a:rPr lang="en-US" dirty="0"/>
              <a:t> </a:t>
            </a:r>
            <a:endParaRPr lang="ar-SA" dirty="0"/>
          </a:p>
        </p:txBody>
      </p:sp>
      <p:sp>
        <p:nvSpPr>
          <p:cNvPr id="5" name="Subtitle 4">
            <a:extLst>
              <a:ext uri="{FF2B5EF4-FFF2-40B4-BE49-F238E27FC236}">
                <a16:creationId xmlns:a16="http://schemas.microsoft.com/office/drawing/2014/main" id="{7351DDD0-1E31-45BA-AB80-5BE160FBD029}"/>
              </a:ext>
            </a:extLst>
          </p:cNvPr>
          <p:cNvSpPr>
            <a:spLocks noGrp="1"/>
          </p:cNvSpPr>
          <p:nvPr>
            <p:ph type="subTitle" idx="3"/>
          </p:nvPr>
        </p:nvSpPr>
        <p:spPr>
          <a:xfrm>
            <a:off x="5659046" y="3958070"/>
            <a:ext cx="1686600" cy="896100"/>
          </a:xfrm>
        </p:spPr>
        <p:txBody>
          <a:bodyPr/>
          <a:lstStyle/>
          <a:p>
            <a:r>
              <a:rPr lang="en-US" dirty="0"/>
              <a:t> </a:t>
            </a:r>
            <a:endParaRPr lang="ar-SA" dirty="0"/>
          </a:p>
        </p:txBody>
      </p:sp>
      <p:sp>
        <p:nvSpPr>
          <p:cNvPr id="6" name="Subtitle 5">
            <a:extLst>
              <a:ext uri="{FF2B5EF4-FFF2-40B4-BE49-F238E27FC236}">
                <a16:creationId xmlns:a16="http://schemas.microsoft.com/office/drawing/2014/main" id="{197919BE-979A-4597-B081-E13D0D38A28B}"/>
              </a:ext>
            </a:extLst>
          </p:cNvPr>
          <p:cNvSpPr>
            <a:spLocks noGrp="1"/>
          </p:cNvSpPr>
          <p:nvPr>
            <p:ph type="subTitle" idx="4"/>
          </p:nvPr>
        </p:nvSpPr>
        <p:spPr>
          <a:xfrm>
            <a:off x="800987" y="370611"/>
            <a:ext cx="6266120" cy="637493"/>
          </a:xfrm>
        </p:spPr>
        <p:txBody>
          <a:bodyPr/>
          <a:lstStyle/>
          <a:p>
            <a:r>
              <a:rPr lang="en-US" dirty="0"/>
              <a:t>Creating New Feature </a:t>
            </a:r>
            <a:r>
              <a:rPr lang="en-US" dirty="0">
                <a:solidFill>
                  <a:schemeClr val="accent5">
                    <a:lumMod val="75000"/>
                  </a:schemeClr>
                </a:solidFill>
              </a:rPr>
              <a:t>(Feature Engineering) </a:t>
            </a:r>
            <a:endParaRPr lang="ar-SA" dirty="0">
              <a:solidFill>
                <a:schemeClr val="accent5">
                  <a:lumMod val="75000"/>
                </a:schemeClr>
              </a:solidFill>
            </a:endParaRPr>
          </a:p>
        </p:txBody>
      </p:sp>
      <p:pic>
        <p:nvPicPr>
          <p:cNvPr id="8" name="Picture 7">
            <a:extLst>
              <a:ext uri="{FF2B5EF4-FFF2-40B4-BE49-F238E27FC236}">
                <a16:creationId xmlns:a16="http://schemas.microsoft.com/office/drawing/2014/main" id="{543594D3-0581-4E2C-BEA7-40E9ECAF40A2}"/>
              </a:ext>
            </a:extLst>
          </p:cNvPr>
          <p:cNvPicPr>
            <a:picLocks noChangeAspect="1"/>
          </p:cNvPicPr>
          <p:nvPr/>
        </p:nvPicPr>
        <p:blipFill rotWithShape="1">
          <a:blip r:embed="rId2"/>
          <a:srcRect l="19380" t="36934" r="14807" b="4910"/>
          <a:stretch/>
        </p:blipFill>
        <p:spPr>
          <a:xfrm>
            <a:off x="800987" y="928577"/>
            <a:ext cx="7215963" cy="3762547"/>
          </a:xfrm>
          <a:prstGeom prst="rect">
            <a:avLst/>
          </a:prstGeom>
        </p:spPr>
      </p:pic>
    </p:spTree>
    <p:extLst>
      <p:ext uri="{BB962C8B-B14F-4D97-AF65-F5344CB8AC3E}">
        <p14:creationId xmlns:p14="http://schemas.microsoft.com/office/powerpoint/2010/main" val="150980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8794-3483-4A48-86CA-A3E2789E9417}"/>
              </a:ext>
            </a:extLst>
          </p:cNvPr>
          <p:cNvSpPr>
            <a:spLocks noGrp="1"/>
          </p:cNvSpPr>
          <p:nvPr>
            <p:ph type="title"/>
          </p:nvPr>
        </p:nvSpPr>
        <p:spPr>
          <a:xfrm>
            <a:off x="713225" y="539500"/>
            <a:ext cx="3986366" cy="484500"/>
          </a:xfrm>
        </p:spPr>
        <p:txBody>
          <a:bodyPr/>
          <a:lstStyle/>
          <a:p>
            <a:r>
              <a:rPr lang="en-US" dirty="0">
                <a:solidFill>
                  <a:schemeClr val="bg2">
                    <a:lumMod val="50000"/>
                  </a:schemeClr>
                </a:solidFill>
              </a:rPr>
              <a:t>E D A </a:t>
            </a:r>
            <a:endParaRPr lang="ar-SA" dirty="0">
              <a:solidFill>
                <a:schemeClr val="bg2">
                  <a:lumMod val="50000"/>
                </a:schemeClr>
              </a:solidFill>
            </a:endParaRPr>
          </a:p>
        </p:txBody>
      </p:sp>
      <p:sp>
        <p:nvSpPr>
          <p:cNvPr id="3" name="Subtitle 2">
            <a:extLst>
              <a:ext uri="{FF2B5EF4-FFF2-40B4-BE49-F238E27FC236}">
                <a16:creationId xmlns:a16="http://schemas.microsoft.com/office/drawing/2014/main" id="{3CBF90FF-47F6-450E-8D4A-C63B772C38A5}"/>
              </a:ext>
            </a:extLst>
          </p:cNvPr>
          <p:cNvSpPr>
            <a:spLocks noGrp="1"/>
          </p:cNvSpPr>
          <p:nvPr>
            <p:ph type="subTitle" idx="1"/>
          </p:nvPr>
        </p:nvSpPr>
        <p:spPr>
          <a:xfrm>
            <a:off x="5660909" y="2761808"/>
            <a:ext cx="3086142" cy="896100"/>
          </a:xfrm>
        </p:spPr>
        <p:txBody>
          <a:bodyPr/>
          <a:lstStyle/>
          <a:p>
            <a:r>
              <a:rPr lang="en-US" sz="2000" dirty="0"/>
              <a:t>● 37% of bookings canceled</a:t>
            </a:r>
            <a:endParaRPr lang="ar-SA" sz="2000" dirty="0"/>
          </a:p>
        </p:txBody>
      </p:sp>
      <p:sp>
        <p:nvSpPr>
          <p:cNvPr id="5" name="Subtitle 4">
            <a:extLst>
              <a:ext uri="{FF2B5EF4-FFF2-40B4-BE49-F238E27FC236}">
                <a16:creationId xmlns:a16="http://schemas.microsoft.com/office/drawing/2014/main" id="{D2633CAB-CA31-4109-9AB0-513D2523A29F}"/>
              </a:ext>
            </a:extLst>
          </p:cNvPr>
          <p:cNvSpPr>
            <a:spLocks noGrp="1"/>
          </p:cNvSpPr>
          <p:nvPr>
            <p:ph type="subTitle" idx="2"/>
          </p:nvPr>
        </p:nvSpPr>
        <p:spPr>
          <a:xfrm>
            <a:off x="6003851" y="817976"/>
            <a:ext cx="2629786" cy="1842194"/>
          </a:xfrm>
        </p:spPr>
        <p:txBody>
          <a:bodyPr/>
          <a:lstStyle/>
          <a:p>
            <a:r>
              <a:rPr lang="en-US" sz="2800" dirty="0">
                <a:solidFill>
                  <a:schemeClr val="accent5">
                    <a:lumMod val="75000"/>
                  </a:schemeClr>
                </a:solidFill>
              </a:rPr>
              <a:t>Percentage of Canceled Bookings</a:t>
            </a:r>
            <a:endParaRPr lang="ar-SA" sz="2000" dirty="0">
              <a:solidFill>
                <a:schemeClr val="accent5">
                  <a:lumMod val="75000"/>
                </a:schemeClr>
              </a:solidFill>
            </a:endParaRPr>
          </a:p>
        </p:txBody>
      </p:sp>
      <p:pic>
        <p:nvPicPr>
          <p:cNvPr id="12" name="Picture 11">
            <a:extLst>
              <a:ext uri="{FF2B5EF4-FFF2-40B4-BE49-F238E27FC236}">
                <a16:creationId xmlns:a16="http://schemas.microsoft.com/office/drawing/2014/main" id="{095EBD2D-A366-47CB-BD6B-5A0BAD57CB62}"/>
              </a:ext>
            </a:extLst>
          </p:cNvPr>
          <p:cNvPicPr>
            <a:picLocks noChangeAspect="1"/>
          </p:cNvPicPr>
          <p:nvPr/>
        </p:nvPicPr>
        <p:blipFill rotWithShape="1">
          <a:blip r:embed="rId2"/>
          <a:srcRect l="44108" t="23428" r="19225" b="27235"/>
          <a:stretch/>
        </p:blipFill>
        <p:spPr>
          <a:xfrm>
            <a:off x="396949" y="1580706"/>
            <a:ext cx="4841357" cy="3150884"/>
          </a:xfrm>
          <a:prstGeom prst="rect">
            <a:avLst/>
          </a:prstGeom>
        </p:spPr>
      </p:pic>
    </p:spTree>
    <p:extLst>
      <p:ext uri="{BB962C8B-B14F-4D97-AF65-F5344CB8AC3E}">
        <p14:creationId xmlns:p14="http://schemas.microsoft.com/office/powerpoint/2010/main" val="3768259578"/>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558</Words>
  <Application>Microsoft Office PowerPoint</Application>
  <PresentationFormat>عرض على الشاشة (16:9)</PresentationFormat>
  <Paragraphs>95</Paragraphs>
  <Slides>16</Slides>
  <Notes>6</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16</vt:i4>
      </vt:variant>
    </vt:vector>
  </HeadingPairs>
  <TitlesOfParts>
    <vt:vector size="23" baseType="lpstr">
      <vt:lpstr>Arial</vt:lpstr>
      <vt:lpstr>Segoe Print</vt:lpstr>
      <vt:lpstr>Open Sans ExtraBold</vt:lpstr>
      <vt:lpstr>Roboto Condensed Light</vt:lpstr>
      <vt:lpstr>Nunito Sans</vt:lpstr>
      <vt:lpstr>Helvetica Neue</vt:lpstr>
      <vt:lpstr>Rural Holidays Agency by Slidesgo</vt:lpstr>
      <vt:lpstr>Predicting Hotel Booking Cancellation </vt:lpstr>
      <vt:lpstr>The Problem with Cancellations </vt:lpstr>
      <vt:lpstr>The Answer </vt:lpstr>
      <vt:lpstr>The Data Real data from real hotels</vt:lpstr>
      <vt:lpstr> </vt:lpstr>
      <vt:lpstr>Imort libraries &amp; read Data</vt:lpstr>
      <vt:lpstr>Cleaning Data </vt:lpstr>
      <vt:lpstr> </vt:lpstr>
      <vt:lpstr>E D A </vt:lpstr>
      <vt:lpstr>EXPLORATORY DATA ANALYSIS</vt:lpstr>
      <vt:lpstr>عرض تقديمي في PowerPoint</vt:lpstr>
      <vt:lpstr>  </vt:lpstr>
      <vt:lpstr>Lead Time Days between booking and arrival </vt:lpstr>
      <vt:lpstr>Modeling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Noor Ali</dc:creator>
  <cp:lastModifiedBy>razan k</cp:lastModifiedBy>
  <cp:revision>4</cp:revision>
  <dcterms:modified xsi:type="dcterms:W3CDTF">2022-01-13T08:56:50Z</dcterms:modified>
</cp:coreProperties>
</file>