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Open Sans" charset="1" panose="00000000000000000000"/>
      <p:regular r:id="rId18"/>
    </p:embeddedFont>
    <p:embeddedFont>
      <p:font typeface="Poppins" charset="1" panose="00000500000000000000"/>
      <p:regular r:id="rId19"/>
    </p:embeddedFont>
    <p:embeddedFont>
      <p:font typeface="Poppins Bold" charset="1" panose="00000800000000000000"/>
      <p:regular r:id="rId20"/>
    </p:embeddedFont>
    <p:embeddedFont>
      <p:font typeface="Open Sans Bold"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jpeg" Type="http://schemas.openxmlformats.org/officeDocument/2006/relationships/image"/><Relationship Id="rId11" Target="../media/image53.png" Type="http://schemas.openxmlformats.org/officeDocument/2006/relationships/image"/><Relationship Id="rId12" Target="../media/image54.svg" Type="http://schemas.openxmlformats.org/officeDocument/2006/relationships/image"/><Relationship Id="rId13" Target="../media/image45.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6.png" Type="http://schemas.openxmlformats.org/officeDocument/2006/relationships/image"/><Relationship Id="rId5" Target="../media/image47.svg" Type="http://schemas.openxmlformats.org/officeDocument/2006/relationships/image"/><Relationship Id="rId6" Target="../media/image48.png" Type="http://schemas.openxmlformats.org/officeDocument/2006/relationships/image"/><Relationship Id="rId7" Target="../media/image49.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8.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59.png" Type="http://schemas.openxmlformats.org/officeDocument/2006/relationships/image"/><Relationship Id="rId14" Target="../media/image60.svg" Type="http://schemas.openxmlformats.org/officeDocument/2006/relationships/image"/><Relationship Id="rId15" Target="../media/image61.png" Type="http://schemas.openxmlformats.org/officeDocument/2006/relationships/image"/><Relationship Id="rId16" Target="../media/image6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5.png" Type="http://schemas.openxmlformats.org/officeDocument/2006/relationships/image"/><Relationship Id="rId7" Target="../media/image56.svg" Type="http://schemas.openxmlformats.org/officeDocument/2006/relationships/image"/><Relationship Id="rId8" Target="../media/image7.jpeg" Type="http://schemas.openxmlformats.org/officeDocument/2006/relationships/image"/><Relationship Id="rId9" Target="../media/image5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8.svg" Type="http://schemas.openxmlformats.org/officeDocument/2006/relationships/image"/><Relationship Id="rId11" Target="../media/image69.png" Type="http://schemas.openxmlformats.org/officeDocument/2006/relationships/image"/><Relationship Id="rId12" Target="../media/image70.svg" Type="http://schemas.openxmlformats.org/officeDocument/2006/relationships/image"/><Relationship Id="rId13" Target="../media/image18.jpeg" Type="http://schemas.openxmlformats.org/officeDocument/2006/relationships/image"/><Relationship Id="rId14" Target="../media/image71.png" Type="http://schemas.openxmlformats.org/officeDocument/2006/relationships/image"/><Relationship Id="rId15" Target="../media/image72.svg" Type="http://schemas.openxmlformats.org/officeDocument/2006/relationships/image"/><Relationship Id="rId16" Target="../media/image34.jpeg" Type="http://schemas.openxmlformats.org/officeDocument/2006/relationships/image"/><Relationship Id="rId17" Target="../media/image73.png" Type="http://schemas.openxmlformats.org/officeDocument/2006/relationships/image"/><Relationship Id="rId18" Target="../media/image74.svg" Type="http://schemas.openxmlformats.org/officeDocument/2006/relationships/image"/><Relationship Id="rId19" Target="../media/image75.jpeg" Type="http://schemas.openxmlformats.org/officeDocument/2006/relationships/image"/><Relationship Id="rId2" Target="../media/image1.png" Type="http://schemas.openxmlformats.org/officeDocument/2006/relationships/image"/><Relationship Id="rId20" Target="../media/image76.png" Type="http://schemas.openxmlformats.org/officeDocument/2006/relationships/image"/><Relationship Id="rId21" Target="../media/image77.svg" Type="http://schemas.openxmlformats.org/officeDocument/2006/relationships/image"/><Relationship Id="rId22" Target="../media/image78.jpeg" Type="http://schemas.openxmlformats.org/officeDocument/2006/relationships/image"/><Relationship Id="rId3" Target="../media/image2.svg" Type="http://schemas.openxmlformats.org/officeDocument/2006/relationships/image"/><Relationship Id="rId4" Target="../media/image63.png" Type="http://schemas.openxmlformats.org/officeDocument/2006/relationships/image"/><Relationship Id="rId5" Target="../media/image64.svg" Type="http://schemas.openxmlformats.org/officeDocument/2006/relationships/image"/><Relationship Id="rId6" Target="../media/image65.png" Type="http://schemas.openxmlformats.org/officeDocument/2006/relationships/image"/><Relationship Id="rId7" Target="../media/image66.svg" Type="http://schemas.openxmlformats.org/officeDocument/2006/relationships/image"/><Relationship Id="rId8" Target="../media/image7.jpeg" Type="http://schemas.openxmlformats.org/officeDocument/2006/relationships/image"/><Relationship Id="rId9" Target="../media/image6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jpe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16.png" Type="http://schemas.openxmlformats.org/officeDocument/2006/relationships/image"/><Relationship Id="rId14" Target="../media/image17.svg" Type="http://schemas.openxmlformats.org/officeDocument/2006/relationships/image"/><Relationship Id="rId15" Target="../media/image18.jpeg" Type="http://schemas.openxmlformats.org/officeDocument/2006/relationships/image"/><Relationship Id="rId16" Target="../media/image19.png" Type="http://schemas.openxmlformats.org/officeDocument/2006/relationships/image"/><Relationship Id="rId17" Target="../media/image20.svg" Type="http://schemas.openxmlformats.org/officeDocument/2006/relationships/image"/><Relationship Id="rId18" Target="../media/image21.png" Type="http://schemas.openxmlformats.org/officeDocument/2006/relationships/image"/><Relationship Id="rId19" Target="../media/image22.svg" Type="http://schemas.openxmlformats.org/officeDocument/2006/relationships/image"/><Relationship Id="rId2" Target="../media/image1.png" Type="http://schemas.openxmlformats.org/officeDocument/2006/relationships/image"/><Relationship Id="rId20" Target="../media/image23.jpeg" Type="http://schemas.openxmlformats.org/officeDocument/2006/relationships/image"/><Relationship Id="rId21" Target="../media/image24.png" Type="http://schemas.openxmlformats.org/officeDocument/2006/relationships/image"/><Relationship Id="rId22" Target="../media/image25.svg" Type="http://schemas.openxmlformats.org/officeDocument/2006/relationships/image"/><Relationship Id="rId23" Target="../media/image26.png" Type="http://schemas.openxmlformats.org/officeDocument/2006/relationships/image"/><Relationship Id="rId24" Target="../media/image27.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jpeg" Type="http://schemas.openxmlformats.org/officeDocument/2006/relationships/image"/><Relationship Id="rId11" Target="../media/image32.png" Type="http://schemas.openxmlformats.org/officeDocument/2006/relationships/image"/><Relationship Id="rId12" Target="../media/image33.svg" Type="http://schemas.openxmlformats.org/officeDocument/2006/relationships/image"/><Relationship Id="rId13" Target="../media/image7.jpeg" Type="http://schemas.openxmlformats.org/officeDocument/2006/relationships/image"/><Relationship Id="rId14" Target="../media/image34.jpeg" Type="http://schemas.openxmlformats.org/officeDocument/2006/relationships/image"/><Relationship Id="rId15" Target="../media/image26.png" Type="http://schemas.openxmlformats.org/officeDocument/2006/relationships/image"/><Relationship Id="rId16" Target="../media/image27.svg" Type="http://schemas.openxmlformats.org/officeDocument/2006/relationships/image"/><Relationship Id="rId17" Target="../media/image35.png" Type="http://schemas.openxmlformats.org/officeDocument/2006/relationships/image"/><Relationship Id="rId18" Target="../media/image3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svg" Type="http://schemas.openxmlformats.org/officeDocument/2006/relationships/image"/><Relationship Id="rId11" Target="../media/image42.jpeg" Type="http://schemas.openxmlformats.org/officeDocument/2006/relationships/image"/><Relationship Id="rId12" Target="../media/image43.jpe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15" Target="../media/image35.png" Type="http://schemas.openxmlformats.org/officeDocument/2006/relationships/image"/><Relationship Id="rId16" Target="../media/image3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 Id="rId8" Target="../media/image39.jpeg" Type="http://schemas.openxmlformats.org/officeDocument/2006/relationships/image"/><Relationship Id="rId9" Target="../media/image4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svg" Type="http://schemas.openxmlformats.org/officeDocument/2006/relationships/image"/><Relationship Id="rId11" Target="../media/image7.jpeg" Type="http://schemas.openxmlformats.org/officeDocument/2006/relationships/image"/><Relationship Id="rId12" Target="../media/image45.jpe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15" Target="../media/image35.png" Type="http://schemas.openxmlformats.org/officeDocument/2006/relationships/image"/><Relationship Id="rId16" Target="../media/image3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 Id="rId8" Target="../media/image44.jpeg" Type="http://schemas.openxmlformats.org/officeDocument/2006/relationships/image"/><Relationship Id="rId9" Target="../media/image4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6.png" Type="http://schemas.openxmlformats.org/officeDocument/2006/relationships/image"/><Relationship Id="rId5" Target="../media/image47.svg" Type="http://schemas.openxmlformats.org/officeDocument/2006/relationships/image"/><Relationship Id="rId6" Target="../media/image48.png" Type="http://schemas.openxmlformats.org/officeDocument/2006/relationships/image"/><Relationship Id="rId7" Target="../media/image49.svg" Type="http://schemas.openxmlformats.org/officeDocument/2006/relationships/image"/><Relationship Id="rId8" Target="../media/image5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jpeg" Type="http://schemas.openxmlformats.org/officeDocument/2006/relationships/image"/><Relationship Id="rId11" Target="../media/image53.png" Type="http://schemas.openxmlformats.org/officeDocument/2006/relationships/image"/><Relationship Id="rId12" Target="../media/image54.svg" Type="http://schemas.openxmlformats.org/officeDocument/2006/relationships/image"/><Relationship Id="rId13" Target="../media/image18.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6.png" Type="http://schemas.openxmlformats.org/officeDocument/2006/relationships/image"/><Relationship Id="rId5" Target="../media/image47.svg" Type="http://schemas.openxmlformats.org/officeDocument/2006/relationships/image"/><Relationship Id="rId6" Target="../media/image48.png" Type="http://schemas.openxmlformats.org/officeDocument/2006/relationships/image"/><Relationship Id="rId7" Target="../media/image49.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jpeg" Type="http://schemas.openxmlformats.org/officeDocument/2006/relationships/image"/><Relationship Id="rId11" Target="../media/image53.png" Type="http://schemas.openxmlformats.org/officeDocument/2006/relationships/image"/><Relationship Id="rId12" Target="../media/image54.svg" Type="http://schemas.openxmlformats.org/officeDocument/2006/relationships/image"/><Relationship Id="rId13" Target="../media/image43.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6.png" Type="http://schemas.openxmlformats.org/officeDocument/2006/relationships/image"/><Relationship Id="rId5" Target="../media/image47.svg" Type="http://schemas.openxmlformats.org/officeDocument/2006/relationships/image"/><Relationship Id="rId6" Target="../media/image48.png" Type="http://schemas.openxmlformats.org/officeDocument/2006/relationships/image"/><Relationship Id="rId7" Target="../media/image49.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jpeg" Type="http://schemas.openxmlformats.org/officeDocument/2006/relationships/image"/><Relationship Id="rId11" Target="../media/image53.png" Type="http://schemas.openxmlformats.org/officeDocument/2006/relationships/image"/><Relationship Id="rId12" Target="../media/image54.svg" Type="http://schemas.openxmlformats.org/officeDocument/2006/relationships/image"/><Relationship Id="rId13" Target="../media/image39.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6.png" Type="http://schemas.openxmlformats.org/officeDocument/2006/relationships/image"/><Relationship Id="rId5" Target="../media/image47.svg" Type="http://schemas.openxmlformats.org/officeDocument/2006/relationships/image"/><Relationship Id="rId6" Target="../media/image48.png" Type="http://schemas.openxmlformats.org/officeDocument/2006/relationships/image"/><Relationship Id="rId7" Target="../media/image49.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93116" y="447580"/>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93116" y="539683"/>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8177932" y="8453091"/>
            <a:ext cx="110068" cy="805209"/>
          </a:xfrm>
          <a:custGeom>
            <a:avLst/>
            <a:gdLst/>
            <a:ahLst/>
            <a:cxnLst/>
            <a:rect r="r" b="b" t="t" l="l"/>
            <a:pathLst>
              <a:path h="805209" w="110068">
                <a:moveTo>
                  <a:pt x="0" y="0"/>
                </a:moveTo>
                <a:lnTo>
                  <a:pt x="110068" y="0"/>
                </a:lnTo>
                <a:lnTo>
                  <a:pt x="110068" y="805209"/>
                </a:lnTo>
                <a:lnTo>
                  <a:pt x="0" y="8052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703500" y="1085669"/>
            <a:ext cx="5637036" cy="11510491"/>
          </a:xfrm>
          <a:custGeom>
            <a:avLst/>
            <a:gdLst/>
            <a:ahLst/>
            <a:cxnLst/>
            <a:rect r="r" b="b" t="t" l="l"/>
            <a:pathLst>
              <a:path h="11510491" w="5637036">
                <a:moveTo>
                  <a:pt x="0" y="0"/>
                </a:moveTo>
                <a:lnTo>
                  <a:pt x="5637036" y="0"/>
                </a:lnTo>
                <a:lnTo>
                  <a:pt x="5637036" y="11510490"/>
                </a:lnTo>
                <a:lnTo>
                  <a:pt x="0" y="115104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10999736" y="1379056"/>
            <a:ext cx="5050260" cy="10937957"/>
            <a:chOff x="0" y="0"/>
            <a:chExt cx="6733680" cy="14583942"/>
          </a:xfrm>
        </p:grpSpPr>
        <p:sp>
          <p:nvSpPr>
            <p:cNvPr name="Freeform 7" id="7"/>
            <p:cNvSpPr/>
            <p:nvPr/>
          </p:nvSpPr>
          <p:spPr>
            <a:xfrm flipH="false" flipV="false" rot="0">
              <a:off x="0" y="0"/>
              <a:ext cx="6733667" cy="14583918"/>
            </a:xfrm>
            <a:custGeom>
              <a:avLst/>
              <a:gdLst/>
              <a:ahLst/>
              <a:cxnLst/>
              <a:rect r="r" b="b" t="t" l="l"/>
              <a:pathLst>
                <a:path h="14583918" w="6733667">
                  <a:moveTo>
                    <a:pt x="6103239" y="0"/>
                  </a:moveTo>
                  <a:lnTo>
                    <a:pt x="5290439" y="0"/>
                  </a:lnTo>
                  <a:lnTo>
                    <a:pt x="5290439" y="170942"/>
                  </a:lnTo>
                  <a:cubicBezTo>
                    <a:pt x="5290439" y="364617"/>
                    <a:pt x="5130927" y="524129"/>
                    <a:pt x="4937252" y="524129"/>
                  </a:cubicBezTo>
                  <a:lnTo>
                    <a:pt x="1800225" y="524129"/>
                  </a:lnTo>
                  <a:cubicBezTo>
                    <a:pt x="1606550" y="524129"/>
                    <a:pt x="1447038" y="364617"/>
                    <a:pt x="1447038" y="170942"/>
                  </a:cubicBezTo>
                  <a:lnTo>
                    <a:pt x="1447038" y="0"/>
                  </a:lnTo>
                  <a:lnTo>
                    <a:pt x="626618" y="0"/>
                  </a:lnTo>
                  <a:cubicBezTo>
                    <a:pt x="281051" y="0"/>
                    <a:pt x="0" y="281051"/>
                    <a:pt x="0" y="626618"/>
                  </a:cubicBezTo>
                  <a:lnTo>
                    <a:pt x="0" y="13957300"/>
                  </a:lnTo>
                  <a:cubicBezTo>
                    <a:pt x="0" y="14302867"/>
                    <a:pt x="281051" y="14583918"/>
                    <a:pt x="626618" y="14583918"/>
                  </a:cubicBezTo>
                  <a:lnTo>
                    <a:pt x="6103239" y="14583918"/>
                  </a:lnTo>
                  <a:cubicBezTo>
                    <a:pt x="6448806" y="14583918"/>
                    <a:pt x="6729857" y="14302867"/>
                    <a:pt x="6729857" y="13957300"/>
                  </a:cubicBezTo>
                  <a:lnTo>
                    <a:pt x="6729857" y="626618"/>
                  </a:lnTo>
                  <a:cubicBezTo>
                    <a:pt x="6733667" y="281051"/>
                    <a:pt x="6452616" y="0"/>
                    <a:pt x="6103239" y="0"/>
                  </a:cubicBezTo>
                  <a:close/>
                </a:path>
              </a:pathLst>
            </a:custGeom>
            <a:blipFill>
              <a:blip r:embed="rId8"/>
              <a:stretch>
                <a:fillRect l="-961" t="0" r="-1017" b="0"/>
              </a:stretch>
            </a:blipFill>
          </p:spPr>
        </p:sp>
      </p:grpSp>
      <p:grpSp>
        <p:nvGrpSpPr>
          <p:cNvPr name="Group 8" id="8"/>
          <p:cNvGrpSpPr/>
          <p:nvPr/>
        </p:nvGrpSpPr>
        <p:grpSpPr>
          <a:xfrm rot="0">
            <a:off x="13099027" y="1473054"/>
            <a:ext cx="780469" cy="96846"/>
            <a:chOff x="0" y="0"/>
            <a:chExt cx="1040625" cy="129129"/>
          </a:xfrm>
        </p:grpSpPr>
        <p:sp>
          <p:nvSpPr>
            <p:cNvPr name="Freeform 9" id="9"/>
            <p:cNvSpPr/>
            <p:nvPr/>
          </p:nvSpPr>
          <p:spPr>
            <a:xfrm flipH="false" flipV="false" rot="0">
              <a:off x="0" y="0"/>
              <a:ext cx="1040638" cy="129032"/>
            </a:xfrm>
            <a:custGeom>
              <a:avLst/>
              <a:gdLst/>
              <a:ahLst/>
              <a:cxnLst/>
              <a:rect r="r" b="b" t="t" l="l"/>
              <a:pathLst>
                <a:path h="129032" w="1040638">
                  <a:moveTo>
                    <a:pt x="976122" y="0"/>
                  </a:moveTo>
                  <a:lnTo>
                    <a:pt x="64516" y="0"/>
                  </a:lnTo>
                  <a:cubicBezTo>
                    <a:pt x="30353" y="0"/>
                    <a:pt x="0" y="26543"/>
                    <a:pt x="0" y="64516"/>
                  </a:cubicBezTo>
                  <a:cubicBezTo>
                    <a:pt x="0" y="102489"/>
                    <a:pt x="30353" y="129032"/>
                    <a:pt x="64516" y="129032"/>
                  </a:cubicBezTo>
                  <a:lnTo>
                    <a:pt x="976122" y="129032"/>
                  </a:lnTo>
                  <a:cubicBezTo>
                    <a:pt x="1010285" y="129032"/>
                    <a:pt x="1040638" y="102489"/>
                    <a:pt x="1040638" y="64516"/>
                  </a:cubicBezTo>
                  <a:cubicBezTo>
                    <a:pt x="1040638" y="26543"/>
                    <a:pt x="1010285" y="0"/>
                    <a:pt x="976122" y="0"/>
                  </a:cubicBezTo>
                  <a:close/>
                </a:path>
              </a:pathLst>
            </a:custGeom>
            <a:solidFill>
              <a:srgbClr val="606060"/>
            </a:solidFill>
          </p:spPr>
        </p:sp>
      </p:grpSp>
      <p:grpSp>
        <p:nvGrpSpPr>
          <p:cNvPr name="Group 10" id="10"/>
          <p:cNvGrpSpPr/>
          <p:nvPr/>
        </p:nvGrpSpPr>
        <p:grpSpPr>
          <a:xfrm rot="0">
            <a:off x="14123792" y="1450153"/>
            <a:ext cx="149455" cy="142650"/>
            <a:chOff x="0" y="0"/>
            <a:chExt cx="199273" cy="190200"/>
          </a:xfrm>
        </p:grpSpPr>
        <p:sp>
          <p:nvSpPr>
            <p:cNvPr name="Freeform 11" id="11"/>
            <p:cNvSpPr/>
            <p:nvPr/>
          </p:nvSpPr>
          <p:spPr>
            <a:xfrm flipH="false" flipV="false" rot="0">
              <a:off x="-127" y="0"/>
              <a:ext cx="199263" cy="190246"/>
            </a:xfrm>
            <a:custGeom>
              <a:avLst/>
              <a:gdLst/>
              <a:ahLst/>
              <a:cxnLst/>
              <a:rect r="r" b="b" t="t" l="l"/>
              <a:pathLst>
                <a:path h="190246" w="199263">
                  <a:moveTo>
                    <a:pt x="99822" y="127"/>
                  </a:moveTo>
                  <a:cubicBezTo>
                    <a:pt x="65786" y="0"/>
                    <a:pt x="34290" y="18034"/>
                    <a:pt x="17145" y="47498"/>
                  </a:cubicBezTo>
                  <a:cubicBezTo>
                    <a:pt x="0" y="76962"/>
                    <a:pt x="127" y="113284"/>
                    <a:pt x="17145" y="142748"/>
                  </a:cubicBezTo>
                  <a:cubicBezTo>
                    <a:pt x="34163" y="172212"/>
                    <a:pt x="65659" y="190246"/>
                    <a:pt x="99695" y="190119"/>
                  </a:cubicBezTo>
                  <a:cubicBezTo>
                    <a:pt x="133731" y="190246"/>
                    <a:pt x="165227" y="172212"/>
                    <a:pt x="182245" y="142748"/>
                  </a:cubicBezTo>
                  <a:cubicBezTo>
                    <a:pt x="199263" y="113284"/>
                    <a:pt x="199263" y="76962"/>
                    <a:pt x="182245" y="47498"/>
                  </a:cubicBezTo>
                  <a:cubicBezTo>
                    <a:pt x="165227" y="18034"/>
                    <a:pt x="133731" y="0"/>
                    <a:pt x="99822" y="127"/>
                  </a:cubicBezTo>
                  <a:close/>
                </a:path>
              </a:pathLst>
            </a:custGeom>
            <a:solidFill>
              <a:srgbClr val="606060"/>
            </a:solidFill>
          </p:spPr>
        </p:sp>
      </p:grpSp>
      <p:grpSp>
        <p:nvGrpSpPr>
          <p:cNvPr name="Group 12" id="12"/>
          <p:cNvGrpSpPr/>
          <p:nvPr/>
        </p:nvGrpSpPr>
        <p:grpSpPr>
          <a:xfrm rot="0">
            <a:off x="10583866" y="2566850"/>
            <a:ext cx="62665" cy="478536"/>
            <a:chOff x="0" y="0"/>
            <a:chExt cx="83554" cy="638047"/>
          </a:xfrm>
        </p:grpSpPr>
        <p:sp>
          <p:nvSpPr>
            <p:cNvPr name="Freeform 13" id="13"/>
            <p:cNvSpPr/>
            <p:nvPr/>
          </p:nvSpPr>
          <p:spPr>
            <a:xfrm flipH="false" flipV="false" rot="0">
              <a:off x="0" y="0"/>
              <a:ext cx="83566" cy="638048"/>
            </a:xfrm>
            <a:custGeom>
              <a:avLst/>
              <a:gdLst/>
              <a:ahLst/>
              <a:cxnLst/>
              <a:rect r="r" b="b" t="t" l="l"/>
              <a:pathLst>
                <a:path h="638048" w="83566">
                  <a:moveTo>
                    <a:pt x="0" y="79756"/>
                  </a:moveTo>
                  <a:lnTo>
                    <a:pt x="0" y="554482"/>
                  </a:lnTo>
                  <a:cubicBezTo>
                    <a:pt x="0" y="600075"/>
                    <a:pt x="37973" y="638048"/>
                    <a:pt x="83566" y="638048"/>
                  </a:cubicBezTo>
                  <a:lnTo>
                    <a:pt x="83566" y="0"/>
                  </a:lnTo>
                  <a:cubicBezTo>
                    <a:pt x="37973" y="0"/>
                    <a:pt x="0" y="34163"/>
                    <a:pt x="0" y="79756"/>
                  </a:cubicBezTo>
                  <a:close/>
                </a:path>
              </a:pathLst>
            </a:custGeom>
            <a:solidFill>
              <a:srgbClr val="B8B8B8"/>
            </a:solidFill>
          </p:spPr>
        </p:sp>
      </p:grpSp>
      <p:grpSp>
        <p:nvGrpSpPr>
          <p:cNvPr name="Group 14" id="14"/>
          <p:cNvGrpSpPr/>
          <p:nvPr/>
        </p:nvGrpSpPr>
        <p:grpSpPr>
          <a:xfrm rot="0">
            <a:off x="10583866" y="3401439"/>
            <a:ext cx="62665" cy="863073"/>
            <a:chOff x="0" y="0"/>
            <a:chExt cx="83554" cy="1150764"/>
          </a:xfrm>
        </p:grpSpPr>
        <p:sp>
          <p:nvSpPr>
            <p:cNvPr name="Freeform 15" id="15"/>
            <p:cNvSpPr/>
            <p:nvPr/>
          </p:nvSpPr>
          <p:spPr>
            <a:xfrm flipH="false" flipV="false" rot="0">
              <a:off x="0" y="0"/>
              <a:ext cx="83566" cy="1150747"/>
            </a:xfrm>
            <a:custGeom>
              <a:avLst/>
              <a:gdLst/>
              <a:ahLst/>
              <a:cxnLst/>
              <a:rect r="r" b="b" t="t" l="l"/>
              <a:pathLst>
                <a:path h="1150747" w="83566">
                  <a:moveTo>
                    <a:pt x="0" y="79756"/>
                  </a:moveTo>
                  <a:lnTo>
                    <a:pt x="0" y="1067181"/>
                  </a:lnTo>
                  <a:cubicBezTo>
                    <a:pt x="0" y="1112774"/>
                    <a:pt x="37973" y="1150747"/>
                    <a:pt x="83566" y="1150747"/>
                  </a:cubicBezTo>
                  <a:lnTo>
                    <a:pt x="83566" y="0"/>
                  </a:lnTo>
                  <a:cubicBezTo>
                    <a:pt x="37973" y="0"/>
                    <a:pt x="0" y="34163"/>
                    <a:pt x="0" y="79756"/>
                  </a:cubicBezTo>
                  <a:close/>
                </a:path>
              </a:pathLst>
            </a:custGeom>
            <a:solidFill>
              <a:srgbClr val="B8B8B8"/>
            </a:solidFill>
          </p:spPr>
        </p:sp>
      </p:grpSp>
      <p:grpSp>
        <p:nvGrpSpPr>
          <p:cNvPr name="Group 16" id="16"/>
          <p:cNvGrpSpPr/>
          <p:nvPr/>
        </p:nvGrpSpPr>
        <p:grpSpPr>
          <a:xfrm rot="0">
            <a:off x="10583866" y="4452508"/>
            <a:ext cx="62665" cy="865922"/>
            <a:chOff x="0" y="0"/>
            <a:chExt cx="83554" cy="1154562"/>
          </a:xfrm>
        </p:grpSpPr>
        <p:sp>
          <p:nvSpPr>
            <p:cNvPr name="Freeform 17" id="17"/>
            <p:cNvSpPr/>
            <p:nvPr/>
          </p:nvSpPr>
          <p:spPr>
            <a:xfrm flipH="false" flipV="false" rot="0">
              <a:off x="0" y="0"/>
              <a:ext cx="83566" cy="1154557"/>
            </a:xfrm>
            <a:custGeom>
              <a:avLst/>
              <a:gdLst/>
              <a:ahLst/>
              <a:cxnLst/>
              <a:rect r="r" b="b" t="t" l="l"/>
              <a:pathLst>
                <a:path h="1154557" w="83566">
                  <a:moveTo>
                    <a:pt x="0" y="83566"/>
                  </a:moveTo>
                  <a:lnTo>
                    <a:pt x="0" y="1070991"/>
                  </a:lnTo>
                  <a:cubicBezTo>
                    <a:pt x="0" y="1116584"/>
                    <a:pt x="37973" y="1154557"/>
                    <a:pt x="83566" y="1154557"/>
                  </a:cubicBezTo>
                  <a:lnTo>
                    <a:pt x="83566" y="0"/>
                  </a:lnTo>
                  <a:cubicBezTo>
                    <a:pt x="37973" y="0"/>
                    <a:pt x="0" y="37973"/>
                    <a:pt x="0" y="83566"/>
                  </a:cubicBezTo>
                  <a:close/>
                </a:path>
              </a:pathLst>
            </a:custGeom>
            <a:solidFill>
              <a:srgbClr val="B8B8B8"/>
            </a:solidFill>
          </p:spPr>
        </p:sp>
      </p:grpSp>
      <p:grpSp>
        <p:nvGrpSpPr>
          <p:cNvPr name="Group 18" id="18"/>
          <p:cNvGrpSpPr/>
          <p:nvPr/>
        </p:nvGrpSpPr>
        <p:grpSpPr>
          <a:xfrm rot="0">
            <a:off x="16397505" y="3686282"/>
            <a:ext cx="62665" cy="1387184"/>
            <a:chOff x="0" y="0"/>
            <a:chExt cx="83554" cy="1849578"/>
          </a:xfrm>
        </p:grpSpPr>
        <p:sp>
          <p:nvSpPr>
            <p:cNvPr name="Freeform 19" id="19"/>
            <p:cNvSpPr/>
            <p:nvPr/>
          </p:nvSpPr>
          <p:spPr>
            <a:xfrm flipH="false" flipV="false" rot="0">
              <a:off x="0" y="0"/>
              <a:ext cx="83566" cy="1849628"/>
            </a:xfrm>
            <a:custGeom>
              <a:avLst/>
              <a:gdLst/>
              <a:ahLst/>
              <a:cxnLst/>
              <a:rect r="r" b="b" t="t" l="l"/>
              <a:pathLst>
                <a:path h="1849628" w="83566">
                  <a:moveTo>
                    <a:pt x="0" y="0"/>
                  </a:moveTo>
                  <a:lnTo>
                    <a:pt x="0" y="1849628"/>
                  </a:lnTo>
                  <a:cubicBezTo>
                    <a:pt x="45593" y="1849628"/>
                    <a:pt x="83566" y="1811655"/>
                    <a:pt x="83566" y="1766062"/>
                  </a:cubicBezTo>
                  <a:lnTo>
                    <a:pt x="83566" y="83566"/>
                  </a:lnTo>
                  <a:cubicBezTo>
                    <a:pt x="83566" y="37973"/>
                    <a:pt x="45593" y="0"/>
                    <a:pt x="0" y="0"/>
                  </a:cubicBezTo>
                  <a:close/>
                </a:path>
              </a:pathLst>
            </a:custGeom>
            <a:solidFill>
              <a:srgbClr val="B8B8B8"/>
            </a:solidFill>
          </p:spPr>
        </p:sp>
      </p:grpSp>
      <p:sp>
        <p:nvSpPr>
          <p:cNvPr name="Freeform 20" id="20"/>
          <p:cNvSpPr/>
          <p:nvPr/>
        </p:nvSpPr>
        <p:spPr>
          <a:xfrm flipH="false" flipV="false" rot="0">
            <a:off x="10646531" y="1028700"/>
            <a:ext cx="5750973" cy="11624428"/>
          </a:xfrm>
          <a:custGeom>
            <a:avLst/>
            <a:gdLst/>
            <a:ahLst/>
            <a:cxnLst/>
            <a:rect r="r" b="b" t="t" l="l"/>
            <a:pathLst>
              <a:path h="11624428" w="5750973">
                <a:moveTo>
                  <a:pt x="0" y="0"/>
                </a:moveTo>
                <a:lnTo>
                  <a:pt x="5750974" y="0"/>
                </a:lnTo>
                <a:lnTo>
                  <a:pt x="5750974" y="11624428"/>
                </a:lnTo>
                <a:lnTo>
                  <a:pt x="0" y="1162442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1" id="21"/>
          <p:cNvSpPr txBox="true"/>
          <p:nvPr/>
        </p:nvSpPr>
        <p:spPr>
          <a:xfrm rot="0">
            <a:off x="15940842" y="498624"/>
            <a:ext cx="978460"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Contact</a:t>
            </a:r>
          </a:p>
        </p:txBody>
      </p:sp>
      <p:sp>
        <p:nvSpPr>
          <p:cNvPr name="TextBox 22" id="22"/>
          <p:cNvSpPr txBox="true"/>
          <p:nvPr/>
        </p:nvSpPr>
        <p:spPr>
          <a:xfrm rot="0">
            <a:off x="14385046" y="498624"/>
            <a:ext cx="1060497"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About Us</a:t>
            </a:r>
          </a:p>
        </p:txBody>
      </p:sp>
      <p:sp>
        <p:nvSpPr>
          <p:cNvPr name="TextBox 23" id="23"/>
          <p:cNvSpPr txBox="true"/>
          <p:nvPr/>
        </p:nvSpPr>
        <p:spPr>
          <a:xfrm rot="0">
            <a:off x="13154289" y="498624"/>
            <a:ext cx="735456"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Photo</a:t>
            </a:r>
          </a:p>
        </p:txBody>
      </p:sp>
      <p:sp>
        <p:nvSpPr>
          <p:cNvPr name="TextBox 24" id="24"/>
          <p:cNvSpPr txBox="true"/>
          <p:nvPr/>
        </p:nvSpPr>
        <p:spPr>
          <a:xfrm rot="0">
            <a:off x="11898530" y="498624"/>
            <a:ext cx="809760"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Home</a:t>
            </a:r>
          </a:p>
        </p:txBody>
      </p:sp>
      <p:sp>
        <p:nvSpPr>
          <p:cNvPr name="TextBox 25" id="25"/>
          <p:cNvSpPr txBox="true"/>
          <p:nvPr/>
        </p:nvSpPr>
        <p:spPr>
          <a:xfrm rot="0">
            <a:off x="1927286" y="1625301"/>
            <a:ext cx="5742791" cy="2434355"/>
          </a:xfrm>
          <a:prstGeom prst="rect">
            <a:avLst/>
          </a:prstGeom>
        </p:spPr>
        <p:txBody>
          <a:bodyPr anchor="t" rtlCol="false" tIns="0" lIns="0" bIns="0" rIns="0">
            <a:spAutoFit/>
          </a:bodyPr>
          <a:lstStyle/>
          <a:p>
            <a:pPr algn="l">
              <a:lnSpc>
                <a:spcPts val="16583"/>
              </a:lnSpc>
            </a:pPr>
            <a:r>
              <a:rPr lang="en-US" sz="11845">
                <a:solidFill>
                  <a:srgbClr val="1F2020"/>
                </a:solidFill>
                <a:latin typeface="Poppins"/>
                <a:ea typeface="Poppins"/>
                <a:cs typeface="Poppins"/>
                <a:sym typeface="Poppins"/>
              </a:rPr>
              <a:t>R Z S</a:t>
            </a:r>
          </a:p>
        </p:txBody>
      </p:sp>
      <p:sp>
        <p:nvSpPr>
          <p:cNvPr name="TextBox 26" id="26"/>
          <p:cNvSpPr txBox="true"/>
          <p:nvPr/>
        </p:nvSpPr>
        <p:spPr>
          <a:xfrm rot="0">
            <a:off x="1927286" y="2837820"/>
            <a:ext cx="5095826" cy="2470829"/>
          </a:xfrm>
          <a:prstGeom prst="rect">
            <a:avLst/>
          </a:prstGeom>
        </p:spPr>
        <p:txBody>
          <a:bodyPr anchor="t" rtlCol="false" tIns="0" lIns="0" bIns="0" rIns="0">
            <a:spAutoFit/>
          </a:bodyPr>
          <a:lstStyle/>
          <a:p>
            <a:pPr algn="l">
              <a:lnSpc>
                <a:spcPts val="16583"/>
              </a:lnSpc>
            </a:pPr>
            <a:r>
              <a:rPr lang="en-US" sz="11845" b="true">
                <a:solidFill>
                  <a:srgbClr val="335ACF"/>
                </a:solidFill>
                <a:latin typeface="Poppins Bold"/>
                <a:ea typeface="Poppins Bold"/>
                <a:cs typeface="Poppins Bold"/>
                <a:sym typeface="Poppins Bold"/>
              </a:rPr>
              <a:t>Apps</a:t>
            </a:r>
          </a:p>
        </p:txBody>
      </p:sp>
      <p:sp>
        <p:nvSpPr>
          <p:cNvPr name="TextBox 27" id="27"/>
          <p:cNvSpPr txBox="true"/>
          <p:nvPr/>
        </p:nvSpPr>
        <p:spPr>
          <a:xfrm rot="0">
            <a:off x="11133360" y="7312543"/>
            <a:ext cx="1739510" cy="343280"/>
          </a:xfrm>
          <a:prstGeom prst="rect">
            <a:avLst/>
          </a:prstGeom>
        </p:spPr>
        <p:txBody>
          <a:bodyPr anchor="t" rtlCol="false" tIns="0" lIns="0" bIns="0" rIns="0">
            <a:spAutoFit/>
          </a:bodyPr>
          <a:lstStyle/>
          <a:p>
            <a:pPr algn="ctr">
              <a:lnSpc>
                <a:spcPts val="2326"/>
              </a:lnSpc>
            </a:pPr>
            <a:r>
              <a:rPr lang="en-US" sz="1662" b="true">
                <a:solidFill>
                  <a:srgbClr val="335ACF"/>
                </a:solidFill>
                <a:latin typeface="Poppins Bold"/>
                <a:ea typeface="Poppins Bold"/>
                <a:cs typeface="Poppins Bold"/>
                <a:sym typeface="Poppins Bold"/>
              </a:rPr>
              <a:t>Data 02</a:t>
            </a:r>
          </a:p>
        </p:txBody>
      </p:sp>
      <p:sp>
        <p:nvSpPr>
          <p:cNvPr name="TextBox 28" id="28"/>
          <p:cNvSpPr txBox="true"/>
          <p:nvPr/>
        </p:nvSpPr>
        <p:spPr>
          <a:xfrm rot="0">
            <a:off x="1927286" y="5753211"/>
            <a:ext cx="5240294" cy="2139950"/>
          </a:xfrm>
          <a:prstGeom prst="rect">
            <a:avLst/>
          </a:prstGeom>
        </p:spPr>
        <p:txBody>
          <a:bodyPr anchor="t" rtlCol="false" tIns="0" lIns="0" bIns="0" rIns="0">
            <a:spAutoFit/>
          </a:bodyPr>
          <a:lstStyle/>
          <a:p>
            <a:pPr algn="l">
              <a:lnSpc>
                <a:spcPts val="2799"/>
              </a:lnSpc>
            </a:pPr>
            <a:r>
              <a:rPr lang="en-US" sz="1999">
                <a:solidFill>
                  <a:srgbClr val="1F2020"/>
                </a:solidFill>
                <a:latin typeface="Open Sans"/>
                <a:ea typeface="Open Sans"/>
                <a:cs typeface="Open Sans"/>
                <a:sym typeface="Open Sans"/>
              </a:rPr>
              <a:t>KELAS 17.4A.29 </a:t>
            </a:r>
          </a:p>
          <a:p>
            <a:pPr algn="l">
              <a:lnSpc>
                <a:spcPts val="2799"/>
              </a:lnSpc>
            </a:pPr>
            <a:r>
              <a:rPr lang="en-US" sz="1999">
                <a:solidFill>
                  <a:srgbClr val="1F2020"/>
                </a:solidFill>
                <a:latin typeface="Open Sans"/>
                <a:ea typeface="Open Sans"/>
                <a:cs typeface="Open Sans"/>
                <a:sym typeface="Open Sans"/>
              </a:rPr>
              <a:t>KELOMPOK 1</a:t>
            </a:r>
          </a:p>
          <a:p>
            <a:pPr algn="l">
              <a:lnSpc>
                <a:spcPts val="2799"/>
              </a:lnSpc>
            </a:pPr>
            <a:r>
              <a:rPr lang="en-US" sz="1999">
                <a:solidFill>
                  <a:srgbClr val="1F2020"/>
                </a:solidFill>
                <a:latin typeface="Open Sans"/>
                <a:ea typeface="Open Sans"/>
                <a:cs typeface="Open Sans"/>
                <a:sym typeface="Open Sans"/>
              </a:rPr>
              <a:t>-Radithya Asadel Herfanto (17230979)</a:t>
            </a:r>
          </a:p>
          <a:p>
            <a:pPr algn="l">
              <a:lnSpc>
                <a:spcPts val="2799"/>
              </a:lnSpc>
            </a:pPr>
            <a:r>
              <a:rPr lang="en-US" sz="1999">
                <a:solidFill>
                  <a:srgbClr val="1F2020"/>
                </a:solidFill>
                <a:latin typeface="Open Sans"/>
                <a:ea typeface="Open Sans"/>
                <a:cs typeface="Open Sans"/>
                <a:sym typeface="Open Sans"/>
              </a:rPr>
              <a:t>-Razan Syifa Fikry (17230862)</a:t>
            </a:r>
          </a:p>
          <a:p>
            <a:pPr algn="l">
              <a:lnSpc>
                <a:spcPts val="2799"/>
              </a:lnSpc>
            </a:pPr>
            <a:r>
              <a:rPr lang="en-US" sz="1999">
                <a:solidFill>
                  <a:srgbClr val="1F2020"/>
                </a:solidFill>
                <a:latin typeface="Open Sans"/>
                <a:ea typeface="Open Sans"/>
                <a:cs typeface="Open Sans"/>
                <a:sym typeface="Open Sans"/>
              </a:rPr>
              <a:t>-Ariel Pamungkas (17230302)</a:t>
            </a:r>
          </a:p>
          <a:p>
            <a:pPr algn="l">
              <a:lnSpc>
                <a:spcPts val="2799"/>
              </a:lnSpc>
            </a:pPr>
            <a:r>
              <a:rPr lang="en-US" sz="1999">
                <a:solidFill>
                  <a:srgbClr val="1F2020"/>
                </a:solidFill>
                <a:latin typeface="Open Sans"/>
                <a:ea typeface="Open Sans"/>
                <a:cs typeface="Open Sans"/>
                <a:sym typeface="Open Sans"/>
              </a:rPr>
              <a:t>-Tito Ramadhan (17231113)</a:t>
            </a:r>
          </a:p>
        </p:txBody>
      </p:sp>
      <p:sp>
        <p:nvSpPr>
          <p:cNvPr name="TextBox 29" id="29"/>
          <p:cNvSpPr txBox="true"/>
          <p:nvPr/>
        </p:nvSpPr>
        <p:spPr>
          <a:xfrm rot="0">
            <a:off x="1927286" y="7440293"/>
            <a:ext cx="2003612" cy="276293"/>
          </a:xfrm>
          <a:prstGeom prst="rect">
            <a:avLst/>
          </a:prstGeom>
        </p:spPr>
        <p:txBody>
          <a:bodyPr anchor="t" rtlCol="false" tIns="0" lIns="0" bIns="0" rIns="0">
            <a:spAutoFit/>
          </a:bodyPr>
          <a:lstStyle/>
          <a:p>
            <a:pPr algn="ctr">
              <a:lnSpc>
                <a:spcPts val="2056"/>
              </a:lnSpc>
            </a:pPr>
            <a:r>
              <a:rPr lang="en-US" sz="1469" b="true">
                <a:solidFill>
                  <a:srgbClr val="FFFFFF"/>
                </a:solidFill>
                <a:latin typeface="Open Sans Bold"/>
                <a:ea typeface="Open Sans Bold"/>
                <a:cs typeface="Open Sans Bold"/>
                <a:sym typeface="Open Sans Bold"/>
              </a:rPr>
              <a:t>Explore Now</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93116" y="447580"/>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93116" y="539683"/>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701" y="5189339"/>
            <a:ext cx="18320651" cy="5097661"/>
          </a:xfrm>
          <a:custGeom>
            <a:avLst/>
            <a:gdLst/>
            <a:ahLst/>
            <a:cxnLst/>
            <a:rect r="r" b="b" t="t" l="l"/>
            <a:pathLst>
              <a:path h="5097661" w="18320651">
                <a:moveTo>
                  <a:pt x="0" y="0"/>
                </a:moveTo>
                <a:lnTo>
                  <a:pt x="18320651" y="0"/>
                </a:lnTo>
                <a:lnTo>
                  <a:pt x="18320651" y="5097661"/>
                </a:lnTo>
                <a:lnTo>
                  <a:pt x="0" y="50976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77932" y="8453091"/>
            <a:ext cx="110068" cy="805209"/>
          </a:xfrm>
          <a:custGeom>
            <a:avLst/>
            <a:gdLst/>
            <a:ahLst/>
            <a:cxnLst/>
            <a:rect r="r" b="b" t="t" l="l"/>
            <a:pathLst>
              <a:path h="805209" w="110068">
                <a:moveTo>
                  <a:pt x="0" y="0"/>
                </a:moveTo>
                <a:lnTo>
                  <a:pt x="110068" y="0"/>
                </a:lnTo>
                <a:lnTo>
                  <a:pt x="110068" y="805209"/>
                </a:lnTo>
                <a:lnTo>
                  <a:pt x="0" y="805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706743" y="1660887"/>
            <a:ext cx="3957706" cy="8081398"/>
          </a:xfrm>
          <a:custGeom>
            <a:avLst/>
            <a:gdLst/>
            <a:ahLst/>
            <a:cxnLst/>
            <a:rect r="r" b="b" t="t" l="l"/>
            <a:pathLst>
              <a:path h="8081398" w="3957706">
                <a:moveTo>
                  <a:pt x="0" y="0"/>
                </a:moveTo>
                <a:lnTo>
                  <a:pt x="3957705" y="0"/>
                </a:lnTo>
                <a:lnTo>
                  <a:pt x="3957705" y="8081398"/>
                </a:lnTo>
                <a:lnTo>
                  <a:pt x="0" y="80813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3914727" y="1866872"/>
            <a:ext cx="3545736" cy="7679428"/>
            <a:chOff x="0" y="0"/>
            <a:chExt cx="4727648" cy="10239237"/>
          </a:xfrm>
        </p:grpSpPr>
        <p:sp>
          <p:nvSpPr>
            <p:cNvPr name="Freeform 8" id="8"/>
            <p:cNvSpPr/>
            <p:nvPr/>
          </p:nvSpPr>
          <p:spPr>
            <a:xfrm flipH="false" flipV="false" rot="0">
              <a:off x="0" y="0"/>
              <a:ext cx="4727702" cy="10239248"/>
            </a:xfrm>
            <a:custGeom>
              <a:avLst/>
              <a:gdLst/>
              <a:ahLst/>
              <a:cxnLst/>
              <a:rect r="r" b="b" t="t" l="l"/>
              <a:pathLst>
                <a:path h="10239248" w="4727702">
                  <a:moveTo>
                    <a:pt x="4284980" y="0"/>
                  </a:moveTo>
                  <a:lnTo>
                    <a:pt x="3714369" y="0"/>
                  </a:lnTo>
                  <a:lnTo>
                    <a:pt x="3714369" y="120015"/>
                  </a:lnTo>
                  <a:cubicBezTo>
                    <a:pt x="3714369" y="256032"/>
                    <a:pt x="3602355" y="368046"/>
                    <a:pt x="3466338" y="368046"/>
                  </a:cubicBezTo>
                  <a:lnTo>
                    <a:pt x="1263904" y="368046"/>
                  </a:lnTo>
                  <a:cubicBezTo>
                    <a:pt x="1127887" y="368046"/>
                    <a:pt x="1015873" y="256032"/>
                    <a:pt x="1015873" y="120015"/>
                  </a:cubicBezTo>
                  <a:lnTo>
                    <a:pt x="1015873" y="0"/>
                  </a:lnTo>
                  <a:lnTo>
                    <a:pt x="439928" y="0"/>
                  </a:lnTo>
                  <a:cubicBezTo>
                    <a:pt x="197358" y="0"/>
                    <a:pt x="0" y="197358"/>
                    <a:pt x="0" y="439928"/>
                  </a:cubicBezTo>
                  <a:lnTo>
                    <a:pt x="0" y="9799320"/>
                  </a:lnTo>
                  <a:cubicBezTo>
                    <a:pt x="0" y="10042017"/>
                    <a:pt x="197358" y="10239248"/>
                    <a:pt x="439928" y="10239248"/>
                  </a:cubicBezTo>
                  <a:lnTo>
                    <a:pt x="4284980" y="10239248"/>
                  </a:lnTo>
                  <a:cubicBezTo>
                    <a:pt x="4527677" y="10239248"/>
                    <a:pt x="4724908" y="10041889"/>
                    <a:pt x="4724908" y="9799320"/>
                  </a:cubicBezTo>
                  <a:lnTo>
                    <a:pt x="4724908" y="439928"/>
                  </a:lnTo>
                  <a:cubicBezTo>
                    <a:pt x="4727702" y="197358"/>
                    <a:pt x="4530344" y="0"/>
                    <a:pt x="4284980" y="0"/>
                  </a:cubicBezTo>
                  <a:close/>
                </a:path>
              </a:pathLst>
            </a:custGeom>
            <a:blipFill>
              <a:blip r:embed="rId10"/>
              <a:stretch>
                <a:fillRect l="-1328" t="0" r="-1385" b="0"/>
              </a:stretch>
            </a:blipFill>
          </p:spPr>
        </p:sp>
      </p:grpSp>
      <p:grpSp>
        <p:nvGrpSpPr>
          <p:cNvPr name="Group 9" id="9"/>
          <p:cNvGrpSpPr/>
          <p:nvPr/>
        </p:nvGrpSpPr>
        <p:grpSpPr>
          <a:xfrm rot="0">
            <a:off x="5388618" y="1932867"/>
            <a:ext cx="547959" cy="67995"/>
            <a:chOff x="0" y="0"/>
            <a:chExt cx="730612" cy="90660"/>
          </a:xfrm>
        </p:grpSpPr>
        <p:sp>
          <p:nvSpPr>
            <p:cNvPr name="Freeform 10" id="10"/>
            <p:cNvSpPr/>
            <p:nvPr/>
          </p:nvSpPr>
          <p:spPr>
            <a:xfrm flipH="false" flipV="false" rot="0">
              <a:off x="0" y="0"/>
              <a:ext cx="730631" cy="90678"/>
            </a:xfrm>
            <a:custGeom>
              <a:avLst/>
              <a:gdLst/>
              <a:ahLst/>
              <a:cxnLst/>
              <a:rect r="r" b="b" t="t" l="l"/>
              <a:pathLst>
                <a:path h="90678" w="730631">
                  <a:moveTo>
                    <a:pt x="685292" y="0"/>
                  </a:moveTo>
                  <a:lnTo>
                    <a:pt x="45339" y="0"/>
                  </a:lnTo>
                  <a:cubicBezTo>
                    <a:pt x="21336" y="0"/>
                    <a:pt x="0" y="18669"/>
                    <a:pt x="0" y="45339"/>
                  </a:cubicBezTo>
                  <a:cubicBezTo>
                    <a:pt x="0" y="72009"/>
                    <a:pt x="21336" y="90678"/>
                    <a:pt x="45339" y="90678"/>
                  </a:cubicBezTo>
                  <a:lnTo>
                    <a:pt x="685292" y="90678"/>
                  </a:lnTo>
                  <a:cubicBezTo>
                    <a:pt x="709295" y="90678"/>
                    <a:pt x="730631" y="72009"/>
                    <a:pt x="730631" y="45339"/>
                  </a:cubicBezTo>
                  <a:cubicBezTo>
                    <a:pt x="730631" y="18669"/>
                    <a:pt x="709295" y="0"/>
                    <a:pt x="685292" y="0"/>
                  </a:cubicBezTo>
                  <a:close/>
                </a:path>
              </a:pathLst>
            </a:custGeom>
            <a:solidFill>
              <a:srgbClr val="606060"/>
            </a:solidFill>
          </p:spPr>
        </p:sp>
      </p:grpSp>
      <p:grpSp>
        <p:nvGrpSpPr>
          <p:cNvPr name="Group 11" id="11"/>
          <p:cNvGrpSpPr/>
          <p:nvPr/>
        </p:nvGrpSpPr>
        <p:grpSpPr>
          <a:xfrm rot="0">
            <a:off x="6108095" y="1916788"/>
            <a:ext cx="104931" cy="100153"/>
            <a:chOff x="0" y="0"/>
            <a:chExt cx="139908" cy="133538"/>
          </a:xfrm>
        </p:grpSpPr>
        <p:sp>
          <p:nvSpPr>
            <p:cNvPr name="Freeform 12" id="12"/>
            <p:cNvSpPr/>
            <p:nvPr/>
          </p:nvSpPr>
          <p:spPr>
            <a:xfrm flipH="false" flipV="false" rot="0">
              <a:off x="-127" y="0"/>
              <a:ext cx="140208" cy="133604"/>
            </a:xfrm>
            <a:custGeom>
              <a:avLst/>
              <a:gdLst/>
              <a:ahLst/>
              <a:cxnLst/>
              <a:rect r="r" b="b" t="t" l="l"/>
              <a:pathLst>
                <a:path h="133604" w="140208">
                  <a:moveTo>
                    <a:pt x="70104" y="127"/>
                  </a:moveTo>
                  <a:cubicBezTo>
                    <a:pt x="46228" y="0"/>
                    <a:pt x="24130" y="12700"/>
                    <a:pt x="12065" y="33401"/>
                  </a:cubicBezTo>
                  <a:cubicBezTo>
                    <a:pt x="0" y="54102"/>
                    <a:pt x="127" y="79502"/>
                    <a:pt x="12065" y="100203"/>
                  </a:cubicBezTo>
                  <a:cubicBezTo>
                    <a:pt x="24003" y="120904"/>
                    <a:pt x="46101" y="133604"/>
                    <a:pt x="70104" y="133477"/>
                  </a:cubicBezTo>
                  <a:cubicBezTo>
                    <a:pt x="93980" y="133604"/>
                    <a:pt x="116078" y="120904"/>
                    <a:pt x="128143" y="100203"/>
                  </a:cubicBezTo>
                  <a:cubicBezTo>
                    <a:pt x="140208" y="79502"/>
                    <a:pt x="140081" y="53975"/>
                    <a:pt x="128143" y="33401"/>
                  </a:cubicBezTo>
                  <a:cubicBezTo>
                    <a:pt x="116205" y="12827"/>
                    <a:pt x="93980" y="0"/>
                    <a:pt x="70104" y="127"/>
                  </a:cubicBezTo>
                  <a:close/>
                </a:path>
              </a:pathLst>
            </a:custGeom>
            <a:solidFill>
              <a:srgbClr val="606060"/>
            </a:solidFill>
          </p:spPr>
        </p:sp>
      </p:grpSp>
      <p:grpSp>
        <p:nvGrpSpPr>
          <p:cNvPr name="Group 13" id="13"/>
          <p:cNvGrpSpPr/>
          <p:nvPr/>
        </p:nvGrpSpPr>
        <p:grpSpPr>
          <a:xfrm rot="0">
            <a:off x="3622749" y="2700810"/>
            <a:ext cx="43997" cy="335975"/>
            <a:chOff x="0" y="0"/>
            <a:chExt cx="58662" cy="447967"/>
          </a:xfrm>
        </p:grpSpPr>
        <p:sp>
          <p:nvSpPr>
            <p:cNvPr name="Freeform 14" id="14"/>
            <p:cNvSpPr/>
            <p:nvPr/>
          </p:nvSpPr>
          <p:spPr>
            <a:xfrm flipH="false" flipV="false" rot="0">
              <a:off x="0" y="0"/>
              <a:ext cx="58674" cy="447929"/>
            </a:xfrm>
            <a:custGeom>
              <a:avLst/>
              <a:gdLst/>
              <a:ahLst/>
              <a:cxnLst/>
              <a:rect r="r" b="b" t="t" l="l"/>
              <a:pathLst>
                <a:path h="447929" w="58674">
                  <a:moveTo>
                    <a:pt x="0" y="56007"/>
                  </a:moveTo>
                  <a:lnTo>
                    <a:pt x="0" y="389255"/>
                  </a:lnTo>
                  <a:cubicBezTo>
                    <a:pt x="0" y="421259"/>
                    <a:pt x="26670" y="447929"/>
                    <a:pt x="58674" y="447929"/>
                  </a:cubicBezTo>
                  <a:lnTo>
                    <a:pt x="58674" y="0"/>
                  </a:lnTo>
                  <a:cubicBezTo>
                    <a:pt x="26670" y="0"/>
                    <a:pt x="0" y="24003"/>
                    <a:pt x="0" y="56007"/>
                  </a:cubicBezTo>
                  <a:close/>
                </a:path>
              </a:pathLst>
            </a:custGeom>
            <a:solidFill>
              <a:srgbClr val="B8B8B8"/>
            </a:solidFill>
          </p:spPr>
        </p:sp>
      </p:grpSp>
      <p:grpSp>
        <p:nvGrpSpPr>
          <p:cNvPr name="Group 15" id="15"/>
          <p:cNvGrpSpPr/>
          <p:nvPr/>
        </p:nvGrpSpPr>
        <p:grpSpPr>
          <a:xfrm rot="0">
            <a:off x="3622749" y="3286766"/>
            <a:ext cx="43997" cy="605955"/>
            <a:chOff x="0" y="0"/>
            <a:chExt cx="58662" cy="807940"/>
          </a:xfrm>
        </p:grpSpPr>
        <p:sp>
          <p:nvSpPr>
            <p:cNvPr name="Freeform 16" id="16"/>
            <p:cNvSpPr/>
            <p:nvPr/>
          </p:nvSpPr>
          <p:spPr>
            <a:xfrm flipH="false" flipV="false" rot="0">
              <a:off x="0" y="0"/>
              <a:ext cx="58674" cy="807974"/>
            </a:xfrm>
            <a:custGeom>
              <a:avLst/>
              <a:gdLst/>
              <a:ahLst/>
              <a:cxnLst/>
              <a:rect r="r" b="b" t="t" l="l"/>
              <a:pathLst>
                <a:path h="807974" w="58674">
                  <a:moveTo>
                    <a:pt x="0" y="56007"/>
                  </a:moveTo>
                  <a:lnTo>
                    <a:pt x="0" y="749300"/>
                  </a:lnTo>
                  <a:cubicBezTo>
                    <a:pt x="0" y="781304"/>
                    <a:pt x="26670" y="807974"/>
                    <a:pt x="58674" y="807974"/>
                  </a:cubicBezTo>
                  <a:lnTo>
                    <a:pt x="58674" y="0"/>
                  </a:lnTo>
                  <a:cubicBezTo>
                    <a:pt x="26670" y="0"/>
                    <a:pt x="0" y="24003"/>
                    <a:pt x="0" y="56007"/>
                  </a:cubicBezTo>
                  <a:close/>
                </a:path>
              </a:pathLst>
            </a:custGeom>
            <a:solidFill>
              <a:srgbClr val="B8B8B8"/>
            </a:solidFill>
          </p:spPr>
        </p:sp>
      </p:grpSp>
      <p:grpSp>
        <p:nvGrpSpPr>
          <p:cNvPr name="Group 17" id="17"/>
          <p:cNvGrpSpPr/>
          <p:nvPr/>
        </p:nvGrpSpPr>
        <p:grpSpPr>
          <a:xfrm rot="0">
            <a:off x="3622749" y="4024711"/>
            <a:ext cx="43997" cy="607955"/>
            <a:chOff x="0" y="0"/>
            <a:chExt cx="58662" cy="810606"/>
          </a:xfrm>
        </p:grpSpPr>
        <p:sp>
          <p:nvSpPr>
            <p:cNvPr name="Freeform 18" id="18"/>
            <p:cNvSpPr/>
            <p:nvPr/>
          </p:nvSpPr>
          <p:spPr>
            <a:xfrm flipH="false" flipV="false" rot="0">
              <a:off x="0" y="0"/>
              <a:ext cx="58674" cy="810641"/>
            </a:xfrm>
            <a:custGeom>
              <a:avLst/>
              <a:gdLst/>
              <a:ahLst/>
              <a:cxnLst/>
              <a:rect r="r" b="b" t="t" l="l"/>
              <a:pathLst>
                <a:path h="810641" w="58674">
                  <a:moveTo>
                    <a:pt x="0" y="58674"/>
                  </a:moveTo>
                  <a:lnTo>
                    <a:pt x="0" y="751967"/>
                  </a:lnTo>
                  <a:cubicBezTo>
                    <a:pt x="0" y="783971"/>
                    <a:pt x="26670" y="810641"/>
                    <a:pt x="58674" y="810641"/>
                  </a:cubicBezTo>
                  <a:lnTo>
                    <a:pt x="58674" y="0"/>
                  </a:lnTo>
                  <a:cubicBezTo>
                    <a:pt x="26670" y="0"/>
                    <a:pt x="0" y="26670"/>
                    <a:pt x="0" y="58674"/>
                  </a:cubicBezTo>
                  <a:close/>
                </a:path>
              </a:pathLst>
            </a:custGeom>
            <a:solidFill>
              <a:srgbClr val="B8B8B8"/>
            </a:solidFill>
          </p:spPr>
        </p:sp>
      </p:grpSp>
      <p:grpSp>
        <p:nvGrpSpPr>
          <p:cNvPr name="Group 19" id="19"/>
          <p:cNvGrpSpPr/>
          <p:nvPr/>
        </p:nvGrpSpPr>
        <p:grpSpPr>
          <a:xfrm rot="0">
            <a:off x="7704445" y="3486751"/>
            <a:ext cx="43997" cy="973927"/>
            <a:chOff x="0" y="0"/>
            <a:chExt cx="58662" cy="1298570"/>
          </a:xfrm>
        </p:grpSpPr>
        <p:sp>
          <p:nvSpPr>
            <p:cNvPr name="Freeform 20" id="20"/>
            <p:cNvSpPr/>
            <p:nvPr/>
          </p:nvSpPr>
          <p:spPr>
            <a:xfrm flipH="false" flipV="false" rot="0">
              <a:off x="0" y="0"/>
              <a:ext cx="58674" cy="1298575"/>
            </a:xfrm>
            <a:custGeom>
              <a:avLst/>
              <a:gdLst/>
              <a:ahLst/>
              <a:cxnLst/>
              <a:rect r="r" b="b" t="t" l="l"/>
              <a:pathLst>
                <a:path h="1298575" w="58674">
                  <a:moveTo>
                    <a:pt x="0" y="0"/>
                  </a:moveTo>
                  <a:lnTo>
                    <a:pt x="0" y="1298575"/>
                  </a:lnTo>
                  <a:cubicBezTo>
                    <a:pt x="32004" y="1298575"/>
                    <a:pt x="58674" y="1271905"/>
                    <a:pt x="58674" y="1239901"/>
                  </a:cubicBezTo>
                  <a:lnTo>
                    <a:pt x="58674" y="58674"/>
                  </a:lnTo>
                  <a:cubicBezTo>
                    <a:pt x="58674" y="26670"/>
                    <a:pt x="32004" y="0"/>
                    <a:pt x="0" y="0"/>
                  </a:cubicBezTo>
                  <a:close/>
                </a:path>
              </a:pathLst>
            </a:custGeom>
            <a:solidFill>
              <a:srgbClr val="B8B8B8"/>
            </a:solidFill>
          </p:spPr>
        </p:sp>
      </p:grpSp>
      <p:sp>
        <p:nvSpPr>
          <p:cNvPr name="Freeform 21" id="21"/>
          <p:cNvSpPr/>
          <p:nvPr/>
        </p:nvSpPr>
        <p:spPr>
          <a:xfrm flipH="false" flipV="false" rot="0">
            <a:off x="3666746" y="1620890"/>
            <a:ext cx="4037700" cy="8161392"/>
          </a:xfrm>
          <a:custGeom>
            <a:avLst/>
            <a:gdLst/>
            <a:ahLst/>
            <a:cxnLst/>
            <a:rect r="r" b="b" t="t" l="l"/>
            <a:pathLst>
              <a:path h="8161392" w="4037700">
                <a:moveTo>
                  <a:pt x="0" y="0"/>
                </a:moveTo>
                <a:lnTo>
                  <a:pt x="4037699" y="0"/>
                </a:lnTo>
                <a:lnTo>
                  <a:pt x="4037699" y="8161392"/>
                </a:lnTo>
                <a:lnTo>
                  <a:pt x="0" y="81613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2" id="22"/>
          <p:cNvSpPr/>
          <p:nvPr/>
        </p:nvSpPr>
        <p:spPr>
          <a:xfrm flipH="false" flipV="false" rot="0">
            <a:off x="10984334" y="1660887"/>
            <a:ext cx="3957706" cy="8081398"/>
          </a:xfrm>
          <a:custGeom>
            <a:avLst/>
            <a:gdLst/>
            <a:ahLst/>
            <a:cxnLst/>
            <a:rect r="r" b="b" t="t" l="l"/>
            <a:pathLst>
              <a:path h="8081398" w="3957706">
                <a:moveTo>
                  <a:pt x="0" y="0"/>
                </a:moveTo>
                <a:lnTo>
                  <a:pt x="3957705" y="0"/>
                </a:lnTo>
                <a:lnTo>
                  <a:pt x="3957705" y="8081398"/>
                </a:lnTo>
                <a:lnTo>
                  <a:pt x="0" y="80813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3" id="23"/>
          <p:cNvGrpSpPr/>
          <p:nvPr/>
        </p:nvGrpSpPr>
        <p:grpSpPr>
          <a:xfrm rot="0">
            <a:off x="11192318" y="1866872"/>
            <a:ext cx="3545736" cy="7679428"/>
            <a:chOff x="0" y="0"/>
            <a:chExt cx="4727648" cy="10239237"/>
          </a:xfrm>
        </p:grpSpPr>
        <p:sp>
          <p:nvSpPr>
            <p:cNvPr name="Freeform 24" id="24"/>
            <p:cNvSpPr/>
            <p:nvPr/>
          </p:nvSpPr>
          <p:spPr>
            <a:xfrm flipH="false" flipV="false" rot="0">
              <a:off x="0" y="0"/>
              <a:ext cx="4727702" cy="10239248"/>
            </a:xfrm>
            <a:custGeom>
              <a:avLst/>
              <a:gdLst/>
              <a:ahLst/>
              <a:cxnLst/>
              <a:rect r="r" b="b" t="t" l="l"/>
              <a:pathLst>
                <a:path h="10239248" w="4727702">
                  <a:moveTo>
                    <a:pt x="4284980" y="0"/>
                  </a:moveTo>
                  <a:lnTo>
                    <a:pt x="3714369" y="0"/>
                  </a:lnTo>
                  <a:lnTo>
                    <a:pt x="3714369" y="120015"/>
                  </a:lnTo>
                  <a:cubicBezTo>
                    <a:pt x="3714369" y="256032"/>
                    <a:pt x="3602355" y="368046"/>
                    <a:pt x="3466338" y="368046"/>
                  </a:cubicBezTo>
                  <a:lnTo>
                    <a:pt x="1263904" y="368046"/>
                  </a:lnTo>
                  <a:cubicBezTo>
                    <a:pt x="1127887" y="368046"/>
                    <a:pt x="1015873" y="256032"/>
                    <a:pt x="1015873" y="120015"/>
                  </a:cubicBezTo>
                  <a:lnTo>
                    <a:pt x="1015873" y="0"/>
                  </a:lnTo>
                  <a:lnTo>
                    <a:pt x="439928" y="0"/>
                  </a:lnTo>
                  <a:cubicBezTo>
                    <a:pt x="197358" y="0"/>
                    <a:pt x="0" y="197358"/>
                    <a:pt x="0" y="439928"/>
                  </a:cubicBezTo>
                  <a:lnTo>
                    <a:pt x="0" y="9799320"/>
                  </a:lnTo>
                  <a:cubicBezTo>
                    <a:pt x="0" y="10042017"/>
                    <a:pt x="197358" y="10239248"/>
                    <a:pt x="439928" y="10239248"/>
                  </a:cubicBezTo>
                  <a:lnTo>
                    <a:pt x="4284980" y="10239248"/>
                  </a:lnTo>
                  <a:cubicBezTo>
                    <a:pt x="4527677" y="10239248"/>
                    <a:pt x="4724908" y="10041889"/>
                    <a:pt x="4724908" y="9799320"/>
                  </a:cubicBezTo>
                  <a:lnTo>
                    <a:pt x="4724908" y="439928"/>
                  </a:lnTo>
                  <a:cubicBezTo>
                    <a:pt x="4727702" y="197358"/>
                    <a:pt x="4530344" y="0"/>
                    <a:pt x="4284980" y="0"/>
                  </a:cubicBezTo>
                  <a:close/>
                </a:path>
              </a:pathLst>
            </a:custGeom>
            <a:blipFill>
              <a:blip r:embed="rId13"/>
              <a:stretch>
                <a:fillRect l="-871" t="0" r="-928" b="0"/>
              </a:stretch>
            </a:blipFill>
          </p:spPr>
        </p:sp>
      </p:grpSp>
      <p:grpSp>
        <p:nvGrpSpPr>
          <p:cNvPr name="Group 25" id="25"/>
          <p:cNvGrpSpPr/>
          <p:nvPr/>
        </p:nvGrpSpPr>
        <p:grpSpPr>
          <a:xfrm rot="0">
            <a:off x="12666209" y="1932867"/>
            <a:ext cx="547959" cy="67995"/>
            <a:chOff x="0" y="0"/>
            <a:chExt cx="730612" cy="90660"/>
          </a:xfrm>
        </p:grpSpPr>
        <p:sp>
          <p:nvSpPr>
            <p:cNvPr name="Freeform 26" id="26"/>
            <p:cNvSpPr/>
            <p:nvPr/>
          </p:nvSpPr>
          <p:spPr>
            <a:xfrm flipH="false" flipV="false" rot="0">
              <a:off x="0" y="0"/>
              <a:ext cx="730631" cy="90678"/>
            </a:xfrm>
            <a:custGeom>
              <a:avLst/>
              <a:gdLst/>
              <a:ahLst/>
              <a:cxnLst/>
              <a:rect r="r" b="b" t="t" l="l"/>
              <a:pathLst>
                <a:path h="90678" w="730631">
                  <a:moveTo>
                    <a:pt x="685292" y="0"/>
                  </a:moveTo>
                  <a:lnTo>
                    <a:pt x="45339" y="0"/>
                  </a:lnTo>
                  <a:cubicBezTo>
                    <a:pt x="21336" y="0"/>
                    <a:pt x="0" y="18669"/>
                    <a:pt x="0" y="45339"/>
                  </a:cubicBezTo>
                  <a:cubicBezTo>
                    <a:pt x="0" y="72009"/>
                    <a:pt x="21336" y="90678"/>
                    <a:pt x="45339" y="90678"/>
                  </a:cubicBezTo>
                  <a:lnTo>
                    <a:pt x="685292" y="90678"/>
                  </a:lnTo>
                  <a:cubicBezTo>
                    <a:pt x="709295" y="90678"/>
                    <a:pt x="730631" y="72009"/>
                    <a:pt x="730631" y="45339"/>
                  </a:cubicBezTo>
                  <a:cubicBezTo>
                    <a:pt x="730631" y="18669"/>
                    <a:pt x="709295" y="0"/>
                    <a:pt x="685292" y="0"/>
                  </a:cubicBezTo>
                  <a:close/>
                </a:path>
              </a:pathLst>
            </a:custGeom>
            <a:solidFill>
              <a:srgbClr val="606060"/>
            </a:solidFill>
          </p:spPr>
        </p:sp>
      </p:grpSp>
      <p:grpSp>
        <p:nvGrpSpPr>
          <p:cNvPr name="Group 27" id="27"/>
          <p:cNvGrpSpPr/>
          <p:nvPr/>
        </p:nvGrpSpPr>
        <p:grpSpPr>
          <a:xfrm rot="0">
            <a:off x="13385686" y="1916788"/>
            <a:ext cx="104931" cy="100153"/>
            <a:chOff x="0" y="0"/>
            <a:chExt cx="139908" cy="133538"/>
          </a:xfrm>
        </p:grpSpPr>
        <p:sp>
          <p:nvSpPr>
            <p:cNvPr name="Freeform 28" id="28"/>
            <p:cNvSpPr/>
            <p:nvPr/>
          </p:nvSpPr>
          <p:spPr>
            <a:xfrm flipH="false" flipV="false" rot="0">
              <a:off x="-127" y="0"/>
              <a:ext cx="140208" cy="133604"/>
            </a:xfrm>
            <a:custGeom>
              <a:avLst/>
              <a:gdLst/>
              <a:ahLst/>
              <a:cxnLst/>
              <a:rect r="r" b="b" t="t" l="l"/>
              <a:pathLst>
                <a:path h="133604" w="140208">
                  <a:moveTo>
                    <a:pt x="70104" y="127"/>
                  </a:moveTo>
                  <a:cubicBezTo>
                    <a:pt x="46228" y="0"/>
                    <a:pt x="24130" y="12700"/>
                    <a:pt x="12065" y="33401"/>
                  </a:cubicBezTo>
                  <a:cubicBezTo>
                    <a:pt x="0" y="54102"/>
                    <a:pt x="127" y="79502"/>
                    <a:pt x="12065" y="100203"/>
                  </a:cubicBezTo>
                  <a:cubicBezTo>
                    <a:pt x="24003" y="120904"/>
                    <a:pt x="46101" y="133604"/>
                    <a:pt x="70104" y="133477"/>
                  </a:cubicBezTo>
                  <a:cubicBezTo>
                    <a:pt x="93980" y="133604"/>
                    <a:pt x="116078" y="120904"/>
                    <a:pt x="128143" y="100203"/>
                  </a:cubicBezTo>
                  <a:cubicBezTo>
                    <a:pt x="140208" y="79502"/>
                    <a:pt x="140081" y="53975"/>
                    <a:pt x="128143" y="33401"/>
                  </a:cubicBezTo>
                  <a:cubicBezTo>
                    <a:pt x="116205" y="12827"/>
                    <a:pt x="93980" y="0"/>
                    <a:pt x="70104" y="127"/>
                  </a:cubicBezTo>
                  <a:close/>
                </a:path>
              </a:pathLst>
            </a:custGeom>
            <a:solidFill>
              <a:srgbClr val="606060"/>
            </a:solidFill>
          </p:spPr>
        </p:sp>
      </p:grpSp>
      <p:grpSp>
        <p:nvGrpSpPr>
          <p:cNvPr name="Group 29" id="29"/>
          <p:cNvGrpSpPr/>
          <p:nvPr/>
        </p:nvGrpSpPr>
        <p:grpSpPr>
          <a:xfrm rot="0">
            <a:off x="10900340" y="2700810"/>
            <a:ext cx="43997" cy="335975"/>
            <a:chOff x="0" y="0"/>
            <a:chExt cx="58662" cy="447967"/>
          </a:xfrm>
        </p:grpSpPr>
        <p:sp>
          <p:nvSpPr>
            <p:cNvPr name="Freeform 30" id="30"/>
            <p:cNvSpPr/>
            <p:nvPr/>
          </p:nvSpPr>
          <p:spPr>
            <a:xfrm flipH="false" flipV="false" rot="0">
              <a:off x="0" y="0"/>
              <a:ext cx="58674" cy="447929"/>
            </a:xfrm>
            <a:custGeom>
              <a:avLst/>
              <a:gdLst/>
              <a:ahLst/>
              <a:cxnLst/>
              <a:rect r="r" b="b" t="t" l="l"/>
              <a:pathLst>
                <a:path h="447929" w="58674">
                  <a:moveTo>
                    <a:pt x="0" y="56007"/>
                  </a:moveTo>
                  <a:lnTo>
                    <a:pt x="0" y="389255"/>
                  </a:lnTo>
                  <a:cubicBezTo>
                    <a:pt x="0" y="421259"/>
                    <a:pt x="26670" y="447929"/>
                    <a:pt x="58674" y="447929"/>
                  </a:cubicBezTo>
                  <a:lnTo>
                    <a:pt x="58674" y="0"/>
                  </a:lnTo>
                  <a:cubicBezTo>
                    <a:pt x="26670" y="0"/>
                    <a:pt x="0" y="24003"/>
                    <a:pt x="0" y="56007"/>
                  </a:cubicBezTo>
                  <a:close/>
                </a:path>
              </a:pathLst>
            </a:custGeom>
            <a:solidFill>
              <a:srgbClr val="B8B8B8"/>
            </a:solidFill>
          </p:spPr>
        </p:sp>
      </p:grpSp>
      <p:grpSp>
        <p:nvGrpSpPr>
          <p:cNvPr name="Group 31" id="31"/>
          <p:cNvGrpSpPr/>
          <p:nvPr/>
        </p:nvGrpSpPr>
        <p:grpSpPr>
          <a:xfrm rot="0">
            <a:off x="10900340" y="3286766"/>
            <a:ext cx="43997" cy="605955"/>
            <a:chOff x="0" y="0"/>
            <a:chExt cx="58662" cy="807940"/>
          </a:xfrm>
        </p:grpSpPr>
        <p:sp>
          <p:nvSpPr>
            <p:cNvPr name="Freeform 32" id="32"/>
            <p:cNvSpPr/>
            <p:nvPr/>
          </p:nvSpPr>
          <p:spPr>
            <a:xfrm flipH="false" flipV="false" rot="0">
              <a:off x="0" y="0"/>
              <a:ext cx="58674" cy="807974"/>
            </a:xfrm>
            <a:custGeom>
              <a:avLst/>
              <a:gdLst/>
              <a:ahLst/>
              <a:cxnLst/>
              <a:rect r="r" b="b" t="t" l="l"/>
              <a:pathLst>
                <a:path h="807974" w="58674">
                  <a:moveTo>
                    <a:pt x="0" y="56007"/>
                  </a:moveTo>
                  <a:lnTo>
                    <a:pt x="0" y="749300"/>
                  </a:lnTo>
                  <a:cubicBezTo>
                    <a:pt x="0" y="781304"/>
                    <a:pt x="26670" y="807974"/>
                    <a:pt x="58674" y="807974"/>
                  </a:cubicBezTo>
                  <a:lnTo>
                    <a:pt x="58674" y="0"/>
                  </a:lnTo>
                  <a:cubicBezTo>
                    <a:pt x="26670" y="0"/>
                    <a:pt x="0" y="24003"/>
                    <a:pt x="0" y="56007"/>
                  </a:cubicBezTo>
                  <a:close/>
                </a:path>
              </a:pathLst>
            </a:custGeom>
            <a:solidFill>
              <a:srgbClr val="B8B8B8"/>
            </a:solidFill>
          </p:spPr>
        </p:sp>
      </p:grpSp>
      <p:grpSp>
        <p:nvGrpSpPr>
          <p:cNvPr name="Group 33" id="33"/>
          <p:cNvGrpSpPr/>
          <p:nvPr/>
        </p:nvGrpSpPr>
        <p:grpSpPr>
          <a:xfrm rot="0">
            <a:off x="10900340" y="4024711"/>
            <a:ext cx="43997" cy="607955"/>
            <a:chOff x="0" y="0"/>
            <a:chExt cx="58662" cy="810606"/>
          </a:xfrm>
        </p:grpSpPr>
        <p:sp>
          <p:nvSpPr>
            <p:cNvPr name="Freeform 34" id="34"/>
            <p:cNvSpPr/>
            <p:nvPr/>
          </p:nvSpPr>
          <p:spPr>
            <a:xfrm flipH="false" flipV="false" rot="0">
              <a:off x="0" y="0"/>
              <a:ext cx="58674" cy="810641"/>
            </a:xfrm>
            <a:custGeom>
              <a:avLst/>
              <a:gdLst/>
              <a:ahLst/>
              <a:cxnLst/>
              <a:rect r="r" b="b" t="t" l="l"/>
              <a:pathLst>
                <a:path h="810641" w="58674">
                  <a:moveTo>
                    <a:pt x="0" y="58674"/>
                  </a:moveTo>
                  <a:lnTo>
                    <a:pt x="0" y="751967"/>
                  </a:lnTo>
                  <a:cubicBezTo>
                    <a:pt x="0" y="783971"/>
                    <a:pt x="26670" y="810641"/>
                    <a:pt x="58674" y="810641"/>
                  </a:cubicBezTo>
                  <a:lnTo>
                    <a:pt x="58674" y="0"/>
                  </a:lnTo>
                  <a:cubicBezTo>
                    <a:pt x="26670" y="0"/>
                    <a:pt x="0" y="26670"/>
                    <a:pt x="0" y="58674"/>
                  </a:cubicBezTo>
                  <a:close/>
                </a:path>
              </a:pathLst>
            </a:custGeom>
            <a:solidFill>
              <a:srgbClr val="B8B8B8"/>
            </a:solidFill>
          </p:spPr>
        </p:sp>
      </p:grpSp>
      <p:grpSp>
        <p:nvGrpSpPr>
          <p:cNvPr name="Group 35" id="35"/>
          <p:cNvGrpSpPr/>
          <p:nvPr/>
        </p:nvGrpSpPr>
        <p:grpSpPr>
          <a:xfrm rot="0">
            <a:off x="14982036" y="3486751"/>
            <a:ext cx="43997" cy="973927"/>
            <a:chOff x="0" y="0"/>
            <a:chExt cx="58662" cy="1298570"/>
          </a:xfrm>
        </p:grpSpPr>
        <p:sp>
          <p:nvSpPr>
            <p:cNvPr name="Freeform 36" id="36"/>
            <p:cNvSpPr/>
            <p:nvPr/>
          </p:nvSpPr>
          <p:spPr>
            <a:xfrm flipH="false" flipV="false" rot="0">
              <a:off x="0" y="0"/>
              <a:ext cx="58674" cy="1298575"/>
            </a:xfrm>
            <a:custGeom>
              <a:avLst/>
              <a:gdLst/>
              <a:ahLst/>
              <a:cxnLst/>
              <a:rect r="r" b="b" t="t" l="l"/>
              <a:pathLst>
                <a:path h="1298575" w="58674">
                  <a:moveTo>
                    <a:pt x="0" y="0"/>
                  </a:moveTo>
                  <a:lnTo>
                    <a:pt x="0" y="1298575"/>
                  </a:lnTo>
                  <a:cubicBezTo>
                    <a:pt x="32004" y="1298575"/>
                    <a:pt x="58674" y="1271905"/>
                    <a:pt x="58674" y="1239901"/>
                  </a:cubicBezTo>
                  <a:lnTo>
                    <a:pt x="58674" y="58674"/>
                  </a:lnTo>
                  <a:cubicBezTo>
                    <a:pt x="58674" y="26670"/>
                    <a:pt x="32004" y="0"/>
                    <a:pt x="0" y="0"/>
                  </a:cubicBezTo>
                  <a:close/>
                </a:path>
              </a:pathLst>
            </a:custGeom>
            <a:solidFill>
              <a:srgbClr val="B8B8B8"/>
            </a:solidFill>
          </p:spPr>
        </p:sp>
      </p:grpSp>
      <p:sp>
        <p:nvSpPr>
          <p:cNvPr name="Freeform 37" id="37"/>
          <p:cNvSpPr/>
          <p:nvPr/>
        </p:nvSpPr>
        <p:spPr>
          <a:xfrm flipH="false" flipV="false" rot="0">
            <a:off x="10944337" y="1620890"/>
            <a:ext cx="4037700" cy="8161392"/>
          </a:xfrm>
          <a:custGeom>
            <a:avLst/>
            <a:gdLst/>
            <a:ahLst/>
            <a:cxnLst/>
            <a:rect r="r" b="b" t="t" l="l"/>
            <a:pathLst>
              <a:path h="8161392" w="4037700">
                <a:moveTo>
                  <a:pt x="0" y="0"/>
                </a:moveTo>
                <a:lnTo>
                  <a:pt x="4037699" y="0"/>
                </a:lnTo>
                <a:lnTo>
                  <a:pt x="4037699" y="8161392"/>
                </a:lnTo>
                <a:lnTo>
                  <a:pt x="0" y="81613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38" id="38"/>
          <p:cNvSpPr txBox="true"/>
          <p:nvPr/>
        </p:nvSpPr>
        <p:spPr>
          <a:xfrm rot="0">
            <a:off x="2471630" y="489434"/>
            <a:ext cx="6427931" cy="769852"/>
          </a:xfrm>
          <a:prstGeom prst="rect">
            <a:avLst/>
          </a:prstGeom>
        </p:spPr>
        <p:txBody>
          <a:bodyPr anchor="t" rtlCol="false" tIns="0" lIns="0" bIns="0" rIns="0">
            <a:spAutoFit/>
          </a:bodyPr>
          <a:lstStyle/>
          <a:p>
            <a:pPr algn="ctr">
              <a:lnSpc>
                <a:spcPts val="5335"/>
              </a:lnSpc>
            </a:pPr>
            <a:r>
              <a:rPr lang="en-US" sz="4559" b="true">
                <a:solidFill>
                  <a:srgbClr val="1F2020"/>
                </a:solidFill>
                <a:latin typeface="Poppins Bold"/>
                <a:ea typeface="Poppins Bold"/>
                <a:cs typeface="Poppins Bold"/>
                <a:sym typeface="Poppins Bold"/>
              </a:rPr>
              <a:t>Tipe Transaksi Page</a:t>
            </a:r>
          </a:p>
        </p:txBody>
      </p:sp>
      <p:sp>
        <p:nvSpPr>
          <p:cNvPr name="TextBox 39" id="39"/>
          <p:cNvSpPr txBox="true"/>
          <p:nvPr/>
        </p:nvSpPr>
        <p:spPr>
          <a:xfrm rot="0">
            <a:off x="9341299" y="489434"/>
            <a:ext cx="7510079" cy="769852"/>
          </a:xfrm>
          <a:prstGeom prst="rect">
            <a:avLst/>
          </a:prstGeom>
        </p:spPr>
        <p:txBody>
          <a:bodyPr anchor="t" rtlCol="false" tIns="0" lIns="0" bIns="0" rIns="0">
            <a:spAutoFit/>
          </a:bodyPr>
          <a:lstStyle/>
          <a:p>
            <a:pPr algn="ctr">
              <a:lnSpc>
                <a:spcPts val="5335"/>
              </a:lnSpc>
            </a:pPr>
            <a:r>
              <a:rPr lang="en-US" sz="4559" b="true">
                <a:solidFill>
                  <a:srgbClr val="1F2020"/>
                </a:solidFill>
                <a:latin typeface="Poppins Bold"/>
                <a:ea typeface="Poppins Bold"/>
                <a:cs typeface="Poppins Bold"/>
                <a:sym typeface="Poppins Bold"/>
              </a:rPr>
              <a:t>Kategori Transaksi Page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93116" y="447580"/>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93116" y="539683"/>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8177932" y="8453091"/>
            <a:ext cx="110068" cy="805209"/>
          </a:xfrm>
          <a:custGeom>
            <a:avLst/>
            <a:gdLst/>
            <a:ahLst/>
            <a:cxnLst/>
            <a:rect r="r" b="b" t="t" l="l"/>
            <a:pathLst>
              <a:path h="805209" w="110068">
                <a:moveTo>
                  <a:pt x="0" y="0"/>
                </a:moveTo>
                <a:lnTo>
                  <a:pt x="110068" y="0"/>
                </a:lnTo>
                <a:lnTo>
                  <a:pt x="110068" y="805209"/>
                </a:lnTo>
                <a:lnTo>
                  <a:pt x="0" y="8052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132639" y="1769398"/>
            <a:ext cx="3303982" cy="6746534"/>
          </a:xfrm>
          <a:custGeom>
            <a:avLst/>
            <a:gdLst/>
            <a:ahLst/>
            <a:cxnLst/>
            <a:rect r="r" b="b" t="t" l="l"/>
            <a:pathLst>
              <a:path h="6746534" w="3303982">
                <a:moveTo>
                  <a:pt x="0" y="0"/>
                </a:moveTo>
                <a:lnTo>
                  <a:pt x="3303982" y="0"/>
                </a:lnTo>
                <a:lnTo>
                  <a:pt x="3303982" y="6746534"/>
                </a:lnTo>
                <a:lnTo>
                  <a:pt x="0" y="67465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13306269" y="1941359"/>
            <a:ext cx="2960061" cy="6410960"/>
            <a:chOff x="0" y="0"/>
            <a:chExt cx="3946748" cy="8547947"/>
          </a:xfrm>
        </p:grpSpPr>
        <p:sp>
          <p:nvSpPr>
            <p:cNvPr name="Freeform 7" id="7"/>
            <p:cNvSpPr/>
            <p:nvPr/>
          </p:nvSpPr>
          <p:spPr>
            <a:xfrm flipH="false" flipV="false" rot="0">
              <a:off x="0" y="0"/>
              <a:ext cx="3946779" cy="8547989"/>
            </a:xfrm>
            <a:custGeom>
              <a:avLst/>
              <a:gdLst/>
              <a:ahLst/>
              <a:cxnLst/>
              <a:rect r="r" b="b" t="t" l="l"/>
              <a:pathLst>
                <a:path h="8547989" w="3946779">
                  <a:moveTo>
                    <a:pt x="3577209" y="0"/>
                  </a:moveTo>
                  <a:lnTo>
                    <a:pt x="3100832" y="0"/>
                  </a:lnTo>
                  <a:lnTo>
                    <a:pt x="3100832" y="100203"/>
                  </a:lnTo>
                  <a:cubicBezTo>
                    <a:pt x="3100832" y="213741"/>
                    <a:pt x="3007360" y="307213"/>
                    <a:pt x="2893822" y="307213"/>
                  </a:cubicBezTo>
                  <a:lnTo>
                    <a:pt x="1055116" y="307213"/>
                  </a:lnTo>
                  <a:cubicBezTo>
                    <a:pt x="941578" y="307213"/>
                    <a:pt x="848106" y="213741"/>
                    <a:pt x="848106" y="100203"/>
                  </a:cubicBezTo>
                  <a:lnTo>
                    <a:pt x="848106" y="0"/>
                  </a:lnTo>
                  <a:lnTo>
                    <a:pt x="367284" y="0"/>
                  </a:lnTo>
                  <a:cubicBezTo>
                    <a:pt x="164719" y="0"/>
                    <a:pt x="0" y="164719"/>
                    <a:pt x="0" y="367284"/>
                  </a:cubicBezTo>
                  <a:lnTo>
                    <a:pt x="0" y="8180705"/>
                  </a:lnTo>
                  <a:cubicBezTo>
                    <a:pt x="0" y="8383270"/>
                    <a:pt x="164719" y="8547989"/>
                    <a:pt x="367284" y="8547989"/>
                  </a:cubicBezTo>
                  <a:lnTo>
                    <a:pt x="3577209" y="8547989"/>
                  </a:lnTo>
                  <a:cubicBezTo>
                    <a:pt x="3779774" y="8547989"/>
                    <a:pt x="3944493" y="8383270"/>
                    <a:pt x="3944493" y="8180705"/>
                  </a:cubicBezTo>
                  <a:lnTo>
                    <a:pt x="3944493" y="367284"/>
                  </a:lnTo>
                  <a:cubicBezTo>
                    <a:pt x="3946779" y="164719"/>
                    <a:pt x="3782060" y="0"/>
                    <a:pt x="3577209" y="0"/>
                  </a:cubicBezTo>
                  <a:close/>
                </a:path>
              </a:pathLst>
            </a:custGeom>
            <a:blipFill>
              <a:blip r:embed="rId8"/>
              <a:stretch>
                <a:fillRect l="-961" t="0" r="-1017" b="0"/>
              </a:stretch>
            </a:blipFill>
          </p:spPr>
        </p:sp>
      </p:grpSp>
      <p:grpSp>
        <p:nvGrpSpPr>
          <p:cNvPr name="Group 8" id="8"/>
          <p:cNvGrpSpPr/>
          <p:nvPr/>
        </p:nvGrpSpPr>
        <p:grpSpPr>
          <a:xfrm rot="0">
            <a:off x="14536706" y="1996453"/>
            <a:ext cx="457449" cy="56764"/>
            <a:chOff x="0" y="0"/>
            <a:chExt cx="609932" cy="75685"/>
          </a:xfrm>
        </p:grpSpPr>
        <p:sp>
          <p:nvSpPr>
            <p:cNvPr name="Freeform 9" id="9"/>
            <p:cNvSpPr/>
            <p:nvPr/>
          </p:nvSpPr>
          <p:spPr>
            <a:xfrm flipH="false" flipV="false" rot="0">
              <a:off x="0" y="0"/>
              <a:ext cx="609981" cy="75692"/>
            </a:xfrm>
            <a:custGeom>
              <a:avLst/>
              <a:gdLst/>
              <a:ahLst/>
              <a:cxnLst/>
              <a:rect r="r" b="b" t="t" l="l"/>
              <a:pathLst>
                <a:path h="75692" w="609981">
                  <a:moveTo>
                    <a:pt x="572135" y="0"/>
                  </a:moveTo>
                  <a:lnTo>
                    <a:pt x="37846" y="0"/>
                  </a:lnTo>
                  <a:cubicBezTo>
                    <a:pt x="17780" y="0"/>
                    <a:pt x="0" y="15621"/>
                    <a:pt x="0" y="37846"/>
                  </a:cubicBezTo>
                  <a:cubicBezTo>
                    <a:pt x="0" y="60071"/>
                    <a:pt x="17780" y="75692"/>
                    <a:pt x="37846" y="75692"/>
                  </a:cubicBezTo>
                  <a:lnTo>
                    <a:pt x="572135" y="75692"/>
                  </a:lnTo>
                  <a:cubicBezTo>
                    <a:pt x="592201" y="75692"/>
                    <a:pt x="609981" y="60071"/>
                    <a:pt x="609981" y="37846"/>
                  </a:cubicBezTo>
                  <a:cubicBezTo>
                    <a:pt x="609981" y="15621"/>
                    <a:pt x="592074" y="0"/>
                    <a:pt x="572135" y="0"/>
                  </a:cubicBezTo>
                  <a:close/>
                </a:path>
              </a:pathLst>
            </a:custGeom>
            <a:solidFill>
              <a:srgbClr val="606060"/>
            </a:solidFill>
          </p:spPr>
        </p:sp>
      </p:grpSp>
      <p:grpSp>
        <p:nvGrpSpPr>
          <p:cNvPr name="Group 10" id="10"/>
          <p:cNvGrpSpPr/>
          <p:nvPr/>
        </p:nvGrpSpPr>
        <p:grpSpPr>
          <a:xfrm rot="0">
            <a:off x="15137342" y="1983030"/>
            <a:ext cx="87599" cy="83610"/>
            <a:chOff x="0" y="0"/>
            <a:chExt cx="116798" cy="111480"/>
          </a:xfrm>
        </p:grpSpPr>
        <p:sp>
          <p:nvSpPr>
            <p:cNvPr name="Freeform 11" id="11"/>
            <p:cNvSpPr/>
            <p:nvPr/>
          </p:nvSpPr>
          <p:spPr>
            <a:xfrm flipH="false" flipV="false" rot="0">
              <a:off x="0" y="0"/>
              <a:ext cx="116840" cy="111506"/>
            </a:xfrm>
            <a:custGeom>
              <a:avLst/>
              <a:gdLst/>
              <a:ahLst/>
              <a:cxnLst/>
              <a:rect r="r" b="b" t="t" l="l"/>
              <a:pathLst>
                <a:path h="111506" w="116840">
                  <a:moveTo>
                    <a:pt x="58420" y="127"/>
                  </a:moveTo>
                  <a:cubicBezTo>
                    <a:pt x="38481" y="0"/>
                    <a:pt x="19939" y="10541"/>
                    <a:pt x="10033" y="27813"/>
                  </a:cubicBezTo>
                  <a:cubicBezTo>
                    <a:pt x="127" y="45085"/>
                    <a:pt x="0" y="66421"/>
                    <a:pt x="10033" y="83693"/>
                  </a:cubicBezTo>
                  <a:cubicBezTo>
                    <a:pt x="20066" y="100965"/>
                    <a:pt x="38481" y="111506"/>
                    <a:pt x="58420" y="111379"/>
                  </a:cubicBezTo>
                  <a:cubicBezTo>
                    <a:pt x="78359" y="111506"/>
                    <a:pt x="96774" y="100838"/>
                    <a:pt x="106807" y="83566"/>
                  </a:cubicBezTo>
                  <a:cubicBezTo>
                    <a:pt x="116840" y="66294"/>
                    <a:pt x="116840" y="45085"/>
                    <a:pt x="106807" y="27813"/>
                  </a:cubicBezTo>
                  <a:cubicBezTo>
                    <a:pt x="96774" y="10541"/>
                    <a:pt x="78359" y="0"/>
                    <a:pt x="58420" y="127"/>
                  </a:cubicBezTo>
                  <a:close/>
                </a:path>
              </a:pathLst>
            </a:custGeom>
            <a:solidFill>
              <a:srgbClr val="606060"/>
            </a:solidFill>
          </p:spPr>
        </p:sp>
      </p:grpSp>
      <p:grpSp>
        <p:nvGrpSpPr>
          <p:cNvPr name="Group 12" id="12"/>
          <p:cNvGrpSpPr/>
          <p:nvPr/>
        </p:nvGrpSpPr>
        <p:grpSpPr>
          <a:xfrm rot="0">
            <a:off x="13062519" y="2637549"/>
            <a:ext cx="36729" cy="280479"/>
            <a:chOff x="0" y="0"/>
            <a:chExt cx="48973" cy="373973"/>
          </a:xfrm>
        </p:grpSpPr>
        <p:sp>
          <p:nvSpPr>
            <p:cNvPr name="Freeform 13" id="13"/>
            <p:cNvSpPr/>
            <p:nvPr/>
          </p:nvSpPr>
          <p:spPr>
            <a:xfrm flipH="false" flipV="false" rot="0">
              <a:off x="0" y="0"/>
              <a:ext cx="49022" cy="374015"/>
            </a:xfrm>
            <a:custGeom>
              <a:avLst/>
              <a:gdLst/>
              <a:ahLst/>
              <a:cxnLst/>
              <a:rect r="r" b="b" t="t" l="l"/>
              <a:pathLst>
                <a:path h="374015" w="49022">
                  <a:moveTo>
                    <a:pt x="0" y="46736"/>
                  </a:moveTo>
                  <a:lnTo>
                    <a:pt x="0" y="324993"/>
                  </a:lnTo>
                  <a:cubicBezTo>
                    <a:pt x="0" y="351663"/>
                    <a:pt x="22225" y="374015"/>
                    <a:pt x="49022" y="374015"/>
                  </a:cubicBezTo>
                  <a:lnTo>
                    <a:pt x="49022" y="0"/>
                  </a:lnTo>
                  <a:cubicBezTo>
                    <a:pt x="22225" y="0"/>
                    <a:pt x="0" y="20066"/>
                    <a:pt x="0" y="46736"/>
                  </a:cubicBezTo>
                  <a:close/>
                </a:path>
              </a:pathLst>
            </a:custGeom>
            <a:solidFill>
              <a:srgbClr val="B8B8B8"/>
            </a:solidFill>
          </p:spPr>
        </p:sp>
      </p:grpSp>
      <p:grpSp>
        <p:nvGrpSpPr>
          <p:cNvPr name="Group 14" id="14"/>
          <p:cNvGrpSpPr/>
          <p:nvPr/>
        </p:nvGrpSpPr>
        <p:grpSpPr>
          <a:xfrm rot="0">
            <a:off x="13062519" y="3126719"/>
            <a:ext cx="36729" cy="505865"/>
            <a:chOff x="0" y="0"/>
            <a:chExt cx="48973" cy="674486"/>
          </a:xfrm>
        </p:grpSpPr>
        <p:sp>
          <p:nvSpPr>
            <p:cNvPr name="Freeform 15" id="15"/>
            <p:cNvSpPr/>
            <p:nvPr/>
          </p:nvSpPr>
          <p:spPr>
            <a:xfrm flipH="false" flipV="false" rot="0">
              <a:off x="0" y="0"/>
              <a:ext cx="49022" cy="674497"/>
            </a:xfrm>
            <a:custGeom>
              <a:avLst/>
              <a:gdLst/>
              <a:ahLst/>
              <a:cxnLst/>
              <a:rect r="r" b="b" t="t" l="l"/>
              <a:pathLst>
                <a:path h="674497" w="49022">
                  <a:moveTo>
                    <a:pt x="0" y="46736"/>
                  </a:moveTo>
                  <a:lnTo>
                    <a:pt x="0" y="625475"/>
                  </a:lnTo>
                  <a:cubicBezTo>
                    <a:pt x="0" y="652145"/>
                    <a:pt x="22225" y="674497"/>
                    <a:pt x="49022" y="674497"/>
                  </a:cubicBezTo>
                  <a:lnTo>
                    <a:pt x="49022" y="0"/>
                  </a:lnTo>
                  <a:cubicBezTo>
                    <a:pt x="22225" y="0"/>
                    <a:pt x="0" y="20066"/>
                    <a:pt x="0" y="46736"/>
                  </a:cubicBezTo>
                  <a:close/>
                </a:path>
              </a:pathLst>
            </a:custGeom>
            <a:solidFill>
              <a:srgbClr val="B8B8B8"/>
            </a:solidFill>
          </p:spPr>
        </p:sp>
      </p:grpSp>
      <p:grpSp>
        <p:nvGrpSpPr>
          <p:cNvPr name="Group 16" id="16"/>
          <p:cNvGrpSpPr/>
          <p:nvPr/>
        </p:nvGrpSpPr>
        <p:grpSpPr>
          <a:xfrm rot="0">
            <a:off x="13062519" y="3742772"/>
            <a:ext cx="36729" cy="507534"/>
            <a:chOff x="0" y="0"/>
            <a:chExt cx="48973" cy="676712"/>
          </a:xfrm>
        </p:grpSpPr>
        <p:sp>
          <p:nvSpPr>
            <p:cNvPr name="Freeform 17" id="17"/>
            <p:cNvSpPr/>
            <p:nvPr/>
          </p:nvSpPr>
          <p:spPr>
            <a:xfrm flipH="false" flipV="false" rot="0">
              <a:off x="0" y="0"/>
              <a:ext cx="49022" cy="676783"/>
            </a:xfrm>
            <a:custGeom>
              <a:avLst/>
              <a:gdLst/>
              <a:ahLst/>
              <a:cxnLst/>
              <a:rect r="r" b="b" t="t" l="l"/>
              <a:pathLst>
                <a:path h="676783" w="49022">
                  <a:moveTo>
                    <a:pt x="0" y="49022"/>
                  </a:moveTo>
                  <a:lnTo>
                    <a:pt x="0" y="627761"/>
                  </a:lnTo>
                  <a:cubicBezTo>
                    <a:pt x="0" y="654431"/>
                    <a:pt x="22225" y="676783"/>
                    <a:pt x="49022" y="676783"/>
                  </a:cubicBezTo>
                  <a:lnTo>
                    <a:pt x="49022" y="0"/>
                  </a:lnTo>
                  <a:cubicBezTo>
                    <a:pt x="22225" y="0"/>
                    <a:pt x="0" y="22225"/>
                    <a:pt x="0" y="49022"/>
                  </a:cubicBezTo>
                  <a:close/>
                </a:path>
              </a:pathLst>
            </a:custGeom>
            <a:solidFill>
              <a:srgbClr val="B8B8B8"/>
            </a:solidFill>
          </p:spPr>
        </p:sp>
      </p:grpSp>
      <p:grpSp>
        <p:nvGrpSpPr>
          <p:cNvPr name="Group 18" id="18"/>
          <p:cNvGrpSpPr/>
          <p:nvPr/>
        </p:nvGrpSpPr>
        <p:grpSpPr>
          <a:xfrm rot="0">
            <a:off x="16470012" y="3293671"/>
            <a:ext cx="36729" cy="813057"/>
            <a:chOff x="0" y="0"/>
            <a:chExt cx="48973" cy="1084076"/>
          </a:xfrm>
        </p:grpSpPr>
        <p:sp>
          <p:nvSpPr>
            <p:cNvPr name="Freeform 19" id="19"/>
            <p:cNvSpPr/>
            <p:nvPr/>
          </p:nvSpPr>
          <p:spPr>
            <a:xfrm flipH="false" flipV="false" rot="0">
              <a:off x="0" y="0"/>
              <a:ext cx="49022" cy="1084072"/>
            </a:xfrm>
            <a:custGeom>
              <a:avLst/>
              <a:gdLst/>
              <a:ahLst/>
              <a:cxnLst/>
              <a:rect r="r" b="b" t="t" l="l"/>
              <a:pathLst>
                <a:path h="1084072" w="49022">
                  <a:moveTo>
                    <a:pt x="0" y="0"/>
                  </a:moveTo>
                  <a:lnTo>
                    <a:pt x="0" y="1084072"/>
                  </a:lnTo>
                  <a:cubicBezTo>
                    <a:pt x="26670" y="1084072"/>
                    <a:pt x="49022" y="1061847"/>
                    <a:pt x="49022" y="1035050"/>
                  </a:cubicBezTo>
                  <a:lnTo>
                    <a:pt x="49022" y="49022"/>
                  </a:lnTo>
                  <a:cubicBezTo>
                    <a:pt x="49022" y="22225"/>
                    <a:pt x="26670" y="0"/>
                    <a:pt x="0" y="0"/>
                  </a:cubicBezTo>
                  <a:close/>
                </a:path>
              </a:pathLst>
            </a:custGeom>
            <a:solidFill>
              <a:srgbClr val="B8B8B8"/>
            </a:solidFill>
          </p:spPr>
        </p:sp>
      </p:grpSp>
      <p:sp>
        <p:nvSpPr>
          <p:cNvPr name="Freeform 20" id="20"/>
          <p:cNvSpPr/>
          <p:nvPr/>
        </p:nvSpPr>
        <p:spPr>
          <a:xfrm flipH="false" flipV="false" rot="0">
            <a:off x="13099248" y="1736008"/>
            <a:ext cx="3370763" cy="6813314"/>
          </a:xfrm>
          <a:custGeom>
            <a:avLst/>
            <a:gdLst/>
            <a:ahLst/>
            <a:cxnLst/>
            <a:rect r="r" b="b" t="t" l="l"/>
            <a:pathLst>
              <a:path h="6813314" w="3370763">
                <a:moveTo>
                  <a:pt x="0" y="0"/>
                </a:moveTo>
                <a:lnTo>
                  <a:pt x="3370764" y="0"/>
                </a:lnTo>
                <a:lnTo>
                  <a:pt x="3370764" y="6813314"/>
                </a:lnTo>
                <a:lnTo>
                  <a:pt x="0" y="681331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false" flipV="false" rot="0">
            <a:off x="2070960" y="2885053"/>
            <a:ext cx="1042538" cy="192288"/>
          </a:xfrm>
          <a:custGeom>
            <a:avLst/>
            <a:gdLst/>
            <a:ahLst/>
            <a:cxnLst/>
            <a:rect r="r" b="b" t="t" l="l"/>
            <a:pathLst>
              <a:path h="192288" w="1042538">
                <a:moveTo>
                  <a:pt x="0" y="0"/>
                </a:moveTo>
                <a:lnTo>
                  <a:pt x="1042538" y="0"/>
                </a:lnTo>
                <a:lnTo>
                  <a:pt x="1042538" y="192288"/>
                </a:lnTo>
                <a:lnTo>
                  <a:pt x="0" y="19228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2" id="22"/>
          <p:cNvSpPr/>
          <p:nvPr/>
        </p:nvSpPr>
        <p:spPr>
          <a:xfrm flipH="false" flipV="false" rot="0">
            <a:off x="9328841" y="7656187"/>
            <a:ext cx="247059" cy="130941"/>
          </a:xfrm>
          <a:custGeom>
            <a:avLst/>
            <a:gdLst/>
            <a:ahLst/>
            <a:cxnLst/>
            <a:rect r="r" b="b" t="t" l="l"/>
            <a:pathLst>
              <a:path h="130941" w="247059">
                <a:moveTo>
                  <a:pt x="0" y="0"/>
                </a:moveTo>
                <a:lnTo>
                  <a:pt x="247059" y="0"/>
                </a:lnTo>
                <a:lnTo>
                  <a:pt x="247059" y="130941"/>
                </a:lnTo>
                <a:lnTo>
                  <a:pt x="0" y="130941"/>
                </a:lnTo>
                <a:lnTo>
                  <a:pt x="0" y="0"/>
                </a:lnTo>
                <a:close/>
              </a:path>
            </a:pathLst>
          </a:custGeom>
          <a:blipFill>
            <a:blip r:embed="rId13">
              <a:extLst>
                <a:ext uri="{96DAC541-7B7A-43D3-8B79-37D633B846F1}">
                  <asvg:svgBlip xmlns:asvg="http://schemas.microsoft.com/office/drawing/2016/SVG/main" r:embed="rId14"/>
                </a:ext>
              </a:extLst>
            </a:blip>
            <a:stretch>
              <a:fillRect l="0" t="-798" r="0" b="-798"/>
            </a:stretch>
          </a:blipFill>
        </p:spPr>
      </p:sp>
      <p:sp>
        <p:nvSpPr>
          <p:cNvPr name="Freeform 23" id="23"/>
          <p:cNvSpPr/>
          <p:nvPr/>
        </p:nvSpPr>
        <p:spPr>
          <a:xfrm flipH="false" flipV="false" rot="0">
            <a:off x="3333486" y="4983710"/>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24" id="24"/>
          <p:cNvSpPr txBox="true"/>
          <p:nvPr/>
        </p:nvSpPr>
        <p:spPr>
          <a:xfrm rot="0">
            <a:off x="15940842" y="498624"/>
            <a:ext cx="978460"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Contact</a:t>
            </a:r>
          </a:p>
        </p:txBody>
      </p:sp>
      <p:sp>
        <p:nvSpPr>
          <p:cNvPr name="TextBox 25" id="25"/>
          <p:cNvSpPr txBox="true"/>
          <p:nvPr/>
        </p:nvSpPr>
        <p:spPr>
          <a:xfrm rot="0">
            <a:off x="14385046" y="498624"/>
            <a:ext cx="1060497"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About Us</a:t>
            </a:r>
          </a:p>
        </p:txBody>
      </p:sp>
      <p:sp>
        <p:nvSpPr>
          <p:cNvPr name="TextBox 26" id="26"/>
          <p:cNvSpPr txBox="true"/>
          <p:nvPr/>
        </p:nvSpPr>
        <p:spPr>
          <a:xfrm rot="0">
            <a:off x="13154289" y="498624"/>
            <a:ext cx="735456"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Photo</a:t>
            </a:r>
          </a:p>
        </p:txBody>
      </p:sp>
      <p:sp>
        <p:nvSpPr>
          <p:cNvPr name="TextBox 27" id="27"/>
          <p:cNvSpPr txBox="true"/>
          <p:nvPr/>
        </p:nvSpPr>
        <p:spPr>
          <a:xfrm rot="0">
            <a:off x="11898530" y="498624"/>
            <a:ext cx="809760"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Home</a:t>
            </a:r>
          </a:p>
        </p:txBody>
      </p:sp>
      <p:sp>
        <p:nvSpPr>
          <p:cNvPr name="TextBox 28" id="28"/>
          <p:cNvSpPr txBox="true"/>
          <p:nvPr/>
        </p:nvSpPr>
        <p:spPr>
          <a:xfrm rot="0">
            <a:off x="2070960" y="2100914"/>
            <a:ext cx="6840791" cy="769852"/>
          </a:xfrm>
          <a:prstGeom prst="rect">
            <a:avLst/>
          </a:prstGeom>
        </p:spPr>
        <p:txBody>
          <a:bodyPr anchor="t" rtlCol="false" tIns="0" lIns="0" bIns="0" rIns="0">
            <a:spAutoFit/>
          </a:bodyPr>
          <a:lstStyle/>
          <a:p>
            <a:pPr algn="l">
              <a:lnSpc>
                <a:spcPts val="5335"/>
              </a:lnSpc>
            </a:pPr>
            <a:r>
              <a:rPr lang="en-US" sz="4559" b="true">
                <a:solidFill>
                  <a:srgbClr val="1F2020"/>
                </a:solidFill>
                <a:latin typeface="Poppins Bold"/>
                <a:ea typeface="Poppins Bold"/>
                <a:cs typeface="Poppins Bold"/>
                <a:sym typeface="Poppins Bold"/>
              </a:rPr>
              <a:t>Kesimpulan</a:t>
            </a:r>
          </a:p>
        </p:txBody>
      </p:sp>
      <p:sp>
        <p:nvSpPr>
          <p:cNvPr name="TextBox 29" id="29"/>
          <p:cNvSpPr txBox="true"/>
          <p:nvPr/>
        </p:nvSpPr>
        <p:spPr>
          <a:xfrm rot="0">
            <a:off x="1666080" y="3638674"/>
            <a:ext cx="10637330" cy="2895352"/>
          </a:xfrm>
          <a:prstGeom prst="rect">
            <a:avLst/>
          </a:prstGeom>
        </p:spPr>
        <p:txBody>
          <a:bodyPr anchor="t" rtlCol="false" tIns="0" lIns="0" bIns="0" rIns="0">
            <a:spAutoFit/>
          </a:bodyPr>
          <a:lstStyle/>
          <a:p>
            <a:pPr algn="ctr">
              <a:lnSpc>
                <a:spcPts val="2871"/>
              </a:lnSpc>
            </a:pPr>
            <a:r>
              <a:rPr lang="en-US" sz="2051" b="true">
                <a:solidFill>
                  <a:srgbClr val="1F2020"/>
                </a:solidFill>
                <a:latin typeface="Poppins Bold"/>
                <a:ea typeface="Poppins Bold"/>
                <a:cs typeface="Poppins Bold"/>
                <a:sym typeface="Poppins Bold"/>
              </a:rPr>
              <a:t>Aplikasi Ruzzel Schedule merupakan solusi praktis dan nyaman untuk membantu pengguna mengatur jadwal dan keuangan mereka dalam satu platform terintegrasi. Dengan antarmuka yang intuitif dan fitur yang mendukung manajemen waktu serta keuangan, aplikasi ini diharapkan dapat meningkatkan produktivitas, membantu pengguna lebih disiplin, dan memberikan kendali penuh atas aktivitas serta kondisi finansial mereka. Ruzzel Schedule hadir untuk mempermudah kehidupan sehari-hari dengan perencanaan yang lebih teratur dan terarah.</a:t>
            </a:r>
          </a:p>
        </p:txBody>
      </p:sp>
      <p:sp>
        <p:nvSpPr>
          <p:cNvPr name="TextBox 30" id="30"/>
          <p:cNvSpPr txBox="true"/>
          <p:nvPr/>
        </p:nvSpPr>
        <p:spPr>
          <a:xfrm rot="0">
            <a:off x="8194492" y="6464084"/>
            <a:ext cx="2976731" cy="845224"/>
          </a:xfrm>
          <a:prstGeom prst="rect">
            <a:avLst/>
          </a:prstGeom>
        </p:spPr>
        <p:txBody>
          <a:bodyPr anchor="t" rtlCol="false" tIns="0" lIns="0" bIns="0" rIns="0">
            <a:spAutoFit/>
          </a:bodyPr>
          <a:lstStyle/>
          <a:p>
            <a:pPr algn="l">
              <a:lnSpc>
                <a:spcPts val="1679"/>
              </a:lnSpc>
            </a:pPr>
            <a:r>
              <a:rPr lang="en-US" sz="1200">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a:t>
            </a:r>
          </a:p>
        </p:txBody>
      </p:sp>
      <p:sp>
        <p:nvSpPr>
          <p:cNvPr name="TextBox 31" id="31"/>
          <p:cNvSpPr txBox="true"/>
          <p:nvPr/>
        </p:nvSpPr>
        <p:spPr>
          <a:xfrm rot="0">
            <a:off x="8194492" y="5997403"/>
            <a:ext cx="2355637" cy="360522"/>
          </a:xfrm>
          <a:prstGeom prst="rect">
            <a:avLst/>
          </a:prstGeom>
        </p:spPr>
        <p:txBody>
          <a:bodyPr anchor="t" rtlCol="false" tIns="0" lIns="0" bIns="0" rIns="0">
            <a:spAutoFit/>
          </a:bodyPr>
          <a:lstStyle/>
          <a:p>
            <a:pPr algn="l">
              <a:lnSpc>
                <a:spcPts val="2627"/>
              </a:lnSpc>
            </a:pPr>
            <a:r>
              <a:rPr lang="en-US" sz="1876" b="true">
                <a:solidFill>
                  <a:srgbClr val="FFFFFF"/>
                </a:solidFill>
                <a:latin typeface="Open Sans Bold"/>
                <a:ea typeface="Open Sans Bold"/>
                <a:cs typeface="Open Sans Bold"/>
                <a:sym typeface="Open Sans Bold"/>
              </a:rPr>
              <a:t>Service 02</a:t>
            </a:r>
          </a:p>
        </p:txBody>
      </p:sp>
      <p:sp>
        <p:nvSpPr>
          <p:cNvPr name="TextBox 32" id="32"/>
          <p:cNvSpPr txBox="true"/>
          <p:nvPr/>
        </p:nvSpPr>
        <p:spPr>
          <a:xfrm rot="0">
            <a:off x="8194492" y="7558500"/>
            <a:ext cx="1177818" cy="269166"/>
          </a:xfrm>
          <a:prstGeom prst="rect">
            <a:avLst/>
          </a:prstGeom>
        </p:spPr>
        <p:txBody>
          <a:bodyPr anchor="t" rtlCol="false" tIns="0" lIns="0" bIns="0" rIns="0">
            <a:spAutoFit/>
          </a:bodyPr>
          <a:lstStyle/>
          <a:p>
            <a:pPr algn="l">
              <a:lnSpc>
                <a:spcPts val="1959"/>
              </a:lnSpc>
            </a:pPr>
            <a:r>
              <a:rPr lang="en-US" sz="1399" b="true">
                <a:solidFill>
                  <a:srgbClr val="FFFFFF"/>
                </a:solidFill>
                <a:latin typeface="Open Sans Bold"/>
                <a:ea typeface="Open Sans Bold"/>
                <a:cs typeface="Open Sans Bold"/>
                <a:sym typeface="Open Sans Bold"/>
              </a:rPr>
              <a:t>Learn More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93116" y="447580"/>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93116" y="539683"/>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48802" y="7301218"/>
            <a:ext cx="20585603" cy="5264356"/>
          </a:xfrm>
          <a:custGeom>
            <a:avLst/>
            <a:gdLst/>
            <a:ahLst/>
            <a:cxnLst/>
            <a:rect r="r" b="b" t="t" l="l"/>
            <a:pathLst>
              <a:path h="5264356" w="20585603">
                <a:moveTo>
                  <a:pt x="0" y="0"/>
                </a:moveTo>
                <a:lnTo>
                  <a:pt x="20585603" y="0"/>
                </a:lnTo>
                <a:lnTo>
                  <a:pt x="20585603" y="5264356"/>
                </a:lnTo>
                <a:lnTo>
                  <a:pt x="0" y="52643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477094" y="4078359"/>
            <a:ext cx="3333812" cy="6807446"/>
          </a:xfrm>
          <a:custGeom>
            <a:avLst/>
            <a:gdLst/>
            <a:ahLst/>
            <a:cxnLst/>
            <a:rect r="r" b="b" t="t" l="l"/>
            <a:pathLst>
              <a:path h="6807446" w="3333812">
                <a:moveTo>
                  <a:pt x="0" y="0"/>
                </a:moveTo>
                <a:lnTo>
                  <a:pt x="3333812" y="0"/>
                </a:lnTo>
                <a:lnTo>
                  <a:pt x="3333812" y="6807446"/>
                </a:lnTo>
                <a:lnTo>
                  <a:pt x="0" y="6807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7652292" y="4251872"/>
            <a:ext cx="2986786" cy="6468842"/>
            <a:chOff x="0" y="0"/>
            <a:chExt cx="3982381" cy="8625123"/>
          </a:xfrm>
        </p:grpSpPr>
        <p:sp>
          <p:nvSpPr>
            <p:cNvPr name="Freeform 7" id="7"/>
            <p:cNvSpPr/>
            <p:nvPr/>
          </p:nvSpPr>
          <p:spPr>
            <a:xfrm flipH="false" flipV="false" rot="0">
              <a:off x="0" y="0"/>
              <a:ext cx="3982339" cy="8625078"/>
            </a:xfrm>
            <a:custGeom>
              <a:avLst/>
              <a:gdLst/>
              <a:ahLst/>
              <a:cxnLst/>
              <a:rect r="r" b="b" t="t" l="l"/>
              <a:pathLst>
                <a:path h="8625078" w="3982339">
                  <a:moveTo>
                    <a:pt x="3609467" y="0"/>
                  </a:moveTo>
                  <a:lnTo>
                    <a:pt x="3128899" y="0"/>
                  </a:lnTo>
                  <a:lnTo>
                    <a:pt x="3128899" y="101092"/>
                  </a:lnTo>
                  <a:cubicBezTo>
                    <a:pt x="3128899" y="215646"/>
                    <a:pt x="3034538" y="310007"/>
                    <a:pt x="2919984" y="310007"/>
                  </a:cubicBezTo>
                  <a:lnTo>
                    <a:pt x="1064641" y="310007"/>
                  </a:lnTo>
                  <a:cubicBezTo>
                    <a:pt x="950087" y="310007"/>
                    <a:pt x="855726" y="215646"/>
                    <a:pt x="855726" y="101092"/>
                  </a:cubicBezTo>
                  <a:lnTo>
                    <a:pt x="855726" y="0"/>
                  </a:lnTo>
                  <a:lnTo>
                    <a:pt x="370586" y="0"/>
                  </a:lnTo>
                  <a:cubicBezTo>
                    <a:pt x="166243" y="0"/>
                    <a:pt x="0" y="166243"/>
                    <a:pt x="0" y="370586"/>
                  </a:cubicBezTo>
                  <a:lnTo>
                    <a:pt x="0" y="8254492"/>
                  </a:lnTo>
                  <a:cubicBezTo>
                    <a:pt x="0" y="8458836"/>
                    <a:pt x="166243" y="8625078"/>
                    <a:pt x="370586" y="8625078"/>
                  </a:cubicBezTo>
                  <a:lnTo>
                    <a:pt x="3609467" y="8625078"/>
                  </a:lnTo>
                  <a:cubicBezTo>
                    <a:pt x="3813810" y="8625078"/>
                    <a:pt x="3980053" y="8458836"/>
                    <a:pt x="3980053" y="8254492"/>
                  </a:cubicBezTo>
                  <a:lnTo>
                    <a:pt x="3980053" y="370586"/>
                  </a:lnTo>
                  <a:cubicBezTo>
                    <a:pt x="3982339" y="166243"/>
                    <a:pt x="3816223" y="0"/>
                    <a:pt x="3609467" y="0"/>
                  </a:cubicBezTo>
                  <a:close/>
                </a:path>
              </a:pathLst>
            </a:custGeom>
            <a:blipFill>
              <a:blip r:embed="rId8"/>
              <a:stretch>
                <a:fillRect l="-961" t="0" r="-1018" b="0"/>
              </a:stretch>
            </a:blipFill>
          </p:spPr>
        </p:sp>
      </p:grpSp>
      <p:grpSp>
        <p:nvGrpSpPr>
          <p:cNvPr name="Group 8" id="8"/>
          <p:cNvGrpSpPr/>
          <p:nvPr/>
        </p:nvGrpSpPr>
        <p:grpSpPr>
          <a:xfrm rot="0">
            <a:off x="8893838" y="4307464"/>
            <a:ext cx="461579" cy="57276"/>
            <a:chOff x="0" y="0"/>
            <a:chExt cx="615438" cy="76368"/>
          </a:xfrm>
        </p:grpSpPr>
        <p:sp>
          <p:nvSpPr>
            <p:cNvPr name="Freeform 9" id="9"/>
            <p:cNvSpPr/>
            <p:nvPr/>
          </p:nvSpPr>
          <p:spPr>
            <a:xfrm flipH="false" flipV="false" rot="0">
              <a:off x="0" y="0"/>
              <a:ext cx="615442" cy="76327"/>
            </a:xfrm>
            <a:custGeom>
              <a:avLst/>
              <a:gdLst/>
              <a:ahLst/>
              <a:cxnLst/>
              <a:rect r="r" b="b" t="t" l="l"/>
              <a:pathLst>
                <a:path h="76327" w="615442">
                  <a:moveTo>
                    <a:pt x="577215" y="0"/>
                  </a:moveTo>
                  <a:lnTo>
                    <a:pt x="38227" y="0"/>
                  </a:lnTo>
                  <a:cubicBezTo>
                    <a:pt x="17907" y="0"/>
                    <a:pt x="0" y="15748"/>
                    <a:pt x="0" y="38227"/>
                  </a:cubicBezTo>
                  <a:cubicBezTo>
                    <a:pt x="0" y="60706"/>
                    <a:pt x="17907" y="76327"/>
                    <a:pt x="38227" y="76327"/>
                  </a:cubicBezTo>
                  <a:lnTo>
                    <a:pt x="577215" y="76327"/>
                  </a:lnTo>
                  <a:cubicBezTo>
                    <a:pt x="597408" y="76327"/>
                    <a:pt x="615442" y="60579"/>
                    <a:pt x="615442" y="38100"/>
                  </a:cubicBezTo>
                  <a:cubicBezTo>
                    <a:pt x="615442" y="15621"/>
                    <a:pt x="597408" y="0"/>
                    <a:pt x="577215" y="0"/>
                  </a:cubicBezTo>
                  <a:close/>
                </a:path>
              </a:pathLst>
            </a:custGeom>
            <a:solidFill>
              <a:srgbClr val="606060"/>
            </a:solidFill>
          </p:spPr>
        </p:sp>
      </p:grpSp>
      <p:grpSp>
        <p:nvGrpSpPr>
          <p:cNvPr name="Group 10" id="10"/>
          <p:cNvGrpSpPr/>
          <p:nvPr/>
        </p:nvGrpSpPr>
        <p:grpSpPr>
          <a:xfrm rot="0">
            <a:off x="9499896" y="4293919"/>
            <a:ext cx="88389" cy="84365"/>
            <a:chOff x="0" y="0"/>
            <a:chExt cx="117853" cy="112487"/>
          </a:xfrm>
        </p:grpSpPr>
        <p:sp>
          <p:nvSpPr>
            <p:cNvPr name="Freeform 11" id="11"/>
            <p:cNvSpPr/>
            <p:nvPr/>
          </p:nvSpPr>
          <p:spPr>
            <a:xfrm flipH="false" flipV="false" rot="0">
              <a:off x="-127" y="0"/>
              <a:ext cx="118110" cy="112522"/>
            </a:xfrm>
            <a:custGeom>
              <a:avLst/>
              <a:gdLst/>
              <a:ahLst/>
              <a:cxnLst/>
              <a:rect r="r" b="b" t="t" l="l"/>
              <a:pathLst>
                <a:path h="112522" w="118110">
                  <a:moveTo>
                    <a:pt x="59055" y="127"/>
                  </a:moveTo>
                  <a:cubicBezTo>
                    <a:pt x="38989" y="0"/>
                    <a:pt x="20320" y="10668"/>
                    <a:pt x="10160" y="28067"/>
                  </a:cubicBezTo>
                  <a:cubicBezTo>
                    <a:pt x="0" y="45466"/>
                    <a:pt x="127" y="66929"/>
                    <a:pt x="10160" y="84455"/>
                  </a:cubicBezTo>
                  <a:cubicBezTo>
                    <a:pt x="20193" y="101981"/>
                    <a:pt x="38989" y="112522"/>
                    <a:pt x="59055" y="112395"/>
                  </a:cubicBezTo>
                  <a:cubicBezTo>
                    <a:pt x="79121" y="112522"/>
                    <a:pt x="97790" y="101854"/>
                    <a:pt x="107950" y="84328"/>
                  </a:cubicBezTo>
                  <a:cubicBezTo>
                    <a:pt x="118110" y="66802"/>
                    <a:pt x="117983" y="45466"/>
                    <a:pt x="107950" y="28067"/>
                  </a:cubicBezTo>
                  <a:cubicBezTo>
                    <a:pt x="97917" y="10668"/>
                    <a:pt x="79121" y="0"/>
                    <a:pt x="59055" y="127"/>
                  </a:cubicBezTo>
                  <a:close/>
                </a:path>
              </a:pathLst>
            </a:custGeom>
            <a:solidFill>
              <a:srgbClr val="606060"/>
            </a:solidFill>
          </p:spPr>
        </p:sp>
      </p:grpSp>
      <p:grpSp>
        <p:nvGrpSpPr>
          <p:cNvPr name="Group 12" id="12"/>
          <p:cNvGrpSpPr/>
          <p:nvPr/>
        </p:nvGrpSpPr>
        <p:grpSpPr>
          <a:xfrm rot="0">
            <a:off x="7406341" y="4954348"/>
            <a:ext cx="37061" cy="283012"/>
            <a:chOff x="0" y="0"/>
            <a:chExt cx="49415" cy="377349"/>
          </a:xfrm>
        </p:grpSpPr>
        <p:sp>
          <p:nvSpPr>
            <p:cNvPr name="Freeform 13" id="13"/>
            <p:cNvSpPr/>
            <p:nvPr/>
          </p:nvSpPr>
          <p:spPr>
            <a:xfrm flipH="false" flipV="false" rot="0">
              <a:off x="0" y="0"/>
              <a:ext cx="49403" cy="377317"/>
            </a:xfrm>
            <a:custGeom>
              <a:avLst/>
              <a:gdLst/>
              <a:ahLst/>
              <a:cxnLst/>
              <a:rect r="r" b="b" t="t" l="l"/>
              <a:pathLst>
                <a:path h="377317" w="49403">
                  <a:moveTo>
                    <a:pt x="0" y="47117"/>
                  </a:moveTo>
                  <a:lnTo>
                    <a:pt x="0" y="327914"/>
                  </a:lnTo>
                  <a:cubicBezTo>
                    <a:pt x="0" y="354838"/>
                    <a:pt x="22479" y="377317"/>
                    <a:pt x="49403" y="377317"/>
                  </a:cubicBezTo>
                  <a:lnTo>
                    <a:pt x="49403" y="0"/>
                  </a:lnTo>
                  <a:cubicBezTo>
                    <a:pt x="22479" y="0"/>
                    <a:pt x="0" y="20193"/>
                    <a:pt x="0" y="47117"/>
                  </a:cubicBezTo>
                  <a:close/>
                </a:path>
              </a:pathLst>
            </a:custGeom>
            <a:solidFill>
              <a:srgbClr val="B8B8B8"/>
            </a:solidFill>
          </p:spPr>
        </p:sp>
      </p:grpSp>
      <p:grpSp>
        <p:nvGrpSpPr>
          <p:cNvPr name="Group 14" id="14"/>
          <p:cNvGrpSpPr/>
          <p:nvPr/>
        </p:nvGrpSpPr>
        <p:grpSpPr>
          <a:xfrm rot="0">
            <a:off x="7406341" y="5447934"/>
            <a:ext cx="37061" cy="510432"/>
            <a:chOff x="0" y="0"/>
            <a:chExt cx="49415" cy="680576"/>
          </a:xfrm>
        </p:grpSpPr>
        <p:sp>
          <p:nvSpPr>
            <p:cNvPr name="Freeform 15" id="15"/>
            <p:cNvSpPr/>
            <p:nvPr/>
          </p:nvSpPr>
          <p:spPr>
            <a:xfrm flipH="false" flipV="false" rot="0">
              <a:off x="0" y="0"/>
              <a:ext cx="49403" cy="680593"/>
            </a:xfrm>
            <a:custGeom>
              <a:avLst/>
              <a:gdLst/>
              <a:ahLst/>
              <a:cxnLst/>
              <a:rect r="r" b="b" t="t" l="l"/>
              <a:pathLst>
                <a:path h="680593" w="49403">
                  <a:moveTo>
                    <a:pt x="0" y="47117"/>
                  </a:moveTo>
                  <a:lnTo>
                    <a:pt x="0" y="631190"/>
                  </a:lnTo>
                  <a:cubicBezTo>
                    <a:pt x="0" y="658114"/>
                    <a:pt x="22479" y="680593"/>
                    <a:pt x="49403" y="680593"/>
                  </a:cubicBezTo>
                  <a:lnTo>
                    <a:pt x="49403" y="0"/>
                  </a:lnTo>
                  <a:cubicBezTo>
                    <a:pt x="22479" y="0"/>
                    <a:pt x="0" y="20193"/>
                    <a:pt x="0" y="47117"/>
                  </a:cubicBezTo>
                  <a:close/>
                </a:path>
              </a:pathLst>
            </a:custGeom>
            <a:solidFill>
              <a:srgbClr val="B8B8B8"/>
            </a:solidFill>
          </p:spPr>
        </p:sp>
      </p:grpSp>
      <p:grpSp>
        <p:nvGrpSpPr>
          <p:cNvPr name="Group 16" id="16"/>
          <p:cNvGrpSpPr/>
          <p:nvPr/>
        </p:nvGrpSpPr>
        <p:grpSpPr>
          <a:xfrm rot="0">
            <a:off x="7406341" y="6069549"/>
            <a:ext cx="37061" cy="512117"/>
            <a:chOff x="0" y="0"/>
            <a:chExt cx="49415" cy="682822"/>
          </a:xfrm>
        </p:grpSpPr>
        <p:sp>
          <p:nvSpPr>
            <p:cNvPr name="Freeform 17" id="17"/>
            <p:cNvSpPr/>
            <p:nvPr/>
          </p:nvSpPr>
          <p:spPr>
            <a:xfrm flipH="false" flipV="false" rot="0">
              <a:off x="0" y="0"/>
              <a:ext cx="49403" cy="682879"/>
            </a:xfrm>
            <a:custGeom>
              <a:avLst/>
              <a:gdLst/>
              <a:ahLst/>
              <a:cxnLst/>
              <a:rect r="r" b="b" t="t" l="l"/>
              <a:pathLst>
                <a:path h="682879" w="49403">
                  <a:moveTo>
                    <a:pt x="0" y="49403"/>
                  </a:moveTo>
                  <a:lnTo>
                    <a:pt x="0" y="633349"/>
                  </a:lnTo>
                  <a:cubicBezTo>
                    <a:pt x="0" y="660400"/>
                    <a:pt x="22479" y="682879"/>
                    <a:pt x="49403" y="682879"/>
                  </a:cubicBezTo>
                  <a:lnTo>
                    <a:pt x="49403" y="0"/>
                  </a:lnTo>
                  <a:cubicBezTo>
                    <a:pt x="22479" y="0"/>
                    <a:pt x="0" y="22479"/>
                    <a:pt x="0" y="49403"/>
                  </a:cubicBezTo>
                  <a:close/>
                </a:path>
              </a:pathLst>
            </a:custGeom>
            <a:solidFill>
              <a:srgbClr val="B8B8B8"/>
            </a:solidFill>
          </p:spPr>
        </p:sp>
      </p:grpSp>
      <p:grpSp>
        <p:nvGrpSpPr>
          <p:cNvPr name="Group 18" id="18"/>
          <p:cNvGrpSpPr/>
          <p:nvPr/>
        </p:nvGrpSpPr>
        <p:grpSpPr>
          <a:xfrm rot="0">
            <a:off x="10844598" y="5616393"/>
            <a:ext cx="37061" cy="820397"/>
            <a:chOff x="0" y="0"/>
            <a:chExt cx="49415" cy="1093863"/>
          </a:xfrm>
        </p:grpSpPr>
        <p:sp>
          <p:nvSpPr>
            <p:cNvPr name="Freeform 19" id="19"/>
            <p:cNvSpPr/>
            <p:nvPr/>
          </p:nvSpPr>
          <p:spPr>
            <a:xfrm flipH="false" flipV="false" rot="0">
              <a:off x="0" y="0"/>
              <a:ext cx="49403" cy="1093851"/>
            </a:xfrm>
            <a:custGeom>
              <a:avLst/>
              <a:gdLst/>
              <a:ahLst/>
              <a:cxnLst/>
              <a:rect r="r" b="b" t="t" l="l"/>
              <a:pathLst>
                <a:path h="1093851" w="49403">
                  <a:moveTo>
                    <a:pt x="0" y="0"/>
                  </a:moveTo>
                  <a:lnTo>
                    <a:pt x="0" y="1093851"/>
                  </a:lnTo>
                  <a:cubicBezTo>
                    <a:pt x="26924" y="1093851"/>
                    <a:pt x="49403" y="1071372"/>
                    <a:pt x="49403" y="1044448"/>
                  </a:cubicBezTo>
                  <a:lnTo>
                    <a:pt x="49403" y="49403"/>
                  </a:lnTo>
                  <a:cubicBezTo>
                    <a:pt x="49403" y="22479"/>
                    <a:pt x="26924" y="0"/>
                    <a:pt x="0" y="0"/>
                  </a:cubicBezTo>
                  <a:close/>
                </a:path>
              </a:pathLst>
            </a:custGeom>
            <a:solidFill>
              <a:srgbClr val="B8B8B8"/>
            </a:solidFill>
          </p:spPr>
        </p:sp>
      </p:grpSp>
      <p:sp>
        <p:nvSpPr>
          <p:cNvPr name="Freeform 20" id="20"/>
          <p:cNvSpPr/>
          <p:nvPr/>
        </p:nvSpPr>
        <p:spPr>
          <a:xfrm flipH="false" flipV="false" rot="0">
            <a:off x="7443402" y="4044667"/>
            <a:ext cx="3401196" cy="6874829"/>
          </a:xfrm>
          <a:custGeom>
            <a:avLst/>
            <a:gdLst/>
            <a:ahLst/>
            <a:cxnLst/>
            <a:rect r="r" b="b" t="t" l="l"/>
            <a:pathLst>
              <a:path h="6874829" w="3401196">
                <a:moveTo>
                  <a:pt x="0" y="0"/>
                </a:moveTo>
                <a:lnTo>
                  <a:pt x="3401196" y="0"/>
                </a:lnTo>
                <a:lnTo>
                  <a:pt x="3401196" y="6874829"/>
                </a:lnTo>
                <a:lnTo>
                  <a:pt x="0" y="687482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false" flipV="false" rot="0">
            <a:off x="10388907" y="5171808"/>
            <a:ext cx="2801085" cy="5719649"/>
          </a:xfrm>
          <a:custGeom>
            <a:avLst/>
            <a:gdLst/>
            <a:ahLst/>
            <a:cxnLst/>
            <a:rect r="r" b="b" t="t" l="l"/>
            <a:pathLst>
              <a:path h="5719649" w="2801085">
                <a:moveTo>
                  <a:pt x="0" y="0"/>
                </a:moveTo>
                <a:lnTo>
                  <a:pt x="2801085" y="0"/>
                </a:lnTo>
                <a:lnTo>
                  <a:pt x="2801085" y="5719650"/>
                </a:lnTo>
                <a:lnTo>
                  <a:pt x="0" y="571965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22" id="22"/>
          <p:cNvGrpSpPr/>
          <p:nvPr/>
        </p:nvGrpSpPr>
        <p:grpSpPr>
          <a:xfrm rot="0">
            <a:off x="10536109" y="5317595"/>
            <a:ext cx="2509512" cy="5435153"/>
            <a:chOff x="0" y="0"/>
            <a:chExt cx="3346016" cy="7246871"/>
          </a:xfrm>
        </p:grpSpPr>
        <p:sp>
          <p:nvSpPr>
            <p:cNvPr name="Freeform 23" id="23"/>
            <p:cNvSpPr/>
            <p:nvPr/>
          </p:nvSpPr>
          <p:spPr>
            <a:xfrm flipH="false" flipV="false" rot="0">
              <a:off x="0" y="0"/>
              <a:ext cx="3346069" cy="7246874"/>
            </a:xfrm>
            <a:custGeom>
              <a:avLst/>
              <a:gdLst/>
              <a:ahLst/>
              <a:cxnLst/>
              <a:rect r="r" b="b" t="t" l="l"/>
              <a:pathLst>
                <a:path h="7246874" w="3346069">
                  <a:moveTo>
                    <a:pt x="3032760" y="0"/>
                  </a:moveTo>
                  <a:lnTo>
                    <a:pt x="2628900" y="0"/>
                  </a:lnTo>
                  <a:lnTo>
                    <a:pt x="2628900" y="84963"/>
                  </a:lnTo>
                  <a:cubicBezTo>
                    <a:pt x="2628900" y="181229"/>
                    <a:pt x="2549652" y="260477"/>
                    <a:pt x="2453386" y="260477"/>
                  </a:cubicBezTo>
                  <a:lnTo>
                    <a:pt x="894588" y="260477"/>
                  </a:lnTo>
                  <a:cubicBezTo>
                    <a:pt x="798322" y="260477"/>
                    <a:pt x="719074" y="181229"/>
                    <a:pt x="719074" y="84963"/>
                  </a:cubicBezTo>
                  <a:lnTo>
                    <a:pt x="719074" y="0"/>
                  </a:lnTo>
                  <a:lnTo>
                    <a:pt x="311404" y="0"/>
                  </a:lnTo>
                  <a:cubicBezTo>
                    <a:pt x="139700" y="0"/>
                    <a:pt x="0" y="139700"/>
                    <a:pt x="0" y="311404"/>
                  </a:cubicBezTo>
                  <a:lnTo>
                    <a:pt x="0" y="6935470"/>
                  </a:lnTo>
                  <a:cubicBezTo>
                    <a:pt x="0" y="7107174"/>
                    <a:pt x="139700" y="7246874"/>
                    <a:pt x="311404" y="7246874"/>
                  </a:cubicBezTo>
                  <a:lnTo>
                    <a:pt x="3032760" y="7246874"/>
                  </a:lnTo>
                  <a:cubicBezTo>
                    <a:pt x="3204464" y="7246874"/>
                    <a:pt x="3344164" y="7107174"/>
                    <a:pt x="3344164" y="6935470"/>
                  </a:cubicBezTo>
                  <a:lnTo>
                    <a:pt x="3344164" y="311404"/>
                  </a:lnTo>
                  <a:cubicBezTo>
                    <a:pt x="3346069" y="139700"/>
                    <a:pt x="3206369" y="0"/>
                    <a:pt x="3032760" y="0"/>
                  </a:cubicBezTo>
                  <a:close/>
                </a:path>
              </a:pathLst>
            </a:custGeom>
            <a:blipFill>
              <a:blip r:embed="rId13"/>
              <a:stretch>
                <a:fillRect l="-906" t="0" r="-961" b="0"/>
              </a:stretch>
            </a:blipFill>
          </p:spPr>
        </p:sp>
      </p:grpSp>
      <p:grpSp>
        <p:nvGrpSpPr>
          <p:cNvPr name="Group 24" id="24"/>
          <p:cNvGrpSpPr/>
          <p:nvPr/>
        </p:nvGrpSpPr>
        <p:grpSpPr>
          <a:xfrm rot="0">
            <a:off x="11579262" y="5364303"/>
            <a:ext cx="387821" cy="48124"/>
            <a:chOff x="0" y="0"/>
            <a:chExt cx="517094" cy="64165"/>
          </a:xfrm>
        </p:grpSpPr>
        <p:sp>
          <p:nvSpPr>
            <p:cNvPr name="Freeform 25" id="25"/>
            <p:cNvSpPr/>
            <p:nvPr/>
          </p:nvSpPr>
          <p:spPr>
            <a:xfrm flipH="false" flipV="false" rot="0">
              <a:off x="0" y="0"/>
              <a:ext cx="517144" cy="64135"/>
            </a:xfrm>
            <a:custGeom>
              <a:avLst/>
              <a:gdLst/>
              <a:ahLst/>
              <a:cxnLst/>
              <a:rect r="r" b="b" t="t" l="l"/>
              <a:pathLst>
                <a:path h="64135" w="517144">
                  <a:moveTo>
                    <a:pt x="485013" y="0"/>
                  </a:moveTo>
                  <a:lnTo>
                    <a:pt x="32131" y="0"/>
                  </a:lnTo>
                  <a:cubicBezTo>
                    <a:pt x="15113" y="0"/>
                    <a:pt x="0" y="13208"/>
                    <a:pt x="0" y="32131"/>
                  </a:cubicBezTo>
                  <a:cubicBezTo>
                    <a:pt x="0" y="51054"/>
                    <a:pt x="15113" y="64135"/>
                    <a:pt x="32131" y="64135"/>
                  </a:cubicBezTo>
                  <a:lnTo>
                    <a:pt x="485013" y="64135"/>
                  </a:lnTo>
                  <a:cubicBezTo>
                    <a:pt x="502031" y="64135"/>
                    <a:pt x="517144" y="50927"/>
                    <a:pt x="517144" y="32004"/>
                  </a:cubicBezTo>
                  <a:cubicBezTo>
                    <a:pt x="517144" y="13081"/>
                    <a:pt x="502031" y="0"/>
                    <a:pt x="485013" y="0"/>
                  </a:cubicBezTo>
                  <a:close/>
                </a:path>
              </a:pathLst>
            </a:custGeom>
            <a:solidFill>
              <a:srgbClr val="606060"/>
            </a:solidFill>
          </p:spPr>
        </p:sp>
      </p:grpSp>
      <p:grpSp>
        <p:nvGrpSpPr>
          <p:cNvPr name="Group 26" id="26"/>
          <p:cNvGrpSpPr/>
          <p:nvPr/>
        </p:nvGrpSpPr>
        <p:grpSpPr>
          <a:xfrm rot="0">
            <a:off x="12088475" y="5352923"/>
            <a:ext cx="74265" cy="70884"/>
            <a:chOff x="0" y="0"/>
            <a:chExt cx="99020" cy="94512"/>
          </a:xfrm>
        </p:grpSpPr>
        <p:sp>
          <p:nvSpPr>
            <p:cNvPr name="Freeform 27" id="27"/>
            <p:cNvSpPr/>
            <p:nvPr/>
          </p:nvSpPr>
          <p:spPr>
            <a:xfrm flipH="false" flipV="false" rot="0">
              <a:off x="0" y="0"/>
              <a:ext cx="99060" cy="94615"/>
            </a:xfrm>
            <a:custGeom>
              <a:avLst/>
              <a:gdLst/>
              <a:ahLst/>
              <a:cxnLst/>
              <a:rect r="r" b="b" t="t" l="l"/>
              <a:pathLst>
                <a:path h="94615" w="99060">
                  <a:moveTo>
                    <a:pt x="49530" y="127"/>
                  </a:moveTo>
                  <a:cubicBezTo>
                    <a:pt x="32639" y="0"/>
                    <a:pt x="16891" y="9017"/>
                    <a:pt x="8509" y="23622"/>
                  </a:cubicBezTo>
                  <a:cubicBezTo>
                    <a:pt x="127" y="38227"/>
                    <a:pt x="0" y="56261"/>
                    <a:pt x="8509" y="70866"/>
                  </a:cubicBezTo>
                  <a:cubicBezTo>
                    <a:pt x="17018" y="85471"/>
                    <a:pt x="32639" y="94488"/>
                    <a:pt x="49530" y="94488"/>
                  </a:cubicBezTo>
                  <a:cubicBezTo>
                    <a:pt x="66421" y="94615"/>
                    <a:pt x="82042" y="85598"/>
                    <a:pt x="90551" y="70993"/>
                  </a:cubicBezTo>
                  <a:cubicBezTo>
                    <a:pt x="99060" y="56388"/>
                    <a:pt x="99060" y="38354"/>
                    <a:pt x="90551" y="23749"/>
                  </a:cubicBezTo>
                  <a:cubicBezTo>
                    <a:pt x="82042" y="9144"/>
                    <a:pt x="66421" y="0"/>
                    <a:pt x="49530" y="127"/>
                  </a:cubicBezTo>
                  <a:close/>
                </a:path>
              </a:pathLst>
            </a:custGeom>
            <a:solidFill>
              <a:srgbClr val="606060"/>
            </a:solidFill>
          </p:spPr>
        </p:sp>
      </p:grpSp>
      <p:grpSp>
        <p:nvGrpSpPr>
          <p:cNvPr name="Group 28" id="28"/>
          <p:cNvGrpSpPr/>
          <p:nvPr/>
        </p:nvGrpSpPr>
        <p:grpSpPr>
          <a:xfrm rot="0">
            <a:off x="10329460" y="5907818"/>
            <a:ext cx="31139" cy="237788"/>
            <a:chOff x="0" y="0"/>
            <a:chExt cx="41519" cy="317051"/>
          </a:xfrm>
        </p:grpSpPr>
        <p:sp>
          <p:nvSpPr>
            <p:cNvPr name="Freeform 29" id="29"/>
            <p:cNvSpPr/>
            <p:nvPr/>
          </p:nvSpPr>
          <p:spPr>
            <a:xfrm flipH="false" flipV="false" rot="0">
              <a:off x="0" y="0"/>
              <a:ext cx="41529" cy="317119"/>
            </a:xfrm>
            <a:custGeom>
              <a:avLst/>
              <a:gdLst/>
              <a:ahLst/>
              <a:cxnLst/>
              <a:rect r="r" b="b" t="t" l="l"/>
              <a:pathLst>
                <a:path h="317119" w="41529">
                  <a:moveTo>
                    <a:pt x="0" y="39624"/>
                  </a:moveTo>
                  <a:lnTo>
                    <a:pt x="0" y="275590"/>
                  </a:lnTo>
                  <a:cubicBezTo>
                    <a:pt x="0" y="298196"/>
                    <a:pt x="18923" y="317119"/>
                    <a:pt x="41529" y="317119"/>
                  </a:cubicBezTo>
                  <a:lnTo>
                    <a:pt x="41529" y="0"/>
                  </a:lnTo>
                  <a:cubicBezTo>
                    <a:pt x="18923" y="0"/>
                    <a:pt x="0" y="17018"/>
                    <a:pt x="0" y="39624"/>
                  </a:cubicBezTo>
                  <a:close/>
                </a:path>
              </a:pathLst>
            </a:custGeom>
            <a:solidFill>
              <a:srgbClr val="B8B8B8"/>
            </a:solidFill>
          </p:spPr>
        </p:sp>
      </p:grpSp>
      <p:grpSp>
        <p:nvGrpSpPr>
          <p:cNvPr name="Group 30" id="30"/>
          <p:cNvGrpSpPr/>
          <p:nvPr/>
        </p:nvGrpSpPr>
        <p:grpSpPr>
          <a:xfrm rot="0">
            <a:off x="10329460" y="6322532"/>
            <a:ext cx="31139" cy="428868"/>
            <a:chOff x="0" y="0"/>
            <a:chExt cx="41519" cy="571823"/>
          </a:xfrm>
        </p:grpSpPr>
        <p:sp>
          <p:nvSpPr>
            <p:cNvPr name="Freeform 31" id="31"/>
            <p:cNvSpPr/>
            <p:nvPr/>
          </p:nvSpPr>
          <p:spPr>
            <a:xfrm flipH="false" flipV="false" rot="0">
              <a:off x="0" y="0"/>
              <a:ext cx="41529" cy="571881"/>
            </a:xfrm>
            <a:custGeom>
              <a:avLst/>
              <a:gdLst/>
              <a:ahLst/>
              <a:cxnLst/>
              <a:rect r="r" b="b" t="t" l="l"/>
              <a:pathLst>
                <a:path h="571881" w="41529">
                  <a:moveTo>
                    <a:pt x="0" y="39624"/>
                  </a:moveTo>
                  <a:lnTo>
                    <a:pt x="0" y="530352"/>
                  </a:lnTo>
                  <a:cubicBezTo>
                    <a:pt x="0" y="552958"/>
                    <a:pt x="18923" y="571881"/>
                    <a:pt x="41529" y="571881"/>
                  </a:cubicBezTo>
                  <a:lnTo>
                    <a:pt x="41529" y="0"/>
                  </a:lnTo>
                  <a:cubicBezTo>
                    <a:pt x="18923" y="0"/>
                    <a:pt x="0" y="17018"/>
                    <a:pt x="0" y="39624"/>
                  </a:cubicBezTo>
                  <a:close/>
                </a:path>
              </a:pathLst>
            </a:custGeom>
            <a:solidFill>
              <a:srgbClr val="B8B8B8"/>
            </a:solidFill>
          </p:spPr>
        </p:sp>
      </p:grpSp>
      <p:grpSp>
        <p:nvGrpSpPr>
          <p:cNvPr name="Group 32" id="32"/>
          <p:cNvGrpSpPr/>
          <p:nvPr/>
        </p:nvGrpSpPr>
        <p:grpSpPr>
          <a:xfrm rot="0">
            <a:off x="10329460" y="6844816"/>
            <a:ext cx="31139" cy="430283"/>
            <a:chOff x="0" y="0"/>
            <a:chExt cx="41519" cy="573711"/>
          </a:xfrm>
        </p:grpSpPr>
        <p:sp>
          <p:nvSpPr>
            <p:cNvPr name="Freeform 33" id="33"/>
            <p:cNvSpPr/>
            <p:nvPr/>
          </p:nvSpPr>
          <p:spPr>
            <a:xfrm flipH="false" flipV="false" rot="0">
              <a:off x="0" y="0"/>
              <a:ext cx="41529" cy="573659"/>
            </a:xfrm>
            <a:custGeom>
              <a:avLst/>
              <a:gdLst/>
              <a:ahLst/>
              <a:cxnLst/>
              <a:rect r="r" b="b" t="t" l="l"/>
              <a:pathLst>
                <a:path h="573659" w="41529">
                  <a:moveTo>
                    <a:pt x="0" y="41529"/>
                  </a:moveTo>
                  <a:lnTo>
                    <a:pt x="0" y="532130"/>
                  </a:lnTo>
                  <a:cubicBezTo>
                    <a:pt x="0" y="554736"/>
                    <a:pt x="18923" y="573659"/>
                    <a:pt x="41529" y="573659"/>
                  </a:cubicBezTo>
                  <a:lnTo>
                    <a:pt x="41529" y="0"/>
                  </a:lnTo>
                  <a:cubicBezTo>
                    <a:pt x="18923" y="0"/>
                    <a:pt x="0" y="18923"/>
                    <a:pt x="0" y="41529"/>
                  </a:cubicBezTo>
                  <a:close/>
                </a:path>
              </a:pathLst>
            </a:custGeom>
            <a:solidFill>
              <a:srgbClr val="B8B8B8"/>
            </a:solidFill>
          </p:spPr>
        </p:sp>
      </p:grpSp>
      <p:grpSp>
        <p:nvGrpSpPr>
          <p:cNvPr name="Group 34" id="34"/>
          <p:cNvGrpSpPr/>
          <p:nvPr/>
        </p:nvGrpSpPr>
        <p:grpSpPr>
          <a:xfrm rot="0">
            <a:off x="13218300" y="6464072"/>
            <a:ext cx="31139" cy="689302"/>
            <a:chOff x="0" y="0"/>
            <a:chExt cx="41519" cy="919069"/>
          </a:xfrm>
        </p:grpSpPr>
        <p:sp>
          <p:nvSpPr>
            <p:cNvPr name="Freeform 35" id="35"/>
            <p:cNvSpPr/>
            <p:nvPr/>
          </p:nvSpPr>
          <p:spPr>
            <a:xfrm flipH="false" flipV="false" rot="0">
              <a:off x="0" y="0"/>
              <a:ext cx="41529" cy="919099"/>
            </a:xfrm>
            <a:custGeom>
              <a:avLst/>
              <a:gdLst/>
              <a:ahLst/>
              <a:cxnLst/>
              <a:rect r="r" b="b" t="t" l="l"/>
              <a:pathLst>
                <a:path h="919099" w="41529">
                  <a:moveTo>
                    <a:pt x="0" y="0"/>
                  </a:moveTo>
                  <a:lnTo>
                    <a:pt x="0" y="919099"/>
                  </a:lnTo>
                  <a:cubicBezTo>
                    <a:pt x="22606" y="919099"/>
                    <a:pt x="41529" y="900176"/>
                    <a:pt x="41529" y="877570"/>
                  </a:cubicBezTo>
                  <a:lnTo>
                    <a:pt x="41529" y="41529"/>
                  </a:lnTo>
                  <a:cubicBezTo>
                    <a:pt x="41529" y="18923"/>
                    <a:pt x="22606" y="0"/>
                    <a:pt x="0" y="0"/>
                  </a:cubicBezTo>
                  <a:close/>
                </a:path>
              </a:pathLst>
            </a:custGeom>
            <a:solidFill>
              <a:srgbClr val="B8B8B8"/>
            </a:solidFill>
          </p:spPr>
        </p:sp>
      </p:grpSp>
      <p:sp>
        <p:nvSpPr>
          <p:cNvPr name="Freeform 36" id="36"/>
          <p:cNvSpPr/>
          <p:nvPr/>
        </p:nvSpPr>
        <p:spPr>
          <a:xfrm flipH="false" flipV="false" rot="0">
            <a:off x="10360599" y="5143500"/>
            <a:ext cx="2857701" cy="5776266"/>
          </a:xfrm>
          <a:custGeom>
            <a:avLst/>
            <a:gdLst/>
            <a:ahLst/>
            <a:cxnLst/>
            <a:rect r="r" b="b" t="t" l="l"/>
            <a:pathLst>
              <a:path h="5776266" w="2857701">
                <a:moveTo>
                  <a:pt x="0" y="0"/>
                </a:moveTo>
                <a:lnTo>
                  <a:pt x="2857701" y="0"/>
                </a:lnTo>
                <a:lnTo>
                  <a:pt x="2857701" y="5776266"/>
                </a:lnTo>
                <a:lnTo>
                  <a:pt x="0" y="577626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37" id="37"/>
          <p:cNvSpPr/>
          <p:nvPr/>
        </p:nvSpPr>
        <p:spPr>
          <a:xfrm flipH="false" flipV="false" rot="0">
            <a:off x="5098008" y="5171808"/>
            <a:ext cx="2801085" cy="5719649"/>
          </a:xfrm>
          <a:custGeom>
            <a:avLst/>
            <a:gdLst/>
            <a:ahLst/>
            <a:cxnLst/>
            <a:rect r="r" b="b" t="t" l="l"/>
            <a:pathLst>
              <a:path h="5719649" w="2801085">
                <a:moveTo>
                  <a:pt x="0" y="0"/>
                </a:moveTo>
                <a:lnTo>
                  <a:pt x="2801085" y="0"/>
                </a:lnTo>
                <a:lnTo>
                  <a:pt x="2801085" y="5719650"/>
                </a:lnTo>
                <a:lnTo>
                  <a:pt x="0" y="571965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8" id="38"/>
          <p:cNvGrpSpPr/>
          <p:nvPr/>
        </p:nvGrpSpPr>
        <p:grpSpPr>
          <a:xfrm rot="0">
            <a:off x="5245210" y="5317595"/>
            <a:ext cx="2509512" cy="5435153"/>
            <a:chOff x="0" y="0"/>
            <a:chExt cx="3346016" cy="7246871"/>
          </a:xfrm>
        </p:grpSpPr>
        <p:sp>
          <p:nvSpPr>
            <p:cNvPr name="Freeform 39" id="39"/>
            <p:cNvSpPr/>
            <p:nvPr/>
          </p:nvSpPr>
          <p:spPr>
            <a:xfrm flipH="false" flipV="false" rot="0">
              <a:off x="0" y="0"/>
              <a:ext cx="3346069" cy="7246874"/>
            </a:xfrm>
            <a:custGeom>
              <a:avLst/>
              <a:gdLst/>
              <a:ahLst/>
              <a:cxnLst/>
              <a:rect r="r" b="b" t="t" l="l"/>
              <a:pathLst>
                <a:path h="7246874" w="3346069">
                  <a:moveTo>
                    <a:pt x="3032760" y="0"/>
                  </a:moveTo>
                  <a:lnTo>
                    <a:pt x="2628900" y="0"/>
                  </a:lnTo>
                  <a:lnTo>
                    <a:pt x="2628900" y="84963"/>
                  </a:lnTo>
                  <a:cubicBezTo>
                    <a:pt x="2628900" y="181229"/>
                    <a:pt x="2549652" y="260477"/>
                    <a:pt x="2453386" y="260477"/>
                  </a:cubicBezTo>
                  <a:lnTo>
                    <a:pt x="894588" y="260477"/>
                  </a:lnTo>
                  <a:cubicBezTo>
                    <a:pt x="798322" y="260477"/>
                    <a:pt x="719074" y="181229"/>
                    <a:pt x="719074" y="84963"/>
                  </a:cubicBezTo>
                  <a:lnTo>
                    <a:pt x="719074" y="0"/>
                  </a:lnTo>
                  <a:lnTo>
                    <a:pt x="311404" y="0"/>
                  </a:lnTo>
                  <a:cubicBezTo>
                    <a:pt x="139700" y="0"/>
                    <a:pt x="0" y="139700"/>
                    <a:pt x="0" y="311404"/>
                  </a:cubicBezTo>
                  <a:lnTo>
                    <a:pt x="0" y="6935470"/>
                  </a:lnTo>
                  <a:cubicBezTo>
                    <a:pt x="0" y="7107174"/>
                    <a:pt x="139700" y="7246874"/>
                    <a:pt x="311404" y="7246874"/>
                  </a:cubicBezTo>
                  <a:lnTo>
                    <a:pt x="3032760" y="7246874"/>
                  </a:lnTo>
                  <a:cubicBezTo>
                    <a:pt x="3204464" y="7246874"/>
                    <a:pt x="3344164" y="7107174"/>
                    <a:pt x="3344164" y="6935470"/>
                  </a:cubicBezTo>
                  <a:lnTo>
                    <a:pt x="3344164" y="311404"/>
                  </a:lnTo>
                  <a:cubicBezTo>
                    <a:pt x="3346069" y="139700"/>
                    <a:pt x="3206369" y="0"/>
                    <a:pt x="3032760" y="0"/>
                  </a:cubicBezTo>
                  <a:close/>
                </a:path>
              </a:pathLst>
            </a:custGeom>
            <a:blipFill>
              <a:blip r:embed="rId16"/>
              <a:stretch>
                <a:fillRect l="0" t="-149" r="-54" b="-149"/>
              </a:stretch>
            </a:blipFill>
          </p:spPr>
        </p:sp>
      </p:grpSp>
      <p:grpSp>
        <p:nvGrpSpPr>
          <p:cNvPr name="Group 40" id="40"/>
          <p:cNvGrpSpPr/>
          <p:nvPr/>
        </p:nvGrpSpPr>
        <p:grpSpPr>
          <a:xfrm rot="0">
            <a:off x="6288363" y="5364303"/>
            <a:ext cx="387821" cy="48124"/>
            <a:chOff x="0" y="0"/>
            <a:chExt cx="517094" cy="64165"/>
          </a:xfrm>
        </p:grpSpPr>
        <p:sp>
          <p:nvSpPr>
            <p:cNvPr name="Freeform 41" id="41"/>
            <p:cNvSpPr/>
            <p:nvPr/>
          </p:nvSpPr>
          <p:spPr>
            <a:xfrm flipH="false" flipV="false" rot="0">
              <a:off x="0" y="0"/>
              <a:ext cx="517144" cy="64135"/>
            </a:xfrm>
            <a:custGeom>
              <a:avLst/>
              <a:gdLst/>
              <a:ahLst/>
              <a:cxnLst/>
              <a:rect r="r" b="b" t="t" l="l"/>
              <a:pathLst>
                <a:path h="64135" w="517144">
                  <a:moveTo>
                    <a:pt x="485013" y="0"/>
                  </a:moveTo>
                  <a:lnTo>
                    <a:pt x="32131" y="0"/>
                  </a:lnTo>
                  <a:cubicBezTo>
                    <a:pt x="15113" y="0"/>
                    <a:pt x="0" y="13208"/>
                    <a:pt x="0" y="32131"/>
                  </a:cubicBezTo>
                  <a:cubicBezTo>
                    <a:pt x="0" y="51054"/>
                    <a:pt x="15113" y="64135"/>
                    <a:pt x="32131" y="64135"/>
                  </a:cubicBezTo>
                  <a:lnTo>
                    <a:pt x="485013" y="64135"/>
                  </a:lnTo>
                  <a:cubicBezTo>
                    <a:pt x="502031" y="64135"/>
                    <a:pt x="517144" y="50927"/>
                    <a:pt x="517144" y="32004"/>
                  </a:cubicBezTo>
                  <a:cubicBezTo>
                    <a:pt x="517144" y="13081"/>
                    <a:pt x="502031" y="0"/>
                    <a:pt x="485013" y="0"/>
                  </a:cubicBezTo>
                  <a:close/>
                </a:path>
              </a:pathLst>
            </a:custGeom>
            <a:solidFill>
              <a:srgbClr val="606060"/>
            </a:solidFill>
          </p:spPr>
        </p:sp>
      </p:grpSp>
      <p:grpSp>
        <p:nvGrpSpPr>
          <p:cNvPr name="Group 42" id="42"/>
          <p:cNvGrpSpPr/>
          <p:nvPr/>
        </p:nvGrpSpPr>
        <p:grpSpPr>
          <a:xfrm rot="0">
            <a:off x="6797576" y="5352923"/>
            <a:ext cx="74265" cy="70884"/>
            <a:chOff x="0" y="0"/>
            <a:chExt cx="99020" cy="94512"/>
          </a:xfrm>
        </p:grpSpPr>
        <p:sp>
          <p:nvSpPr>
            <p:cNvPr name="Freeform 43" id="43"/>
            <p:cNvSpPr/>
            <p:nvPr/>
          </p:nvSpPr>
          <p:spPr>
            <a:xfrm flipH="false" flipV="false" rot="0">
              <a:off x="0" y="0"/>
              <a:ext cx="99060" cy="94615"/>
            </a:xfrm>
            <a:custGeom>
              <a:avLst/>
              <a:gdLst/>
              <a:ahLst/>
              <a:cxnLst/>
              <a:rect r="r" b="b" t="t" l="l"/>
              <a:pathLst>
                <a:path h="94615" w="99060">
                  <a:moveTo>
                    <a:pt x="49530" y="127"/>
                  </a:moveTo>
                  <a:cubicBezTo>
                    <a:pt x="32639" y="0"/>
                    <a:pt x="16891" y="9017"/>
                    <a:pt x="8509" y="23622"/>
                  </a:cubicBezTo>
                  <a:cubicBezTo>
                    <a:pt x="127" y="38227"/>
                    <a:pt x="0" y="56261"/>
                    <a:pt x="8509" y="70866"/>
                  </a:cubicBezTo>
                  <a:cubicBezTo>
                    <a:pt x="17018" y="85471"/>
                    <a:pt x="32639" y="94488"/>
                    <a:pt x="49530" y="94488"/>
                  </a:cubicBezTo>
                  <a:cubicBezTo>
                    <a:pt x="66421" y="94615"/>
                    <a:pt x="82042" y="85598"/>
                    <a:pt x="90551" y="70993"/>
                  </a:cubicBezTo>
                  <a:cubicBezTo>
                    <a:pt x="99060" y="56388"/>
                    <a:pt x="99060" y="38354"/>
                    <a:pt x="90551" y="23749"/>
                  </a:cubicBezTo>
                  <a:cubicBezTo>
                    <a:pt x="82042" y="9144"/>
                    <a:pt x="66421" y="0"/>
                    <a:pt x="49530" y="127"/>
                  </a:cubicBezTo>
                  <a:close/>
                </a:path>
              </a:pathLst>
            </a:custGeom>
            <a:solidFill>
              <a:srgbClr val="606060"/>
            </a:solidFill>
          </p:spPr>
        </p:sp>
      </p:grpSp>
      <p:grpSp>
        <p:nvGrpSpPr>
          <p:cNvPr name="Group 44" id="44"/>
          <p:cNvGrpSpPr/>
          <p:nvPr/>
        </p:nvGrpSpPr>
        <p:grpSpPr>
          <a:xfrm rot="0">
            <a:off x="5038561" y="5907818"/>
            <a:ext cx="31139" cy="237788"/>
            <a:chOff x="0" y="0"/>
            <a:chExt cx="41519" cy="317051"/>
          </a:xfrm>
        </p:grpSpPr>
        <p:sp>
          <p:nvSpPr>
            <p:cNvPr name="Freeform 45" id="45"/>
            <p:cNvSpPr/>
            <p:nvPr/>
          </p:nvSpPr>
          <p:spPr>
            <a:xfrm flipH="false" flipV="false" rot="0">
              <a:off x="0" y="0"/>
              <a:ext cx="41529" cy="317119"/>
            </a:xfrm>
            <a:custGeom>
              <a:avLst/>
              <a:gdLst/>
              <a:ahLst/>
              <a:cxnLst/>
              <a:rect r="r" b="b" t="t" l="l"/>
              <a:pathLst>
                <a:path h="317119" w="41529">
                  <a:moveTo>
                    <a:pt x="0" y="39624"/>
                  </a:moveTo>
                  <a:lnTo>
                    <a:pt x="0" y="275590"/>
                  </a:lnTo>
                  <a:cubicBezTo>
                    <a:pt x="0" y="298196"/>
                    <a:pt x="18923" y="317119"/>
                    <a:pt x="41529" y="317119"/>
                  </a:cubicBezTo>
                  <a:lnTo>
                    <a:pt x="41529" y="0"/>
                  </a:lnTo>
                  <a:cubicBezTo>
                    <a:pt x="18923" y="0"/>
                    <a:pt x="0" y="17018"/>
                    <a:pt x="0" y="39624"/>
                  </a:cubicBezTo>
                  <a:close/>
                </a:path>
              </a:pathLst>
            </a:custGeom>
            <a:solidFill>
              <a:srgbClr val="B8B8B8"/>
            </a:solidFill>
          </p:spPr>
        </p:sp>
      </p:grpSp>
      <p:grpSp>
        <p:nvGrpSpPr>
          <p:cNvPr name="Group 46" id="46"/>
          <p:cNvGrpSpPr/>
          <p:nvPr/>
        </p:nvGrpSpPr>
        <p:grpSpPr>
          <a:xfrm rot="0">
            <a:off x="5038561" y="6322532"/>
            <a:ext cx="31139" cy="428868"/>
            <a:chOff x="0" y="0"/>
            <a:chExt cx="41519" cy="571823"/>
          </a:xfrm>
        </p:grpSpPr>
        <p:sp>
          <p:nvSpPr>
            <p:cNvPr name="Freeform 47" id="47"/>
            <p:cNvSpPr/>
            <p:nvPr/>
          </p:nvSpPr>
          <p:spPr>
            <a:xfrm flipH="false" flipV="false" rot="0">
              <a:off x="0" y="0"/>
              <a:ext cx="41529" cy="571881"/>
            </a:xfrm>
            <a:custGeom>
              <a:avLst/>
              <a:gdLst/>
              <a:ahLst/>
              <a:cxnLst/>
              <a:rect r="r" b="b" t="t" l="l"/>
              <a:pathLst>
                <a:path h="571881" w="41529">
                  <a:moveTo>
                    <a:pt x="0" y="39624"/>
                  </a:moveTo>
                  <a:lnTo>
                    <a:pt x="0" y="530352"/>
                  </a:lnTo>
                  <a:cubicBezTo>
                    <a:pt x="0" y="552958"/>
                    <a:pt x="18923" y="571881"/>
                    <a:pt x="41529" y="571881"/>
                  </a:cubicBezTo>
                  <a:lnTo>
                    <a:pt x="41529" y="0"/>
                  </a:lnTo>
                  <a:cubicBezTo>
                    <a:pt x="18923" y="0"/>
                    <a:pt x="0" y="17018"/>
                    <a:pt x="0" y="39624"/>
                  </a:cubicBezTo>
                  <a:close/>
                </a:path>
              </a:pathLst>
            </a:custGeom>
            <a:solidFill>
              <a:srgbClr val="B8B8B8"/>
            </a:solidFill>
          </p:spPr>
        </p:sp>
      </p:grpSp>
      <p:grpSp>
        <p:nvGrpSpPr>
          <p:cNvPr name="Group 48" id="48"/>
          <p:cNvGrpSpPr/>
          <p:nvPr/>
        </p:nvGrpSpPr>
        <p:grpSpPr>
          <a:xfrm rot="0">
            <a:off x="5038561" y="6844816"/>
            <a:ext cx="31139" cy="430283"/>
            <a:chOff x="0" y="0"/>
            <a:chExt cx="41519" cy="573711"/>
          </a:xfrm>
        </p:grpSpPr>
        <p:sp>
          <p:nvSpPr>
            <p:cNvPr name="Freeform 49" id="49"/>
            <p:cNvSpPr/>
            <p:nvPr/>
          </p:nvSpPr>
          <p:spPr>
            <a:xfrm flipH="false" flipV="false" rot="0">
              <a:off x="0" y="0"/>
              <a:ext cx="41529" cy="573659"/>
            </a:xfrm>
            <a:custGeom>
              <a:avLst/>
              <a:gdLst/>
              <a:ahLst/>
              <a:cxnLst/>
              <a:rect r="r" b="b" t="t" l="l"/>
              <a:pathLst>
                <a:path h="573659" w="41529">
                  <a:moveTo>
                    <a:pt x="0" y="41529"/>
                  </a:moveTo>
                  <a:lnTo>
                    <a:pt x="0" y="532130"/>
                  </a:lnTo>
                  <a:cubicBezTo>
                    <a:pt x="0" y="554736"/>
                    <a:pt x="18923" y="573659"/>
                    <a:pt x="41529" y="573659"/>
                  </a:cubicBezTo>
                  <a:lnTo>
                    <a:pt x="41529" y="0"/>
                  </a:lnTo>
                  <a:cubicBezTo>
                    <a:pt x="18923" y="0"/>
                    <a:pt x="0" y="18923"/>
                    <a:pt x="0" y="41529"/>
                  </a:cubicBezTo>
                  <a:close/>
                </a:path>
              </a:pathLst>
            </a:custGeom>
            <a:solidFill>
              <a:srgbClr val="B8B8B8"/>
            </a:solidFill>
          </p:spPr>
        </p:sp>
      </p:grpSp>
      <p:grpSp>
        <p:nvGrpSpPr>
          <p:cNvPr name="Group 50" id="50"/>
          <p:cNvGrpSpPr/>
          <p:nvPr/>
        </p:nvGrpSpPr>
        <p:grpSpPr>
          <a:xfrm rot="0">
            <a:off x="7927401" y="6464072"/>
            <a:ext cx="31139" cy="689302"/>
            <a:chOff x="0" y="0"/>
            <a:chExt cx="41519" cy="919069"/>
          </a:xfrm>
        </p:grpSpPr>
        <p:sp>
          <p:nvSpPr>
            <p:cNvPr name="Freeform 51" id="51"/>
            <p:cNvSpPr/>
            <p:nvPr/>
          </p:nvSpPr>
          <p:spPr>
            <a:xfrm flipH="false" flipV="false" rot="0">
              <a:off x="0" y="0"/>
              <a:ext cx="41529" cy="919099"/>
            </a:xfrm>
            <a:custGeom>
              <a:avLst/>
              <a:gdLst/>
              <a:ahLst/>
              <a:cxnLst/>
              <a:rect r="r" b="b" t="t" l="l"/>
              <a:pathLst>
                <a:path h="919099" w="41529">
                  <a:moveTo>
                    <a:pt x="0" y="0"/>
                  </a:moveTo>
                  <a:lnTo>
                    <a:pt x="0" y="919099"/>
                  </a:lnTo>
                  <a:cubicBezTo>
                    <a:pt x="22606" y="919099"/>
                    <a:pt x="41529" y="900176"/>
                    <a:pt x="41529" y="877570"/>
                  </a:cubicBezTo>
                  <a:lnTo>
                    <a:pt x="41529" y="41529"/>
                  </a:lnTo>
                  <a:cubicBezTo>
                    <a:pt x="41529" y="18923"/>
                    <a:pt x="22606" y="0"/>
                    <a:pt x="0" y="0"/>
                  </a:cubicBezTo>
                  <a:close/>
                </a:path>
              </a:pathLst>
            </a:custGeom>
            <a:solidFill>
              <a:srgbClr val="B8B8B8"/>
            </a:solidFill>
          </p:spPr>
        </p:sp>
      </p:grpSp>
      <p:sp>
        <p:nvSpPr>
          <p:cNvPr name="Freeform 52" id="52"/>
          <p:cNvSpPr/>
          <p:nvPr/>
        </p:nvSpPr>
        <p:spPr>
          <a:xfrm flipH="false" flipV="false" rot="0">
            <a:off x="5069700" y="5143500"/>
            <a:ext cx="2857701" cy="5776266"/>
          </a:xfrm>
          <a:custGeom>
            <a:avLst/>
            <a:gdLst/>
            <a:ahLst/>
            <a:cxnLst/>
            <a:rect r="r" b="b" t="t" l="l"/>
            <a:pathLst>
              <a:path h="5776266" w="2857701">
                <a:moveTo>
                  <a:pt x="0" y="0"/>
                </a:moveTo>
                <a:lnTo>
                  <a:pt x="2857701" y="0"/>
                </a:lnTo>
                <a:lnTo>
                  <a:pt x="2857701" y="5776266"/>
                </a:lnTo>
                <a:lnTo>
                  <a:pt x="0" y="577626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53" id="53"/>
          <p:cNvSpPr/>
          <p:nvPr/>
        </p:nvSpPr>
        <p:spPr>
          <a:xfrm flipH="false" flipV="false" rot="0">
            <a:off x="12743654" y="6498312"/>
            <a:ext cx="2154814" cy="4400003"/>
          </a:xfrm>
          <a:custGeom>
            <a:avLst/>
            <a:gdLst/>
            <a:ahLst/>
            <a:cxnLst/>
            <a:rect r="r" b="b" t="t" l="l"/>
            <a:pathLst>
              <a:path h="4400003" w="2154814">
                <a:moveTo>
                  <a:pt x="0" y="0"/>
                </a:moveTo>
                <a:lnTo>
                  <a:pt x="2154815" y="0"/>
                </a:lnTo>
                <a:lnTo>
                  <a:pt x="2154815" y="4400002"/>
                </a:lnTo>
                <a:lnTo>
                  <a:pt x="0" y="4400002"/>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grpSp>
        <p:nvGrpSpPr>
          <p:cNvPr name="Group 54" id="54"/>
          <p:cNvGrpSpPr/>
          <p:nvPr/>
        </p:nvGrpSpPr>
        <p:grpSpPr>
          <a:xfrm rot="0">
            <a:off x="12856894" y="6610462"/>
            <a:ext cx="1930513" cy="4181146"/>
            <a:chOff x="0" y="0"/>
            <a:chExt cx="2574018" cy="5574861"/>
          </a:xfrm>
        </p:grpSpPr>
        <p:sp>
          <p:nvSpPr>
            <p:cNvPr name="Freeform 55" id="55"/>
            <p:cNvSpPr/>
            <p:nvPr/>
          </p:nvSpPr>
          <p:spPr>
            <a:xfrm flipH="false" flipV="false" rot="0">
              <a:off x="0" y="0"/>
              <a:ext cx="2574036" cy="5574792"/>
            </a:xfrm>
            <a:custGeom>
              <a:avLst/>
              <a:gdLst/>
              <a:ahLst/>
              <a:cxnLst/>
              <a:rect r="r" b="b" t="t" l="l"/>
              <a:pathLst>
                <a:path h="5574792" w="2574036">
                  <a:moveTo>
                    <a:pt x="2332990" y="0"/>
                  </a:moveTo>
                  <a:lnTo>
                    <a:pt x="2022348" y="0"/>
                  </a:lnTo>
                  <a:lnTo>
                    <a:pt x="2022348" y="65278"/>
                  </a:lnTo>
                  <a:cubicBezTo>
                    <a:pt x="2022348" y="139319"/>
                    <a:pt x="1961388" y="200279"/>
                    <a:pt x="1887347" y="200279"/>
                  </a:cubicBezTo>
                  <a:lnTo>
                    <a:pt x="688086" y="200279"/>
                  </a:lnTo>
                  <a:cubicBezTo>
                    <a:pt x="614045" y="200279"/>
                    <a:pt x="553085" y="139319"/>
                    <a:pt x="553085" y="65278"/>
                  </a:cubicBezTo>
                  <a:lnTo>
                    <a:pt x="553085" y="0"/>
                  </a:lnTo>
                  <a:lnTo>
                    <a:pt x="239522" y="0"/>
                  </a:lnTo>
                  <a:cubicBezTo>
                    <a:pt x="107442" y="0"/>
                    <a:pt x="0" y="107442"/>
                    <a:pt x="0" y="239522"/>
                  </a:cubicBezTo>
                  <a:lnTo>
                    <a:pt x="0" y="5335270"/>
                  </a:lnTo>
                  <a:cubicBezTo>
                    <a:pt x="0" y="5467350"/>
                    <a:pt x="107442" y="5574792"/>
                    <a:pt x="239522" y="5574792"/>
                  </a:cubicBezTo>
                  <a:lnTo>
                    <a:pt x="2332990" y="5574792"/>
                  </a:lnTo>
                  <a:cubicBezTo>
                    <a:pt x="2465070" y="5574792"/>
                    <a:pt x="2572512" y="5467350"/>
                    <a:pt x="2572512" y="5335270"/>
                  </a:cubicBezTo>
                  <a:lnTo>
                    <a:pt x="2572512" y="239522"/>
                  </a:lnTo>
                  <a:cubicBezTo>
                    <a:pt x="2574036" y="107442"/>
                    <a:pt x="2466594" y="0"/>
                    <a:pt x="2332990" y="0"/>
                  </a:cubicBezTo>
                  <a:close/>
                </a:path>
              </a:pathLst>
            </a:custGeom>
            <a:blipFill>
              <a:blip r:embed="rId19"/>
              <a:stretch>
                <a:fillRect l="-791" t="0" r="-849" b="-1"/>
              </a:stretch>
            </a:blipFill>
          </p:spPr>
        </p:sp>
      </p:grpSp>
      <p:grpSp>
        <p:nvGrpSpPr>
          <p:cNvPr name="Group 56" id="56"/>
          <p:cNvGrpSpPr/>
          <p:nvPr/>
        </p:nvGrpSpPr>
        <p:grpSpPr>
          <a:xfrm rot="0">
            <a:off x="13659369" y="6646394"/>
            <a:ext cx="298342" cy="37021"/>
            <a:chOff x="0" y="0"/>
            <a:chExt cx="397790" cy="49361"/>
          </a:xfrm>
        </p:grpSpPr>
        <p:sp>
          <p:nvSpPr>
            <p:cNvPr name="Freeform 57" id="57"/>
            <p:cNvSpPr/>
            <p:nvPr/>
          </p:nvSpPr>
          <p:spPr>
            <a:xfrm flipH="false" flipV="false" rot="0">
              <a:off x="0" y="0"/>
              <a:ext cx="397764" cy="49403"/>
            </a:xfrm>
            <a:custGeom>
              <a:avLst/>
              <a:gdLst/>
              <a:ahLst/>
              <a:cxnLst/>
              <a:rect r="r" b="b" t="t" l="l"/>
              <a:pathLst>
                <a:path h="49403" w="397764">
                  <a:moveTo>
                    <a:pt x="373126" y="0"/>
                  </a:moveTo>
                  <a:lnTo>
                    <a:pt x="24638" y="0"/>
                  </a:lnTo>
                  <a:cubicBezTo>
                    <a:pt x="11557" y="0"/>
                    <a:pt x="0" y="10160"/>
                    <a:pt x="0" y="24638"/>
                  </a:cubicBezTo>
                  <a:cubicBezTo>
                    <a:pt x="0" y="39116"/>
                    <a:pt x="11557" y="49403"/>
                    <a:pt x="24638" y="49403"/>
                  </a:cubicBezTo>
                  <a:lnTo>
                    <a:pt x="373126" y="49403"/>
                  </a:lnTo>
                  <a:cubicBezTo>
                    <a:pt x="386207" y="49403"/>
                    <a:pt x="397764" y="39243"/>
                    <a:pt x="397764" y="24765"/>
                  </a:cubicBezTo>
                  <a:cubicBezTo>
                    <a:pt x="397764" y="10287"/>
                    <a:pt x="386207" y="0"/>
                    <a:pt x="373126" y="0"/>
                  </a:cubicBezTo>
                  <a:close/>
                </a:path>
              </a:pathLst>
            </a:custGeom>
            <a:solidFill>
              <a:srgbClr val="606060"/>
            </a:solidFill>
          </p:spPr>
        </p:sp>
      </p:grpSp>
      <p:grpSp>
        <p:nvGrpSpPr>
          <p:cNvPr name="Group 58" id="58"/>
          <p:cNvGrpSpPr/>
          <p:nvPr/>
        </p:nvGrpSpPr>
        <p:grpSpPr>
          <a:xfrm rot="0">
            <a:off x="14051096" y="6637640"/>
            <a:ext cx="57131" cy="54529"/>
            <a:chOff x="0" y="0"/>
            <a:chExt cx="76174" cy="72706"/>
          </a:xfrm>
        </p:grpSpPr>
        <p:sp>
          <p:nvSpPr>
            <p:cNvPr name="Freeform 59" id="59"/>
            <p:cNvSpPr/>
            <p:nvPr/>
          </p:nvSpPr>
          <p:spPr>
            <a:xfrm flipH="false" flipV="false" rot="0">
              <a:off x="-127" y="0"/>
              <a:ext cx="76200" cy="72644"/>
            </a:xfrm>
            <a:custGeom>
              <a:avLst/>
              <a:gdLst/>
              <a:ahLst/>
              <a:cxnLst/>
              <a:rect r="r" b="b" t="t" l="l"/>
              <a:pathLst>
                <a:path h="72644" w="76200">
                  <a:moveTo>
                    <a:pt x="38227" y="0"/>
                  </a:moveTo>
                  <a:cubicBezTo>
                    <a:pt x="25146" y="0"/>
                    <a:pt x="13208" y="6858"/>
                    <a:pt x="6604" y="18161"/>
                  </a:cubicBezTo>
                  <a:cubicBezTo>
                    <a:pt x="0" y="29464"/>
                    <a:pt x="127" y="43307"/>
                    <a:pt x="6604" y="54610"/>
                  </a:cubicBezTo>
                  <a:cubicBezTo>
                    <a:pt x="13081" y="65913"/>
                    <a:pt x="25146" y="72644"/>
                    <a:pt x="38227" y="72644"/>
                  </a:cubicBezTo>
                  <a:cubicBezTo>
                    <a:pt x="51308" y="72644"/>
                    <a:pt x="63246" y="65786"/>
                    <a:pt x="69723" y="54610"/>
                  </a:cubicBezTo>
                  <a:cubicBezTo>
                    <a:pt x="76200" y="43434"/>
                    <a:pt x="76200" y="29464"/>
                    <a:pt x="69723" y="18161"/>
                  </a:cubicBezTo>
                  <a:cubicBezTo>
                    <a:pt x="63246" y="6858"/>
                    <a:pt x="51181" y="0"/>
                    <a:pt x="38227" y="0"/>
                  </a:cubicBezTo>
                  <a:close/>
                </a:path>
              </a:pathLst>
            </a:custGeom>
            <a:solidFill>
              <a:srgbClr val="606060"/>
            </a:solidFill>
          </p:spPr>
        </p:sp>
      </p:grpSp>
      <p:grpSp>
        <p:nvGrpSpPr>
          <p:cNvPr name="Group 60" id="60"/>
          <p:cNvGrpSpPr/>
          <p:nvPr/>
        </p:nvGrpSpPr>
        <p:grpSpPr>
          <a:xfrm rot="0">
            <a:off x="12697923" y="7064509"/>
            <a:ext cx="23954" cy="182925"/>
            <a:chOff x="0" y="0"/>
            <a:chExt cx="31939" cy="243900"/>
          </a:xfrm>
        </p:grpSpPr>
        <p:sp>
          <p:nvSpPr>
            <p:cNvPr name="Freeform 61" id="61"/>
            <p:cNvSpPr/>
            <p:nvPr/>
          </p:nvSpPr>
          <p:spPr>
            <a:xfrm flipH="false" flipV="false" rot="0">
              <a:off x="0" y="0"/>
              <a:ext cx="31877" cy="243840"/>
            </a:xfrm>
            <a:custGeom>
              <a:avLst/>
              <a:gdLst/>
              <a:ahLst/>
              <a:cxnLst/>
              <a:rect r="r" b="b" t="t" l="l"/>
              <a:pathLst>
                <a:path h="243840" w="31877">
                  <a:moveTo>
                    <a:pt x="0" y="30480"/>
                  </a:moveTo>
                  <a:lnTo>
                    <a:pt x="0" y="211963"/>
                  </a:lnTo>
                  <a:cubicBezTo>
                    <a:pt x="0" y="229362"/>
                    <a:pt x="14478" y="243840"/>
                    <a:pt x="31877" y="243840"/>
                  </a:cubicBezTo>
                  <a:lnTo>
                    <a:pt x="31877" y="0"/>
                  </a:lnTo>
                  <a:cubicBezTo>
                    <a:pt x="14478" y="0"/>
                    <a:pt x="0" y="13081"/>
                    <a:pt x="0" y="30480"/>
                  </a:cubicBezTo>
                  <a:close/>
                </a:path>
              </a:pathLst>
            </a:custGeom>
            <a:solidFill>
              <a:srgbClr val="B8B8B8"/>
            </a:solidFill>
          </p:spPr>
        </p:sp>
      </p:grpSp>
      <p:grpSp>
        <p:nvGrpSpPr>
          <p:cNvPr name="Group 62" id="62"/>
          <p:cNvGrpSpPr/>
          <p:nvPr/>
        </p:nvGrpSpPr>
        <p:grpSpPr>
          <a:xfrm rot="0">
            <a:off x="12697923" y="7383539"/>
            <a:ext cx="23954" cy="329919"/>
            <a:chOff x="0" y="0"/>
            <a:chExt cx="31939" cy="439891"/>
          </a:xfrm>
        </p:grpSpPr>
        <p:sp>
          <p:nvSpPr>
            <p:cNvPr name="Freeform 63" id="63"/>
            <p:cNvSpPr/>
            <p:nvPr/>
          </p:nvSpPr>
          <p:spPr>
            <a:xfrm flipH="false" flipV="false" rot="0">
              <a:off x="0" y="0"/>
              <a:ext cx="31877" cy="439801"/>
            </a:xfrm>
            <a:custGeom>
              <a:avLst/>
              <a:gdLst/>
              <a:ahLst/>
              <a:cxnLst/>
              <a:rect r="r" b="b" t="t" l="l"/>
              <a:pathLst>
                <a:path h="439801" w="31877">
                  <a:moveTo>
                    <a:pt x="0" y="30480"/>
                  </a:moveTo>
                  <a:lnTo>
                    <a:pt x="0" y="407924"/>
                  </a:lnTo>
                  <a:cubicBezTo>
                    <a:pt x="0" y="425323"/>
                    <a:pt x="14478" y="439801"/>
                    <a:pt x="31877" y="439801"/>
                  </a:cubicBezTo>
                  <a:lnTo>
                    <a:pt x="31877" y="0"/>
                  </a:lnTo>
                  <a:cubicBezTo>
                    <a:pt x="14478" y="0"/>
                    <a:pt x="0" y="13081"/>
                    <a:pt x="0" y="30480"/>
                  </a:cubicBezTo>
                  <a:close/>
                </a:path>
              </a:pathLst>
            </a:custGeom>
            <a:solidFill>
              <a:srgbClr val="B8B8B8"/>
            </a:solidFill>
          </p:spPr>
        </p:sp>
      </p:grpSp>
      <p:grpSp>
        <p:nvGrpSpPr>
          <p:cNvPr name="Group 64" id="64"/>
          <p:cNvGrpSpPr/>
          <p:nvPr/>
        </p:nvGrpSpPr>
        <p:grpSpPr>
          <a:xfrm rot="0">
            <a:off x="12697923" y="7785321"/>
            <a:ext cx="23954" cy="331007"/>
            <a:chOff x="0" y="0"/>
            <a:chExt cx="31939" cy="441343"/>
          </a:xfrm>
        </p:grpSpPr>
        <p:sp>
          <p:nvSpPr>
            <p:cNvPr name="Freeform 65" id="65"/>
            <p:cNvSpPr/>
            <p:nvPr/>
          </p:nvSpPr>
          <p:spPr>
            <a:xfrm flipH="false" flipV="false" rot="0">
              <a:off x="0" y="0"/>
              <a:ext cx="31877" cy="441325"/>
            </a:xfrm>
            <a:custGeom>
              <a:avLst/>
              <a:gdLst/>
              <a:ahLst/>
              <a:cxnLst/>
              <a:rect r="r" b="b" t="t" l="l"/>
              <a:pathLst>
                <a:path h="441325" w="31877">
                  <a:moveTo>
                    <a:pt x="0" y="31877"/>
                  </a:moveTo>
                  <a:lnTo>
                    <a:pt x="0" y="409448"/>
                  </a:lnTo>
                  <a:cubicBezTo>
                    <a:pt x="0" y="426847"/>
                    <a:pt x="14478" y="441325"/>
                    <a:pt x="31877" y="441325"/>
                  </a:cubicBezTo>
                  <a:lnTo>
                    <a:pt x="31877" y="0"/>
                  </a:lnTo>
                  <a:cubicBezTo>
                    <a:pt x="14478" y="0"/>
                    <a:pt x="0" y="14478"/>
                    <a:pt x="0" y="31877"/>
                  </a:cubicBezTo>
                  <a:close/>
                </a:path>
              </a:pathLst>
            </a:custGeom>
            <a:solidFill>
              <a:srgbClr val="B8B8B8"/>
            </a:solidFill>
          </p:spPr>
        </p:sp>
      </p:grpSp>
      <p:grpSp>
        <p:nvGrpSpPr>
          <p:cNvPr name="Group 66" id="66"/>
          <p:cNvGrpSpPr/>
          <p:nvPr/>
        </p:nvGrpSpPr>
        <p:grpSpPr>
          <a:xfrm rot="0">
            <a:off x="14920246" y="7492423"/>
            <a:ext cx="23954" cy="530265"/>
            <a:chOff x="0" y="0"/>
            <a:chExt cx="31939" cy="707020"/>
          </a:xfrm>
        </p:grpSpPr>
        <p:sp>
          <p:nvSpPr>
            <p:cNvPr name="Freeform 67" id="67"/>
            <p:cNvSpPr/>
            <p:nvPr/>
          </p:nvSpPr>
          <p:spPr>
            <a:xfrm flipH="false" flipV="false" rot="0">
              <a:off x="0" y="0"/>
              <a:ext cx="31877" cy="707009"/>
            </a:xfrm>
            <a:custGeom>
              <a:avLst/>
              <a:gdLst/>
              <a:ahLst/>
              <a:cxnLst/>
              <a:rect r="r" b="b" t="t" l="l"/>
              <a:pathLst>
                <a:path h="707009" w="31877">
                  <a:moveTo>
                    <a:pt x="0" y="0"/>
                  </a:moveTo>
                  <a:lnTo>
                    <a:pt x="0" y="707009"/>
                  </a:lnTo>
                  <a:cubicBezTo>
                    <a:pt x="17399" y="707009"/>
                    <a:pt x="31877" y="692531"/>
                    <a:pt x="31877" y="675132"/>
                  </a:cubicBezTo>
                  <a:lnTo>
                    <a:pt x="31877" y="31877"/>
                  </a:lnTo>
                  <a:cubicBezTo>
                    <a:pt x="31877" y="14478"/>
                    <a:pt x="17399" y="0"/>
                    <a:pt x="0" y="0"/>
                  </a:cubicBezTo>
                  <a:close/>
                </a:path>
              </a:pathLst>
            </a:custGeom>
            <a:solidFill>
              <a:srgbClr val="B8B8B8"/>
            </a:solidFill>
          </p:spPr>
        </p:sp>
      </p:grpSp>
      <p:sp>
        <p:nvSpPr>
          <p:cNvPr name="Freeform 68" id="68"/>
          <p:cNvSpPr/>
          <p:nvPr/>
        </p:nvSpPr>
        <p:spPr>
          <a:xfrm flipH="false" flipV="false" rot="0">
            <a:off x="12721877" y="6476535"/>
            <a:ext cx="2198368" cy="4443556"/>
          </a:xfrm>
          <a:custGeom>
            <a:avLst/>
            <a:gdLst/>
            <a:ahLst/>
            <a:cxnLst/>
            <a:rect r="r" b="b" t="t" l="l"/>
            <a:pathLst>
              <a:path h="4443556" w="2198368">
                <a:moveTo>
                  <a:pt x="0" y="0"/>
                </a:moveTo>
                <a:lnTo>
                  <a:pt x="2198369" y="0"/>
                </a:lnTo>
                <a:lnTo>
                  <a:pt x="2198369" y="4443556"/>
                </a:lnTo>
                <a:lnTo>
                  <a:pt x="0" y="444355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69" id="69"/>
          <p:cNvSpPr/>
          <p:nvPr/>
        </p:nvSpPr>
        <p:spPr>
          <a:xfrm flipH="false" flipV="false" rot="0">
            <a:off x="3389531" y="6498312"/>
            <a:ext cx="2154814" cy="4400003"/>
          </a:xfrm>
          <a:custGeom>
            <a:avLst/>
            <a:gdLst/>
            <a:ahLst/>
            <a:cxnLst/>
            <a:rect r="r" b="b" t="t" l="l"/>
            <a:pathLst>
              <a:path h="4400003" w="2154814">
                <a:moveTo>
                  <a:pt x="0" y="0"/>
                </a:moveTo>
                <a:lnTo>
                  <a:pt x="2154815" y="0"/>
                </a:lnTo>
                <a:lnTo>
                  <a:pt x="2154815" y="4400002"/>
                </a:lnTo>
                <a:lnTo>
                  <a:pt x="0" y="4400002"/>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grpSp>
        <p:nvGrpSpPr>
          <p:cNvPr name="Group 70" id="70"/>
          <p:cNvGrpSpPr/>
          <p:nvPr/>
        </p:nvGrpSpPr>
        <p:grpSpPr>
          <a:xfrm rot="0">
            <a:off x="3502771" y="6610462"/>
            <a:ext cx="1930513" cy="4181146"/>
            <a:chOff x="0" y="0"/>
            <a:chExt cx="2574018" cy="5574861"/>
          </a:xfrm>
        </p:grpSpPr>
        <p:sp>
          <p:nvSpPr>
            <p:cNvPr name="Freeform 71" id="71"/>
            <p:cNvSpPr/>
            <p:nvPr/>
          </p:nvSpPr>
          <p:spPr>
            <a:xfrm flipH="false" flipV="false" rot="0">
              <a:off x="0" y="0"/>
              <a:ext cx="2574036" cy="5574792"/>
            </a:xfrm>
            <a:custGeom>
              <a:avLst/>
              <a:gdLst/>
              <a:ahLst/>
              <a:cxnLst/>
              <a:rect r="r" b="b" t="t" l="l"/>
              <a:pathLst>
                <a:path h="5574792" w="2574036">
                  <a:moveTo>
                    <a:pt x="2332990" y="0"/>
                  </a:moveTo>
                  <a:lnTo>
                    <a:pt x="2022348" y="0"/>
                  </a:lnTo>
                  <a:lnTo>
                    <a:pt x="2022348" y="65278"/>
                  </a:lnTo>
                  <a:cubicBezTo>
                    <a:pt x="2022348" y="139319"/>
                    <a:pt x="1961388" y="200279"/>
                    <a:pt x="1887347" y="200279"/>
                  </a:cubicBezTo>
                  <a:lnTo>
                    <a:pt x="688086" y="200279"/>
                  </a:lnTo>
                  <a:cubicBezTo>
                    <a:pt x="614045" y="200279"/>
                    <a:pt x="553085" y="139319"/>
                    <a:pt x="553085" y="65278"/>
                  </a:cubicBezTo>
                  <a:lnTo>
                    <a:pt x="553085" y="0"/>
                  </a:lnTo>
                  <a:lnTo>
                    <a:pt x="239522" y="0"/>
                  </a:lnTo>
                  <a:cubicBezTo>
                    <a:pt x="107442" y="0"/>
                    <a:pt x="0" y="107442"/>
                    <a:pt x="0" y="239522"/>
                  </a:cubicBezTo>
                  <a:lnTo>
                    <a:pt x="0" y="5335270"/>
                  </a:lnTo>
                  <a:cubicBezTo>
                    <a:pt x="0" y="5467350"/>
                    <a:pt x="107442" y="5574792"/>
                    <a:pt x="239522" y="5574792"/>
                  </a:cubicBezTo>
                  <a:lnTo>
                    <a:pt x="2332990" y="5574792"/>
                  </a:lnTo>
                  <a:cubicBezTo>
                    <a:pt x="2465070" y="5574792"/>
                    <a:pt x="2572512" y="5467350"/>
                    <a:pt x="2572512" y="5335270"/>
                  </a:cubicBezTo>
                  <a:lnTo>
                    <a:pt x="2572512" y="239522"/>
                  </a:lnTo>
                  <a:cubicBezTo>
                    <a:pt x="2574036" y="107442"/>
                    <a:pt x="2466594" y="0"/>
                    <a:pt x="2332990" y="0"/>
                  </a:cubicBezTo>
                  <a:close/>
                </a:path>
              </a:pathLst>
            </a:custGeom>
            <a:blipFill>
              <a:blip r:embed="rId22"/>
              <a:stretch>
                <a:fillRect l="0" t="-824" r="-57" b="-826"/>
              </a:stretch>
            </a:blipFill>
          </p:spPr>
        </p:sp>
      </p:grpSp>
      <p:grpSp>
        <p:nvGrpSpPr>
          <p:cNvPr name="Group 72" id="72"/>
          <p:cNvGrpSpPr/>
          <p:nvPr/>
        </p:nvGrpSpPr>
        <p:grpSpPr>
          <a:xfrm rot="0">
            <a:off x="4305246" y="6646394"/>
            <a:ext cx="298342" cy="37021"/>
            <a:chOff x="0" y="0"/>
            <a:chExt cx="397790" cy="49361"/>
          </a:xfrm>
        </p:grpSpPr>
        <p:sp>
          <p:nvSpPr>
            <p:cNvPr name="Freeform 73" id="73"/>
            <p:cNvSpPr/>
            <p:nvPr/>
          </p:nvSpPr>
          <p:spPr>
            <a:xfrm flipH="false" flipV="false" rot="0">
              <a:off x="0" y="0"/>
              <a:ext cx="397764" cy="49403"/>
            </a:xfrm>
            <a:custGeom>
              <a:avLst/>
              <a:gdLst/>
              <a:ahLst/>
              <a:cxnLst/>
              <a:rect r="r" b="b" t="t" l="l"/>
              <a:pathLst>
                <a:path h="49403" w="397764">
                  <a:moveTo>
                    <a:pt x="373126" y="0"/>
                  </a:moveTo>
                  <a:lnTo>
                    <a:pt x="24638" y="0"/>
                  </a:lnTo>
                  <a:cubicBezTo>
                    <a:pt x="11557" y="0"/>
                    <a:pt x="0" y="10160"/>
                    <a:pt x="0" y="24638"/>
                  </a:cubicBezTo>
                  <a:cubicBezTo>
                    <a:pt x="0" y="39116"/>
                    <a:pt x="11557" y="49403"/>
                    <a:pt x="24638" y="49403"/>
                  </a:cubicBezTo>
                  <a:lnTo>
                    <a:pt x="373126" y="49403"/>
                  </a:lnTo>
                  <a:cubicBezTo>
                    <a:pt x="386207" y="49403"/>
                    <a:pt x="397764" y="39243"/>
                    <a:pt x="397764" y="24765"/>
                  </a:cubicBezTo>
                  <a:cubicBezTo>
                    <a:pt x="397764" y="10287"/>
                    <a:pt x="386207" y="0"/>
                    <a:pt x="373126" y="0"/>
                  </a:cubicBezTo>
                  <a:close/>
                </a:path>
              </a:pathLst>
            </a:custGeom>
            <a:solidFill>
              <a:srgbClr val="606060"/>
            </a:solidFill>
          </p:spPr>
        </p:sp>
      </p:grpSp>
      <p:grpSp>
        <p:nvGrpSpPr>
          <p:cNvPr name="Group 74" id="74"/>
          <p:cNvGrpSpPr/>
          <p:nvPr/>
        </p:nvGrpSpPr>
        <p:grpSpPr>
          <a:xfrm rot="0">
            <a:off x="4696973" y="6637640"/>
            <a:ext cx="57131" cy="54529"/>
            <a:chOff x="0" y="0"/>
            <a:chExt cx="76174" cy="72706"/>
          </a:xfrm>
        </p:grpSpPr>
        <p:sp>
          <p:nvSpPr>
            <p:cNvPr name="Freeform 75" id="75"/>
            <p:cNvSpPr/>
            <p:nvPr/>
          </p:nvSpPr>
          <p:spPr>
            <a:xfrm flipH="false" flipV="false" rot="0">
              <a:off x="-127" y="0"/>
              <a:ext cx="76200" cy="72644"/>
            </a:xfrm>
            <a:custGeom>
              <a:avLst/>
              <a:gdLst/>
              <a:ahLst/>
              <a:cxnLst/>
              <a:rect r="r" b="b" t="t" l="l"/>
              <a:pathLst>
                <a:path h="72644" w="76200">
                  <a:moveTo>
                    <a:pt x="38227" y="0"/>
                  </a:moveTo>
                  <a:cubicBezTo>
                    <a:pt x="25146" y="0"/>
                    <a:pt x="13208" y="6858"/>
                    <a:pt x="6604" y="18161"/>
                  </a:cubicBezTo>
                  <a:cubicBezTo>
                    <a:pt x="0" y="29464"/>
                    <a:pt x="127" y="43307"/>
                    <a:pt x="6604" y="54610"/>
                  </a:cubicBezTo>
                  <a:cubicBezTo>
                    <a:pt x="13081" y="65913"/>
                    <a:pt x="25146" y="72644"/>
                    <a:pt x="38227" y="72644"/>
                  </a:cubicBezTo>
                  <a:cubicBezTo>
                    <a:pt x="51308" y="72644"/>
                    <a:pt x="63246" y="65786"/>
                    <a:pt x="69723" y="54610"/>
                  </a:cubicBezTo>
                  <a:cubicBezTo>
                    <a:pt x="76200" y="43434"/>
                    <a:pt x="76200" y="29464"/>
                    <a:pt x="69723" y="18161"/>
                  </a:cubicBezTo>
                  <a:cubicBezTo>
                    <a:pt x="63246" y="6858"/>
                    <a:pt x="51181" y="0"/>
                    <a:pt x="38227" y="0"/>
                  </a:cubicBezTo>
                  <a:close/>
                </a:path>
              </a:pathLst>
            </a:custGeom>
            <a:solidFill>
              <a:srgbClr val="606060"/>
            </a:solidFill>
          </p:spPr>
        </p:sp>
      </p:grpSp>
      <p:grpSp>
        <p:nvGrpSpPr>
          <p:cNvPr name="Group 76" id="76"/>
          <p:cNvGrpSpPr/>
          <p:nvPr/>
        </p:nvGrpSpPr>
        <p:grpSpPr>
          <a:xfrm rot="0">
            <a:off x="3343800" y="7064509"/>
            <a:ext cx="23954" cy="182925"/>
            <a:chOff x="0" y="0"/>
            <a:chExt cx="31939" cy="243900"/>
          </a:xfrm>
        </p:grpSpPr>
        <p:sp>
          <p:nvSpPr>
            <p:cNvPr name="Freeform 77" id="77"/>
            <p:cNvSpPr/>
            <p:nvPr/>
          </p:nvSpPr>
          <p:spPr>
            <a:xfrm flipH="false" flipV="false" rot="0">
              <a:off x="0" y="0"/>
              <a:ext cx="31877" cy="243840"/>
            </a:xfrm>
            <a:custGeom>
              <a:avLst/>
              <a:gdLst/>
              <a:ahLst/>
              <a:cxnLst/>
              <a:rect r="r" b="b" t="t" l="l"/>
              <a:pathLst>
                <a:path h="243840" w="31877">
                  <a:moveTo>
                    <a:pt x="0" y="30480"/>
                  </a:moveTo>
                  <a:lnTo>
                    <a:pt x="0" y="211963"/>
                  </a:lnTo>
                  <a:cubicBezTo>
                    <a:pt x="0" y="229362"/>
                    <a:pt x="14478" y="243840"/>
                    <a:pt x="31877" y="243840"/>
                  </a:cubicBezTo>
                  <a:lnTo>
                    <a:pt x="31877" y="0"/>
                  </a:lnTo>
                  <a:cubicBezTo>
                    <a:pt x="14478" y="0"/>
                    <a:pt x="0" y="13081"/>
                    <a:pt x="0" y="30480"/>
                  </a:cubicBezTo>
                  <a:close/>
                </a:path>
              </a:pathLst>
            </a:custGeom>
            <a:solidFill>
              <a:srgbClr val="B8B8B8"/>
            </a:solidFill>
          </p:spPr>
        </p:sp>
      </p:grpSp>
      <p:grpSp>
        <p:nvGrpSpPr>
          <p:cNvPr name="Group 78" id="78"/>
          <p:cNvGrpSpPr/>
          <p:nvPr/>
        </p:nvGrpSpPr>
        <p:grpSpPr>
          <a:xfrm rot="0">
            <a:off x="3343800" y="7383539"/>
            <a:ext cx="23954" cy="329919"/>
            <a:chOff x="0" y="0"/>
            <a:chExt cx="31939" cy="439891"/>
          </a:xfrm>
        </p:grpSpPr>
        <p:sp>
          <p:nvSpPr>
            <p:cNvPr name="Freeform 79" id="79"/>
            <p:cNvSpPr/>
            <p:nvPr/>
          </p:nvSpPr>
          <p:spPr>
            <a:xfrm flipH="false" flipV="false" rot="0">
              <a:off x="0" y="0"/>
              <a:ext cx="31877" cy="439801"/>
            </a:xfrm>
            <a:custGeom>
              <a:avLst/>
              <a:gdLst/>
              <a:ahLst/>
              <a:cxnLst/>
              <a:rect r="r" b="b" t="t" l="l"/>
              <a:pathLst>
                <a:path h="439801" w="31877">
                  <a:moveTo>
                    <a:pt x="0" y="30480"/>
                  </a:moveTo>
                  <a:lnTo>
                    <a:pt x="0" y="407924"/>
                  </a:lnTo>
                  <a:cubicBezTo>
                    <a:pt x="0" y="425323"/>
                    <a:pt x="14478" y="439801"/>
                    <a:pt x="31877" y="439801"/>
                  </a:cubicBezTo>
                  <a:lnTo>
                    <a:pt x="31877" y="0"/>
                  </a:lnTo>
                  <a:cubicBezTo>
                    <a:pt x="14478" y="0"/>
                    <a:pt x="0" y="13081"/>
                    <a:pt x="0" y="30480"/>
                  </a:cubicBezTo>
                  <a:close/>
                </a:path>
              </a:pathLst>
            </a:custGeom>
            <a:solidFill>
              <a:srgbClr val="B8B8B8"/>
            </a:solidFill>
          </p:spPr>
        </p:sp>
      </p:grpSp>
      <p:grpSp>
        <p:nvGrpSpPr>
          <p:cNvPr name="Group 80" id="80"/>
          <p:cNvGrpSpPr/>
          <p:nvPr/>
        </p:nvGrpSpPr>
        <p:grpSpPr>
          <a:xfrm rot="0">
            <a:off x="3343800" y="7785321"/>
            <a:ext cx="23954" cy="331007"/>
            <a:chOff x="0" y="0"/>
            <a:chExt cx="31939" cy="441343"/>
          </a:xfrm>
        </p:grpSpPr>
        <p:sp>
          <p:nvSpPr>
            <p:cNvPr name="Freeform 81" id="81"/>
            <p:cNvSpPr/>
            <p:nvPr/>
          </p:nvSpPr>
          <p:spPr>
            <a:xfrm flipH="false" flipV="false" rot="0">
              <a:off x="0" y="0"/>
              <a:ext cx="31877" cy="441325"/>
            </a:xfrm>
            <a:custGeom>
              <a:avLst/>
              <a:gdLst/>
              <a:ahLst/>
              <a:cxnLst/>
              <a:rect r="r" b="b" t="t" l="l"/>
              <a:pathLst>
                <a:path h="441325" w="31877">
                  <a:moveTo>
                    <a:pt x="0" y="31877"/>
                  </a:moveTo>
                  <a:lnTo>
                    <a:pt x="0" y="409448"/>
                  </a:lnTo>
                  <a:cubicBezTo>
                    <a:pt x="0" y="426847"/>
                    <a:pt x="14478" y="441325"/>
                    <a:pt x="31877" y="441325"/>
                  </a:cubicBezTo>
                  <a:lnTo>
                    <a:pt x="31877" y="0"/>
                  </a:lnTo>
                  <a:cubicBezTo>
                    <a:pt x="14478" y="0"/>
                    <a:pt x="0" y="14478"/>
                    <a:pt x="0" y="31877"/>
                  </a:cubicBezTo>
                  <a:close/>
                </a:path>
              </a:pathLst>
            </a:custGeom>
            <a:solidFill>
              <a:srgbClr val="B8B8B8"/>
            </a:solidFill>
          </p:spPr>
        </p:sp>
      </p:grpSp>
      <p:grpSp>
        <p:nvGrpSpPr>
          <p:cNvPr name="Group 82" id="82"/>
          <p:cNvGrpSpPr/>
          <p:nvPr/>
        </p:nvGrpSpPr>
        <p:grpSpPr>
          <a:xfrm rot="0">
            <a:off x="5566123" y="7492423"/>
            <a:ext cx="23954" cy="530265"/>
            <a:chOff x="0" y="0"/>
            <a:chExt cx="31939" cy="707020"/>
          </a:xfrm>
        </p:grpSpPr>
        <p:sp>
          <p:nvSpPr>
            <p:cNvPr name="Freeform 83" id="83"/>
            <p:cNvSpPr/>
            <p:nvPr/>
          </p:nvSpPr>
          <p:spPr>
            <a:xfrm flipH="false" flipV="false" rot="0">
              <a:off x="0" y="0"/>
              <a:ext cx="31877" cy="707009"/>
            </a:xfrm>
            <a:custGeom>
              <a:avLst/>
              <a:gdLst/>
              <a:ahLst/>
              <a:cxnLst/>
              <a:rect r="r" b="b" t="t" l="l"/>
              <a:pathLst>
                <a:path h="707009" w="31877">
                  <a:moveTo>
                    <a:pt x="0" y="0"/>
                  </a:moveTo>
                  <a:lnTo>
                    <a:pt x="0" y="707009"/>
                  </a:lnTo>
                  <a:cubicBezTo>
                    <a:pt x="17399" y="707009"/>
                    <a:pt x="31877" y="692531"/>
                    <a:pt x="31877" y="675132"/>
                  </a:cubicBezTo>
                  <a:lnTo>
                    <a:pt x="31877" y="31877"/>
                  </a:lnTo>
                  <a:cubicBezTo>
                    <a:pt x="31877" y="14478"/>
                    <a:pt x="17399" y="0"/>
                    <a:pt x="0" y="0"/>
                  </a:cubicBezTo>
                  <a:close/>
                </a:path>
              </a:pathLst>
            </a:custGeom>
            <a:solidFill>
              <a:srgbClr val="B8B8B8"/>
            </a:solidFill>
          </p:spPr>
        </p:sp>
      </p:grpSp>
      <p:sp>
        <p:nvSpPr>
          <p:cNvPr name="Freeform 84" id="84"/>
          <p:cNvSpPr/>
          <p:nvPr/>
        </p:nvSpPr>
        <p:spPr>
          <a:xfrm flipH="false" flipV="false" rot="0">
            <a:off x="3367754" y="6476535"/>
            <a:ext cx="2198368" cy="4443556"/>
          </a:xfrm>
          <a:custGeom>
            <a:avLst/>
            <a:gdLst/>
            <a:ahLst/>
            <a:cxnLst/>
            <a:rect r="r" b="b" t="t" l="l"/>
            <a:pathLst>
              <a:path h="4443556" w="2198368">
                <a:moveTo>
                  <a:pt x="0" y="0"/>
                </a:moveTo>
                <a:lnTo>
                  <a:pt x="2198369" y="0"/>
                </a:lnTo>
                <a:lnTo>
                  <a:pt x="2198369" y="4443556"/>
                </a:lnTo>
                <a:lnTo>
                  <a:pt x="0" y="444355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85" id="85"/>
          <p:cNvSpPr txBox="true"/>
          <p:nvPr/>
        </p:nvSpPr>
        <p:spPr>
          <a:xfrm rot="0">
            <a:off x="15940842" y="498624"/>
            <a:ext cx="978460"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Contact</a:t>
            </a:r>
          </a:p>
        </p:txBody>
      </p:sp>
      <p:sp>
        <p:nvSpPr>
          <p:cNvPr name="TextBox 86" id="86"/>
          <p:cNvSpPr txBox="true"/>
          <p:nvPr/>
        </p:nvSpPr>
        <p:spPr>
          <a:xfrm rot="0">
            <a:off x="14385046" y="498624"/>
            <a:ext cx="1060497"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About Us</a:t>
            </a:r>
          </a:p>
        </p:txBody>
      </p:sp>
      <p:sp>
        <p:nvSpPr>
          <p:cNvPr name="TextBox 87" id="87"/>
          <p:cNvSpPr txBox="true"/>
          <p:nvPr/>
        </p:nvSpPr>
        <p:spPr>
          <a:xfrm rot="0">
            <a:off x="13154289" y="498624"/>
            <a:ext cx="735456"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Photo</a:t>
            </a:r>
          </a:p>
        </p:txBody>
      </p:sp>
      <p:sp>
        <p:nvSpPr>
          <p:cNvPr name="TextBox 88" id="88"/>
          <p:cNvSpPr txBox="true"/>
          <p:nvPr/>
        </p:nvSpPr>
        <p:spPr>
          <a:xfrm rot="0">
            <a:off x="11898530" y="498624"/>
            <a:ext cx="809760"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Home</a:t>
            </a:r>
          </a:p>
        </p:txBody>
      </p:sp>
      <p:sp>
        <p:nvSpPr>
          <p:cNvPr name="TextBox 89" id="89"/>
          <p:cNvSpPr txBox="true"/>
          <p:nvPr/>
        </p:nvSpPr>
        <p:spPr>
          <a:xfrm rot="0">
            <a:off x="3902954" y="1087025"/>
            <a:ext cx="10482091" cy="2470903"/>
          </a:xfrm>
          <a:prstGeom prst="rect">
            <a:avLst/>
          </a:prstGeom>
        </p:spPr>
        <p:txBody>
          <a:bodyPr anchor="t" rtlCol="false" tIns="0" lIns="0" bIns="0" rIns="0">
            <a:spAutoFit/>
          </a:bodyPr>
          <a:lstStyle/>
          <a:p>
            <a:pPr algn="ctr">
              <a:lnSpc>
                <a:spcPts val="16583"/>
              </a:lnSpc>
            </a:pPr>
            <a:r>
              <a:rPr lang="en-US" sz="11845" b="true">
                <a:solidFill>
                  <a:srgbClr val="335ACF"/>
                </a:solidFill>
                <a:latin typeface="Poppins Bold"/>
                <a:ea typeface="Poppins Bold"/>
                <a:cs typeface="Poppins Bold"/>
                <a:sym typeface="Poppins Bold"/>
              </a:rPr>
              <a:t>Terima Kasih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93116" y="447580"/>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93116" y="539683"/>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8177932" y="8453091"/>
            <a:ext cx="110068" cy="805209"/>
          </a:xfrm>
          <a:custGeom>
            <a:avLst/>
            <a:gdLst/>
            <a:ahLst/>
            <a:cxnLst/>
            <a:rect r="r" b="b" t="t" l="l"/>
            <a:pathLst>
              <a:path h="805209" w="110068">
                <a:moveTo>
                  <a:pt x="0" y="0"/>
                </a:moveTo>
                <a:lnTo>
                  <a:pt x="110068" y="0"/>
                </a:lnTo>
                <a:lnTo>
                  <a:pt x="110068" y="805209"/>
                </a:lnTo>
                <a:lnTo>
                  <a:pt x="0" y="8052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10643" y="5532895"/>
            <a:ext cx="9163193" cy="9163193"/>
          </a:xfrm>
          <a:custGeom>
            <a:avLst/>
            <a:gdLst/>
            <a:ahLst/>
            <a:cxnLst/>
            <a:rect r="r" b="b" t="t" l="l"/>
            <a:pathLst>
              <a:path h="9163193" w="9163193">
                <a:moveTo>
                  <a:pt x="0" y="0"/>
                </a:moveTo>
                <a:lnTo>
                  <a:pt x="9163193" y="0"/>
                </a:lnTo>
                <a:lnTo>
                  <a:pt x="9163193" y="9163193"/>
                </a:lnTo>
                <a:lnTo>
                  <a:pt x="0" y="91631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576967" y="1636717"/>
            <a:ext cx="4010756" cy="8189725"/>
          </a:xfrm>
          <a:custGeom>
            <a:avLst/>
            <a:gdLst/>
            <a:ahLst/>
            <a:cxnLst/>
            <a:rect r="r" b="b" t="t" l="l"/>
            <a:pathLst>
              <a:path h="8189725" w="4010756">
                <a:moveTo>
                  <a:pt x="0" y="0"/>
                </a:moveTo>
                <a:lnTo>
                  <a:pt x="4010755" y="0"/>
                </a:lnTo>
                <a:lnTo>
                  <a:pt x="4010755" y="8189725"/>
                </a:lnTo>
                <a:lnTo>
                  <a:pt x="0" y="81897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3787739" y="1845463"/>
            <a:ext cx="3593264" cy="7782367"/>
            <a:chOff x="0" y="0"/>
            <a:chExt cx="4791019" cy="10376489"/>
          </a:xfrm>
        </p:grpSpPr>
        <p:sp>
          <p:nvSpPr>
            <p:cNvPr name="Freeform 8" id="8"/>
            <p:cNvSpPr/>
            <p:nvPr/>
          </p:nvSpPr>
          <p:spPr>
            <a:xfrm flipH="false" flipV="false" rot="0">
              <a:off x="0" y="0"/>
              <a:ext cx="4791075" cy="10376535"/>
            </a:xfrm>
            <a:custGeom>
              <a:avLst/>
              <a:gdLst/>
              <a:ahLst/>
              <a:cxnLst/>
              <a:rect r="r" b="b" t="t" l="l"/>
              <a:pathLst>
                <a:path h="10376535" w="4791075">
                  <a:moveTo>
                    <a:pt x="4342511" y="0"/>
                  </a:moveTo>
                  <a:lnTo>
                    <a:pt x="3764153" y="0"/>
                  </a:lnTo>
                  <a:lnTo>
                    <a:pt x="3764153" y="121539"/>
                  </a:lnTo>
                  <a:cubicBezTo>
                    <a:pt x="3764153" y="259334"/>
                    <a:pt x="3650615" y="372872"/>
                    <a:pt x="3512820" y="372872"/>
                  </a:cubicBezTo>
                  <a:lnTo>
                    <a:pt x="1280795" y="372872"/>
                  </a:lnTo>
                  <a:cubicBezTo>
                    <a:pt x="1143000" y="372872"/>
                    <a:pt x="1029589" y="259461"/>
                    <a:pt x="1029589" y="121539"/>
                  </a:cubicBezTo>
                  <a:lnTo>
                    <a:pt x="1029589" y="0"/>
                  </a:lnTo>
                  <a:lnTo>
                    <a:pt x="445897" y="0"/>
                  </a:lnTo>
                  <a:cubicBezTo>
                    <a:pt x="200025" y="0"/>
                    <a:pt x="0" y="200025"/>
                    <a:pt x="0" y="445897"/>
                  </a:cubicBezTo>
                  <a:lnTo>
                    <a:pt x="0" y="9930638"/>
                  </a:lnTo>
                  <a:cubicBezTo>
                    <a:pt x="0" y="10176510"/>
                    <a:pt x="200025" y="10376535"/>
                    <a:pt x="445897" y="10376535"/>
                  </a:cubicBezTo>
                  <a:lnTo>
                    <a:pt x="4342511" y="10376535"/>
                  </a:lnTo>
                  <a:cubicBezTo>
                    <a:pt x="4588383" y="10376535"/>
                    <a:pt x="4788408" y="10176510"/>
                    <a:pt x="4788408" y="9930638"/>
                  </a:cubicBezTo>
                  <a:lnTo>
                    <a:pt x="4788408" y="445897"/>
                  </a:lnTo>
                  <a:cubicBezTo>
                    <a:pt x="4791075" y="200025"/>
                    <a:pt x="4591050" y="0"/>
                    <a:pt x="4342511" y="0"/>
                  </a:cubicBezTo>
                  <a:close/>
                </a:path>
              </a:pathLst>
            </a:custGeom>
            <a:blipFill>
              <a:blip r:embed="rId10"/>
              <a:stretch>
                <a:fillRect l="-961" t="0" r="-1014" b="0"/>
              </a:stretch>
            </a:blipFill>
          </p:spPr>
        </p:sp>
      </p:grpSp>
      <p:grpSp>
        <p:nvGrpSpPr>
          <p:cNvPr name="Group 9" id="9"/>
          <p:cNvGrpSpPr/>
          <p:nvPr/>
        </p:nvGrpSpPr>
        <p:grpSpPr>
          <a:xfrm rot="0">
            <a:off x="5281386" y="1912343"/>
            <a:ext cx="555304" cy="68906"/>
            <a:chOff x="0" y="0"/>
            <a:chExt cx="740406" cy="91875"/>
          </a:xfrm>
        </p:grpSpPr>
        <p:sp>
          <p:nvSpPr>
            <p:cNvPr name="Freeform 10" id="10"/>
            <p:cNvSpPr/>
            <p:nvPr/>
          </p:nvSpPr>
          <p:spPr>
            <a:xfrm flipH="false" flipV="false" rot="0">
              <a:off x="0" y="0"/>
              <a:ext cx="740410" cy="91821"/>
            </a:xfrm>
            <a:custGeom>
              <a:avLst/>
              <a:gdLst/>
              <a:ahLst/>
              <a:cxnLst/>
              <a:rect r="r" b="b" t="t" l="l"/>
              <a:pathLst>
                <a:path h="91821" w="740410">
                  <a:moveTo>
                    <a:pt x="694436" y="0"/>
                  </a:moveTo>
                  <a:lnTo>
                    <a:pt x="45974" y="0"/>
                  </a:lnTo>
                  <a:cubicBezTo>
                    <a:pt x="21590" y="0"/>
                    <a:pt x="0" y="18923"/>
                    <a:pt x="0" y="45974"/>
                  </a:cubicBezTo>
                  <a:cubicBezTo>
                    <a:pt x="0" y="73025"/>
                    <a:pt x="21590" y="91821"/>
                    <a:pt x="45974" y="91821"/>
                  </a:cubicBezTo>
                  <a:lnTo>
                    <a:pt x="694436" y="91821"/>
                  </a:lnTo>
                  <a:cubicBezTo>
                    <a:pt x="718693" y="91821"/>
                    <a:pt x="740410" y="72898"/>
                    <a:pt x="740410" y="45847"/>
                  </a:cubicBezTo>
                  <a:cubicBezTo>
                    <a:pt x="740410" y="18796"/>
                    <a:pt x="718820" y="0"/>
                    <a:pt x="694436" y="0"/>
                  </a:cubicBezTo>
                  <a:close/>
                </a:path>
              </a:pathLst>
            </a:custGeom>
            <a:solidFill>
              <a:srgbClr val="606060"/>
            </a:solidFill>
          </p:spPr>
        </p:sp>
      </p:grpSp>
      <p:grpSp>
        <p:nvGrpSpPr>
          <p:cNvPr name="Group 11" id="11"/>
          <p:cNvGrpSpPr/>
          <p:nvPr/>
        </p:nvGrpSpPr>
        <p:grpSpPr>
          <a:xfrm rot="0">
            <a:off x="6010507" y="1896048"/>
            <a:ext cx="106337" cy="101496"/>
            <a:chOff x="0" y="0"/>
            <a:chExt cx="141783" cy="135328"/>
          </a:xfrm>
        </p:grpSpPr>
        <p:sp>
          <p:nvSpPr>
            <p:cNvPr name="Freeform 12" id="12"/>
            <p:cNvSpPr/>
            <p:nvPr/>
          </p:nvSpPr>
          <p:spPr>
            <a:xfrm flipH="false" flipV="false" rot="0">
              <a:off x="0" y="0"/>
              <a:ext cx="141986" cy="135255"/>
            </a:xfrm>
            <a:custGeom>
              <a:avLst/>
              <a:gdLst/>
              <a:ahLst/>
              <a:cxnLst/>
              <a:rect r="r" b="b" t="t" l="l"/>
              <a:pathLst>
                <a:path h="135255" w="141986">
                  <a:moveTo>
                    <a:pt x="70866" y="127"/>
                  </a:moveTo>
                  <a:cubicBezTo>
                    <a:pt x="46736" y="0"/>
                    <a:pt x="24257" y="12827"/>
                    <a:pt x="12192" y="33782"/>
                  </a:cubicBezTo>
                  <a:cubicBezTo>
                    <a:pt x="127" y="54737"/>
                    <a:pt x="0" y="80645"/>
                    <a:pt x="12192" y="101473"/>
                  </a:cubicBezTo>
                  <a:cubicBezTo>
                    <a:pt x="24384" y="122301"/>
                    <a:pt x="46736" y="135255"/>
                    <a:pt x="70993" y="135128"/>
                  </a:cubicBezTo>
                  <a:cubicBezTo>
                    <a:pt x="95250" y="135255"/>
                    <a:pt x="117602" y="122428"/>
                    <a:pt x="129794" y="101473"/>
                  </a:cubicBezTo>
                  <a:cubicBezTo>
                    <a:pt x="141986" y="80518"/>
                    <a:pt x="141986" y="54737"/>
                    <a:pt x="129794" y="33782"/>
                  </a:cubicBezTo>
                  <a:cubicBezTo>
                    <a:pt x="117602" y="12827"/>
                    <a:pt x="95123" y="0"/>
                    <a:pt x="70866" y="127"/>
                  </a:cubicBezTo>
                  <a:close/>
                </a:path>
              </a:pathLst>
            </a:custGeom>
            <a:solidFill>
              <a:srgbClr val="606060"/>
            </a:solidFill>
          </p:spPr>
        </p:sp>
      </p:grpSp>
      <p:grpSp>
        <p:nvGrpSpPr>
          <p:cNvPr name="Group 13" id="13"/>
          <p:cNvGrpSpPr/>
          <p:nvPr/>
        </p:nvGrpSpPr>
        <p:grpSpPr>
          <a:xfrm rot="0">
            <a:off x="3491847" y="2690579"/>
            <a:ext cx="44586" cy="340479"/>
            <a:chOff x="0" y="0"/>
            <a:chExt cx="59449" cy="453971"/>
          </a:xfrm>
        </p:grpSpPr>
        <p:sp>
          <p:nvSpPr>
            <p:cNvPr name="Freeform 14" id="14"/>
            <p:cNvSpPr/>
            <p:nvPr/>
          </p:nvSpPr>
          <p:spPr>
            <a:xfrm flipH="false" flipV="false" rot="0">
              <a:off x="0" y="0"/>
              <a:ext cx="59436" cy="454025"/>
            </a:xfrm>
            <a:custGeom>
              <a:avLst/>
              <a:gdLst/>
              <a:ahLst/>
              <a:cxnLst/>
              <a:rect r="r" b="b" t="t" l="l"/>
              <a:pathLst>
                <a:path h="454025" w="59436">
                  <a:moveTo>
                    <a:pt x="0" y="56769"/>
                  </a:moveTo>
                  <a:lnTo>
                    <a:pt x="0" y="394589"/>
                  </a:lnTo>
                  <a:cubicBezTo>
                    <a:pt x="0" y="426974"/>
                    <a:pt x="27051" y="454025"/>
                    <a:pt x="59436" y="454025"/>
                  </a:cubicBezTo>
                  <a:lnTo>
                    <a:pt x="59436" y="0"/>
                  </a:lnTo>
                  <a:cubicBezTo>
                    <a:pt x="27051" y="0"/>
                    <a:pt x="0" y="24257"/>
                    <a:pt x="0" y="56769"/>
                  </a:cubicBezTo>
                  <a:close/>
                </a:path>
              </a:pathLst>
            </a:custGeom>
            <a:solidFill>
              <a:srgbClr val="B8B8B8"/>
            </a:solidFill>
          </p:spPr>
        </p:sp>
      </p:grpSp>
      <p:grpSp>
        <p:nvGrpSpPr>
          <p:cNvPr name="Group 15" id="15"/>
          <p:cNvGrpSpPr/>
          <p:nvPr/>
        </p:nvGrpSpPr>
        <p:grpSpPr>
          <a:xfrm rot="0">
            <a:off x="3491847" y="3284390"/>
            <a:ext cx="44586" cy="614077"/>
            <a:chOff x="0" y="0"/>
            <a:chExt cx="59449" cy="818770"/>
          </a:xfrm>
        </p:grpSpPr>
        <p:sp>
          <p:nvSpPr>
            <p:cNvPr name="Freeform 16" id="16"/>
            <p:cNvSpPr/>
            <p:nvPr/>
          </p:nvSpPr>
          <p:spPr>
            <a:xfrm flipH="false" flipV="false" rot="0">
              <a:off x="0" y="0"/>
              <a:ext cx="59436" cy="818769"/>
            </a:xfrm>
            <a:custGeom>
              <a:avLst/>
              <a:gdLst/>
              <a:ahLst/>
              <a:cxnLst/>
              <a:rect r="r" b="b" t="t" l="l"/>
              <a:pathLst>
                <a:path h="818769" w="59436">
                  <a:moveTo>
                    <a:pt x="0" y="56769"/>
                  </a:moveTo>
                  <a:lnTo>
                    <a:pt x="0" y="759333"/>
                  </a:lnTo>
                  <a:cubicBezTo>
                    <a:pt x="0" y="791718"/>
                    <a:pt x="27051" y="818769"/>
                    <a:pt x="59436" y="818769"/>
                  </a:cubicBezTo>
                  <a:lnTo>
                    <a:pt x="59436" y="0"/>
                  </a:lnTo>
                  <a:cubicBezTo>
                    <a:pt x="27051" y="0"/>
                    <a:pt x="0" y="24257"/>
                    <a:pt x="0" y="56769"/>
                  </a:cubicBezTo>
                  <a:close/>
                </a:path>
              </a:pathLst>
            </a:custGeom>
            <a:solidFill>
              <a:srgbClr val="B8B8B8"/>
            </a:solidFill>
          </p:spPr>
        </p:sp>
      </p:grpSp>
      <p:grpSp>
        <p:nvGrpSpPr>
          <p:cNvPr name="Group 17" id="17"/>
          <p:cNvGrpSpPr/>
          <p:nvPr/>
        </p:nvGrpSpPr>
        <p:grpSpPr>
          <a:xfrm rot="0">
            <a:off x="3491847" y="4032227"/>
            <a:ext cx="44586" cy="616104"/>
            <a:chOff x="0" y="0"/>
            <a:chExt cx="59449" cy="821472"/>
          </a:xfrm>
        </p:grpSpPr>
        <p:sp>
          <p:nvSpPr>
            <p:cNvPr name="Freeform 18" id="18"/>
            <p:cNvSpPr/>
            <p:nvPr/>
          </p:nvSpPr>
          <p:spPr>
            <a:xfrm flipH="false" flipV="false" rot="0">
              <a:off x="0" y="0"/>
              <a:ext cx="59436" cy="821436"/>
            </a:xfrm>
            <a:custGeom>
              <a:avLst/>
              <a:gdLst/>
              <a:ahLst/>
              <a:cxnLst/>
              <a:rect r="r" b="b" t="t" l="l"/>
              <a:pathLst>
                <a:path h="821436" w="59436">
                  <a:moveTo>
                    <a:pt x="0" y="59436"/>
                  </a:moveTo>
                  <a:lnTo>
                    <a:pt x="0" y="762000"/>
                  </a:lnTo>
                  <a:cubicBezTo>
                    <a:pt x="0" y="794385"/>
                    <a:pt x="27051" y="821436"/>
                    <a:pt x="59436" y="821436"/>
                  </a:cubicBezTo>
                  <a:lnTo>
                    <a:pt x="59436" y="0"/>
                  </a:lnTo>
                  <a:cubicBezTo>
                    <a:pt x="27051" y="0"/>
                    <a:pt x="0" y="27051"/>
                    <a:pt x="0" y="59436"/>
                  </a:cubicBezTo>
                  <a:close/>
                </a:path>
              </a:pathLst>
            </a:custGeom>
            <a:solidFill>
              <a:srgbClr val="B8B8B8"/>
            </a:solidFill>
          </p:spPr>
        </p:sp>
      </p:grpSp>
      <p:grpSp>
        <p:nvGrpSpPr>
          <p:cNvPr name="Group 19" id="19"/>
          <p:cNvGrpSpPr/>
          <p:nvPr/>
        </p:nvGrpSpPr>
        <p:grpSpPr>
          <a:xfrm rot="0">
            <a:off x="7628256" y="3487056"/>
            <a:ext cx="44586" cy="986982"/>
            <a:chOff x="0" y="0"/>
            <a:chExt cx="59449" cy="1315977"/>
          </a:xfrm>
        </p:grpSpPr>
        <p:sp>
          <p:nvSpPr>
            <p:cNvPr name="Freeform 20" id="20"/>
            <p:cNvSpPr/>
            <p:nvPr/>
          </p:nvSpPr>
          <p:spPr>
            <a:xfrm flipH="false" flipV="false" rot="0">
              <a:off x="0" y="0"/>
              <a:ext cx="59436" cy="1315974"/>
            </a:xfrm>
            <a:custGeom>
              <a:avLst/>
              <a:gdLst/>
              <a:ahLst/>
              <a:cxnLst/>
              <a:rect r="r" b="b" t="t" l="l"/>
              <a:pathLst>
                <a:path h="1315974" w="59436">
                  <a:moveTo>
                    <a:pt x="0" y="0"/>
                  </a:moveTo>
                  <a:lnTo>
                    <a:pt x="0" y="1315974"/>
                  </a:lnTo>
                  <a:cubicBezTo>
                    <a:pt x="32385" y="1315974"/>
                    <a:pt x="59436" y="1288923"/>
                    <a:pt x="59436" y="1256538"/>
                  </a:cubicBezTo>
                  <a:lnTo>
                    <a:pt x="59436" y="59436"/>
                  </a:lnTo>
                  <a:cubicBezTo>
                    <a:pt x="59436" y="27051"/>
                    <a:pt x="32385" y="0"/>
                    <a:pt x="0" y="0"/>
                  </a:cubicBezTo>
                  <a:close/>
                </a:path>
              </a:pathLst>
            </a:custGeom>
            <a:solidFill>
              <a:srgbClr val="B8B8B8"/>
            </a:solidFill>
          </p:spPr>
        </p:sp>
      </p:grpSp>
      <p:sp>
        <p:nvSpPr>
          <p:cNvPr name="Freeform 21" id="21"/>
          <p:cNvSpPr/>
          <p:nvPr/>
        </p:nvSpPr>
        <p:spPr>
          <a:xfrm flipH="false" flipV="false" rot="0">
            <a:off x="3536433" y="1596184"/>
            <a:ext cx="4091822" cy="8270791"/>
          </a:xfrm>
          <a:custGeom>
            <a:avLst/>
            <a:gdLst/>
            <a:ahLst/>
            <a:cxnLst/>
            <a:rect r="r" b="b" t="t" l="l"/>
            <a:pathLst>
              <a:path h="8270791" w="4091822">
                <a:moveTo>
                  <a:pt x="0" y="0"/>
                </a:moveTo>
                <a:lnTo>
                  <a:pt x="4091823" y="0"/>
                </a:lnTo>
                <a:lnTo>
                  <a:pt x="4091823" y="8270791"/>
                </a:lnTo>
                <a:lnTo>
                  <a:pt x="0" y="827079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2" id="22"/>
          <p:cNvSpPr/>
          <p:nvPr/>
        </p:nvSpPr>
        <p:spPr>
          <a:xfrm flipH="false" flipV="false" rot="0">
            <a:off x="1819775" y="4128350"/>
            <a:ext cx="2796836" cy="5710973"/>
          </a:xfrm>
          <a:custGeom>
            <a:avLst/>
            <a:gdLst/>
            <a:ahLst/>
            <a:cxnLst/>
            <a:rect r="r" b="b" t="t" l="l"/>
            <a:pathLst>
              <a:path h="5710973" w="2796836">
                <a:moveTo>
                  <a:pt x="0" y="0"/>
                </a:moveTo>
                <a:lnTo>
                  <a:pt x="2796836" y="0"/>
                </a:lnTo>
                <a:lnTo>
                  <a:pt x="2796836" y="5710974"/>
                </a:lnTo>
                <a:lnTo>
                  <a:pt x="0" y="571097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23" id="23"/>
          <p:cNvGrpSpPr/>
          <p:nvPr/>
        </p:nvGrpSpPr>
        <p:grpSpPr>
          <a:xfrm rot="0">
            <a:off x="1966754" y="4273916"/>
            <a:ext cx="2505705" cy="5426909"/>
            <a:chOff x="0" y="0"/>
            <a:chExt cx="3340940" cy="7235878"/>
          </a:xfrm>
        </p:grpSpPr>
        <p:sp>
          <p:nvSpPr>
            <p:cNvPr name="Freeform 24" id="24"/>
            <p:cNvSpPr/>
            <p:nvPr/>
          </p:nvSpPr>
          <p:spPr>
            <a:xfrm flipH="false" flipV="false" rot="0">
              <a:off x="0" y="0"/>
              <a:ext cx="3340989" cy="7235825"/>
            </a:xfrm>
            <a:custGeom>
              <a:avLst/>
              <a:gdLst/>
              <a:ahLst/>
              <a:cxnLst/>
              <a:rect r="r" b="b" t="t" l="l"/>
              <a:pathLst>
                <a:path h="7235825" w="3340989">
                  <a:moveTo>
                    <a:pt x="3028188" y="0"/>
                  </a:moveTo>
                  <a:lnTo>
                    <a:pt x="2624836" y="0"/>
                  </a:lnTo>
                  <a:lnTo>
                    <a:pt x="2624836" y="84836"/>
                  </a:lnTo>
                  <a:cubicBezTo>
                    <a:pt x="2624836" y="180975"/>
                    <a:pt x="2545715" y="260096"/>
                    <a:pt x="2449576" y="260096"/>
                  </a:cubicBezTo>
                  <a:lnTo>
                    <a:pt x="893191" y="260096"/>
                  </a:lnTo>
                  <a:cubicBezTo>
                    <a:pt x="797052" y="260096"/>
                    <a:pt x="717931" y="180975"/>
                    <a:pt x="717931" y="84836"/>
                  </a:cubicBezTo>
                  <a:lnTo>
                    <a:pt x="717931" y="0"/>
                  </a:lnTo>
                  <a:lnTo>
                    <a:pt x="310896" y="0"/>
                  </a:lnTo>
                  <a:cubicBezTo>
                    <a:pt x="139446" y="0"/>
                    <a:pt x="0" y="139446"/>
                    <a:pt x="0" y="310896"/>
                  </a:cubicBezTo>
                  <a:lnTo>
                    <a:pt x="0" y="6924929"/>
                  </a:lnTo>
                  <a:cubicBezTo>
                    <a:pt x="0" y="7096379"/>
                    <a:pt x="139446" y="7235825"/>
                    <a:pt x="310896" y="7235825"/>
                  </a:cubicBezTo>
                  <a:lnTo>
                    <a:pt x="3028188" y="7235825"/>
                  </a:lnTo>
                  <a:cubicBezTo>
                    <a:pt x="3199638" y="7235825"/>
                    <a:pt x="3339084" y="7096379"/>
                    <a:pt x="3339084" y="6924929"/>
                  </a:cubicBezTo>
                  <a:lnTo>
                    <a:pt x="3339084" y="310896"/>
                  </a:lnTo>
                  <a:cubicBezTo>
                    <a:pt x="3340989" y="139446"/>
                    <a:pt x="3201543" y="0"/>
                    <a:pt x="3028188" y="0"/>
                  </a:cubicBezTo>
                  <a:close/>
                </a:path>
              </a:pathLst>
            </a:custGeom>
            <a:blipFill>
              <a:blip r:embed="rId15"/>
              <a:stretch>
                <a:fillRect l="-906" t="0" r="-961" b="0"/>
              </a:stretch>
            </a:blipFill>
          </p:spPr>
        </p:sp>
      </p:grpSp>
      <p:grpSp>
        <p:nvGrpSpPr>
          <p:cNvPr name="Group 25" id="25"/>
          <p:cNvGrpSpPr/>
          <p:nvPr/>
        </p:nvGrpSpPr>
        <p:grpSpPr>
          <a:xfrm rot="0">
            <a:off x="3008324" y="4320553"/>
            <a:ext cx="387233" cy="48051"/>
            <a:chOff x="0" y="0"/>
            <a:chExt cx="516310" cy="64068"/>
          </a:xfrm>
        </p:grpSpPr>
        <p:sp>
          <p:nvSpPr>
            <p:cNvPr name="Freeform 26" id="26"/>
            <p:cNvSpPr/>
            <p:nvPr/>
          </p:nvSpPr>
          <p:spPr>
            <a:xfrm flipH="false" flipV="false" rot="0">
              <a:off x="0" y="0"/>
              <a:ext cx="516255" cy="64008"/>
            </a:xfrm>
            <a:custGeom>
              <a:avLst/>
              <a:gdLst/>
              <a:ahLst/>
              <a:cxnLst/>
              <a:rect r="r" b="b" t="t" l="l"/>
              <a:pathLst>
                <a:path h="64008" w="516255">
                  <a:moveTo>
                    <a:pt x="484251" y="0"/>
                  </a:moveTo>
                  <a:lnTo>
                    <a:pt x="32004" y="0"/>
                  </a:lnTo>
                  <a:cubicBezTo>
                    <a:pt x="15113" y="0"/>
                    <a:pt x="0" y="13208"/>
                    <a:pt x="0" y="32004"/>
                  </a:cubicBezTo>
                  <a:cubicBezTo>
                    <a:pt x="0" y="50800"/>
                    <a:pt x="15113" y="64008"/>
                    <a:pt x="32004" y="64008"/>
                  </a:cubicBezTo>
                  <a:lnTo>
                    <a:pt x="484251" y="64008"/>
                  </a:lnTo>
                  <a:cubicBezTo>
                    <a:pt x="501269" y="64008"/>
                    <a:pt x="516255" y="50800"/>
                    <a:pt x="516255" y="32004"/>
                  </a:cubicBezTo>
                  <a:cubicBezTo>
                    <a:pt x="516255" y="13208"/>
                    <a:pt x="501269" y="0"/>
                    <a:pt x="484251" y="0"/>
                  </a:cubicBezTo>
                  <a:close/>
                </a:path>
              </a:pathLst>
            </a:custGeom>
            <a:solidFill>
              <a:srgbClr val="606060"/>
            </a:solidFill>
          </p:spPr>
        </p:sp>
      </p:grpSp>
      <p:grpSp>
        <p:nvGrpSpPr>
          <p:cNvPr name="Group 27" id="27"/>
          <p:cNvGrpSpPr/>
          <p:nvPr/>
        </p:nvGrpSpPr>
        <p:grpSpPr>
          <a:xfrm rot="0">
            <a:off x="3516765" y="4309190"/>
            <a:ext cx="74153" cy="70776"/>
            <a:chOff x="0" y="0"/>
            <a:chExt cx="98870" cy="94369"/>
          </a:xfrm>
        </p:grpSpPr>
        <p:sp>
          <p:nvSpPr>
            <p:cNvPr name="Freeform 28" id="28"/>
            <p:cNvSpPr/>
            <p:nvPr/>
          </p:nvSpPr>
          <p:spPr>
            <a:xfrm flipH="false" flipV="false" rot="0">
              <a:off x="0" y="0"/>
              <a:ext cx="99060" cy="94361"/>
            </a:xfrm>
            <a:custGeom>
              <a:avLst/>
              <a:gdLst/>
              <a:ahLst/>
              <a:cxnLst/>
              <a:rect r="r" b="b" t="t" l="l"/>
              <a:pathLst>
                <a:path h="94361" w="99060">
                  <a:moveTo>
                    <a:pt x="49403" y="127"/>
                  </a:moveTo>
                  <a:cubicBezTo>
                    <a:pt x="32512" y="0"/>
                    <a:pt x="16891" y="9017"/>
                    <a:pt x="8509" y="23622"/>
                  </a:cubicBezTo>
                  <a:cubicBezTo>
                    <a:pt x="127" y="38227"/>
                    <a:pt x="0" y="56134"/>
                    <a:pt x="8509" y="70739"/>
                  </a:cubicBezTo>
                  <a:cubicBezTo>
                    <a:pt x="17018" y="85344"/>
                    <a:pt x="32639" y="94361"/>
                    <a:pt x="49530" y="94234"/>
                  </a:cubicBezTo>
                  <a:cubicBezTo>
                    <a:pt x="66421" y="94361"/>
                    <a:pt x="82042" y="85344"/>
                    <a:pt x="90551" y="70739"/>
                  </a:cubicBezTo>
                  <a:cubicBezTo>
                    <a:pt x="99060" y="56134"/>
                    <a:pt x="99060" y="38100"/>
                    <a:pt x="90551" y="23495"/>
                  </a:cubicBezTo>
                  <a:cubicBezTo>
                    <a:pt x="82042" y="8890"/>
                    <a:pt x="66294" y="0"/>
                    <a:pt x="49403" y="127"/>
                  </a:cubicBezTo>
                  <a:close/>
                </a:path>
              </a:pathLst>
            </a:custGeom>
            <a:solidFill>
              <a:srgbClr val="606060"/>
            </a:solidFill>
          </p:spPr>
        </p:sp>
      </p:grpSp>
      <p:grpSp>
        <p:nvGrpSpPr>
          <p:cNvPr name="Group 29" id="29"/>
          <p:cNvGrpSpPr/>
          <p:nvPr/>
        </p:nvGrpSpPr>
        <p:grpSpPr>
          <a:xfrm rot="0">
            <a:off x="1760418" y="4863244"/>
            <a:ext cx="31092" cy="237427"/>
            <a:chOff x="0" y="0"/>
            <a:chExt cx="41456" cy="316570"/>
          </a:xfrm>
        </p:grpSpPr>
        <p:sp>
          <p:nvSpPr>
            <p:cNvPr name="Freeform 30" id="30"/>
            <p:cNvSpPr/>
            <p:nvPr/>
          </p:nvSpPr>
          <p:spPr>
            <a:xfrm flipH="false" flipV="false" rot="0">
              <a:off x="0" y="0"/>
              <a:ext cx="41402" cy="316484"/>
            </a:xfrm>
            <a:custGeom>
              <a:avLst/>
              <a:gdLst/>
              <a:ahLst/>
              <a:cxnLst/>
              <a:rect r="r" b="b" t="t" l="l"/>
              <a:pathLst>
                <a:path h="316484" w="41402">
                  <a:moveTo>
                    <a:pt x="0" y="39624"/>
                  </a:moveTo>
                  <a:lnTo>
                    <a:pt x="0" y="275082"/>
                  </a:lnTo>
                  <a:cubicBezTo>
                    <a:pt x="0" y="297688"/>
                    <a:pt x="18796" y="316484"/>
                    <a:pt x="41402" y="316484"/>
                  </a:cubicBezTo>
                  <a:lnTo>
                    <a:pt x="41402" y="0"/>
                  </a:lnTo>
                  <a:cubicBezTo>
                    <a:pt x="18796" y="0"/>
                    <a:pt x="0" y="17018"/>
                    <a:pt x="0" y="39624"/>
                  </a:cubicBezTo>
                  <a:close/>
                </a:path>
              </a:pathLst>
            </a:custGeom>
            <a:solidFill>
              <a:srgbClr val="B8B8B8"/>
            </a:solidFill>
          </p:spPr>
        </p:sp>
      </p:grpSp>
      <p:grpSp>
        <p:nvGrpSpPr>
          <p:cNvPr name="Group 31" id="31"/>
          <p:cNvGrpSpPr/>
          <p:nvPr/>
        </p:nvGrpSpPr>
        <p:grpSpPr>
          <a:xfrm rot="0">
            <a:off x="1760418" y="5277328"/>
            <a:ext cx="31092" cy="428217"/>
            <a:chOff x="0" y="0"/>
            <a:chExt cx="41456" cy="570956"/>
          </a:xfrm>
        </p:grpSpPr>
        <p:sp>
          <p:nvSpPr>
            <p:cNvPr name="Freeform 32" id="32"/>
            <p:cNvSpPr/>
            <p:nvPr/>
          </p:nvSpPr>
          <p:spPr>
            <a:xfrm flipH="false" flipV="false" rot="0">
              <a:off x="0" y="0"/>
              <a:ext cx="41402" cy="570865"/>
            </a:xfrm>
            <a:custGeom>
              <a:avLst/>
              <a:gdLst/>
              <a:ahLst/>
              <a:cxnLst/>
              <a:rect r="r" b="b" t="t" l="l"/>
              <a:pathLst>
                <a:path h="570865" w="41402">
                  <a:moveTo>
                    <a:pt x="0" y="39624"/>
                  </a:moveTo>
                  <a:lnTo>
                    <a:pt x="0" y="529463"/>
                  </a:lnTo>
                  <a:cubicBezTo>
                    <a:pt x="0" y="552069"/>
                    <a:pt x="18796" y="570865"/>
                    <a:pt x="41402" y="570865"/>
                  </a:cubicBezTo>
                  <a:lnTo>
                    <a:pt x="41402" y="0"/>
                  </a:lnTo>
                  <a:cubicBezTo>
                    <a:pt x="18796" y="0"/>
                    <a:pt x="0" y="17018"/>
                    <a:pt x="0" y="39624"/>
                  </a:cubicBezTo>
                  <a:close/>
                </a:path>
              </a:pathLst>
            </a:custGeom>
            <a:solidFill>
              <a:srgbClr val="B8B8B8"/>
            </a:solidFill>
          </p:spPr>
        </p:sp>
      </p:grpSp>
      <p:grpSp>
        <p:nvGrpSpPr>
          <p:cNvPr name="Group 33" id="33"/>
          <p:cNvGrpSpPr/>
          <p:nvPr/>
        </p:nvGrpSpPr>
        <p:grpSpPr>
          <a:xfrm rot="0">
            <a:off x="1760418" y="5798820"/>
            <a:ext cx="31092" cy="429630"/>
            <a:chOff x="0" y="0"/>
            <a:chExt cx="41456" cy="572840"/>
          </a:xfrm>
        </p:grpSpPr>
        <p:sp>
          <p:nvSpPr>
            <p:cNvPr name="Freeform 34" id="34"/>
            <p:cNvSpPr/>
            <p:nvPr/>
          </p:nvSpPr>
          <p:spPr>
            <a:xfrm flipH="false" flipV="false" rot="0">
              <a:off x="0" y="0"/>
              <a:ext cx="41402" cy="572770"/>
            </a:xfrm>
            <a:custGeom>
              <a:avLst/>
              <a:gdLst/>
              <a:ahLst/>
              <a:cxnLst/>
              <a:rect r="r" b="b" t="t" l="l"/>
              <a:pathLst>
                <a:path h="572770" w="41402">
                  <a:moveTo>
                    <a:pt x="0" y="41402"/>
                  </a:moveTo>
                  <a:lnTo>
                    <a:pt x="0" y="531368"/>
                  </a:lnTo>
                  <a:cubicBezTo>
                    <a:pt x="0" y="553974"/>
                    <a:pt x="18796" y="572770"/>
                    <a:pt x="41402" y="572770"/>
                  </a:cubicBezTo>
                  <a:lnTo>
                    <a:pt x="41402" y="0"/>
                  </a:lnTo>
                  <a:cubicBezTo>
                    <a:pt x="18796" y="0"/>
                    <a:pt x="0" y="18796"/>
                    <a:pt x="0" y="41402"/>
                  </a:cubicBezTo>
                  <a:close/>
                </a:path>
              </a:pathLst>
            </a:custGeom>
            <a:solidFill>
              <a:srgbClr val="B8B8B8"/>
            </a:solidFill>
          </p:spPr>
        </p:sp>
      </p:grpSp>
      <p:grpSp>
        <p:nvGrpSpPr>
          <p:cNvPr name="Group 35" id="35"/>
          <p:cNvGrpSpPr/>
          <p:nvPr/>
        </p:nvGrpSpPr>
        <p:grpSpPr>
          <a:xfrm rot="0">
            <a:off x="4644876" y="5418654"/>
            <a:ext cx="31092" cy="688256"/>
            <a:chOff x="0" y="0"/>
            <a:chExt cx="41456" cy="917675"/>
          </a:xfrm>
        </p:grpSpPr>
        <p:sp>
          <p:nvSpPr>
            <p:cNvPr name="Freeform 36" id="36"/>
            <p:cNvSpPr/>
            <p:nvPr/>
          </p:nvSpPr>
          <p:spPr>
            <a:xfrm flipH="false" flipV="false" rot="0">
              <a:off x="0" y="0"/>
              <a:ext cx="41402" cy="917702"/>
            </a:xfrm>
            <a:custGeom>
              <a:avLst/>
              <a:gdLst/>
              <a:ahLst/>
              <a:cxnLst/>
              <a:rect r="r" b="b" t="t" l="l"/>
              <a:pathLst>
                <a:path h="917702" w="41402">
                  <a:moveTo>
                    <a:pt x="0" y="0"/>
                  </a:moveTo>
                  <a:lnTo>
                    <a:pt x="0" y="917702"/>
                  </a:lnTo>
                  <a:cubicBezTo>
                    <a:pt x="22606" y="917702"/>
                    <a:pt x="41402" y="898906"/>
                    <a:pt x="41402" y="876300"/>
                  </a:cubicBezTo>
                  <a:lnTo>
                    <a:pt x="41402" y="41402"/>
                  </a:lnTo>
                  <a:cubicBezTo>
                    <a:pt x="41402" y="18796"/>
                    <a:pt x="22606" y="0"/>
                    <a:pt x="0" y="0"/>
                  </a:cubicBezTo>
                  <a:close/>
                </a:path>
              </a:pathLst>
            </a:custGeom>
            <a:solidFill>
              <a:srgbClr val="B8B8B8"/>
            </a:solidFill>
          </p:spPr>
        </p:sp>
      </p:grpSp>
      <p:sp>
        <p:nvSpPr>
          <p:cNvPr name="Freeform 37" id="37"/>
          <p:cNvSpPr/>
          <p:nvPr/>
        </p:nvSpPr>
        <p:spPr>
          <a:xfrm flipH="false" flipV="false" rot="0">
            <a:off x="1791510" y="4100085"/>
            <a:ext cx="2853367" cy="5767504"/>
          </a:xfrm>
          <a:custGeom>
            <a:avLst/>
            <a:gdLst/>
            <a:ahLst/>
            <a:cxnLst/>
            <a:rect r="r" b="b" t="t" l="l"/>
            <a:pathLst>
              <a:path h="5767504" w="2853367">
                <a:moveTo>
                  <a:pt x="0" y="0"/>
                </a:moveTo>
                <a:lnTo>
                  <a:pt x="2853366" y="0"/>
                </a:lnTo>
                <a:lnTo>
                  <a:pt x="2853366" y="5767504"/>
                </a:lnTo>
                <a:lnTo>
                  <a:pt x="0" y="576750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38" id="38"/>
          <p:cNvSpPr/>
          <p:nvPr/>
        </p:nvSpPr>
        <p:spPr>
          <a:xfrm flipH="false" flipV="false" rot="0">
            <a:off x="6574900" y="5361833"/>
            <a:ext cx="2195886" cy="4483868"/>
          </a:xfrm>
          <a:custGeom>
            <a:avLst/>
            <a:gdLst/>
            <a:ahLst/>
            <a:cxnLst/>
            <a:rect r="r" b="b" t="t" l="l"/>
            <a:pathLst>
              <a:path h="4483868" w="2195886">
                <a:moveTo>
                  <a:pt x="0" y="0"/>
                </a:moveTo>
                <a:lnTo>
                  <a:pt x="2195886" y="0"/>
                </a:lnTo>
                <a:lnTo>
                  <a:pt x="2195886" y="4483868"/>
                </a:lnTo>
                <a:lnTo>
                  <a:pt x="0" y="448386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39" id="39"/>
          <p:cNvGrpSpPr/>
          <p:nvPr/>
        </p:nvGrpSpPr>
        <p:grpSpPr>
          <a:xfrm rot="0">
            <a:off x="6690298" y="5476121"/>
            <a:ext cx="1967310" cy="4260839"/>
            <a:chOff x="0" y="0"/>
            <a:chExt cx="2623080" cy="5681119"/>
          </a:xfrm>
        </p:grpSpPr>
        <p:sp>
          <p:nvSpPr>
            <p:cNvPr name="Freeform 40" id="40"/>
            <p:cNvSpPr/>
            <p:nvPr/>
          </p:nvSpPr>
          <p:spPr>
            <a:xfrm flipH="false" flipV="false" rot="0">
              <a:off x="0" y="0"/>
              <a:ext cx="2623058" cy="5681091"/>
            </a:xfrm>
            <a:custGeom>
              <a:avLst/>
              <a:gdLst/>
              <a:ahLst/>
              <a:cxnLst/>
              <a:rect r="r" b="b" t="t" l="l"/>
              <a:pathLst>
                <a:path h="5681091" w="2623058">
                  <a:moveTo>
                    <a:pt x="2377440" y="0"/>
                  </a:moveTo>
                  <a:lnTo>
                    <a:pt x="2060829" y="0"/>
                  </a:lnTo>
                  <a:lnTo>
                    <a:pt x="2060829" y="66548"/>
                  </a:lnTo>
                  <a:cubicBezTo>
                    <a:pt x="2060829" y="141986"/>
                    <a:pt x="1998726" y="204089"/>
                    <a:pt x="1923288" y="204089"/>
                  </a:cubicBezTo>
                  <a:lnTo>
                    <a:pt x="701294" y="204089"/>
                  </a:lnTo>
                  <a:cubicBezTo>
                    <a:pt x="625856" y="204089"/>
                    <a:pt x="563753" y="141986"/>
                    <a:pt x="563753" y="66548"/>
                  </a:cubicBezTo>
                  <a:lnTo>
                    <a:pt x="563753" y="0"/>
                  </a:lnTo>
                  <a:lnTo>
                    <a:pt x="244094" y="0"/>
                  </a:lnTo>
                  <a:cubicBezTo>
                    <a:pt x="109474" y="0"/>
                    <a:pt x="0" y="109474"/>
                    <a:pt x="0" y="244094"/>
                  </a:cubicBezTo>
                  <a:lnTo>
                    <a:pt x="0" y="5436997"/>
                  </a:lnTo>
                  <a:cubicBezTo>
                    <a:pt x="0" y="5571617"/>
                    <a:pt x="109474" y="5681091"/>
                    <a:pt x="244094" y="5681091"/>
                  </a:cubicBezTo>
                  <a:lnTo>
                    <a:pt x="2377440" y="5681091"/>
                  </a:lnTo>
                  <a:cubicBezTo>
                    <a:pt x="2512060" y="5681091"/>
                    <a:pt x="2621534" y="5571617"/>
                    <a:pt x="2621534" y="5436997"/>
                  </a:cubicBezTo>
                  <a:lnTo>
                    <a:pt x="2621534" y="244094"/>
                  </a:lnTo>
                  <a:cubicBezTo>
                    <a:pt x="2623058" y="109474"/>
                    <a:pt x="2513584" y="0"/>
                    <a:pt x="2377440" y="0"/>
                  </a:cubicBezTo>
                  <a:close/>
                </a:path>
              </a:pathLst>
            </a:custGeom>
            <a:blipFill>
              <a:blip r:embed="rId20"/>
              <a:stretch>
                <a:fillRect l="0" t="-167" r="-58" b="-168"/>
              </a:stretch>
            </a:blipFill>
          </p:spPr>
        </p:sp>
      </p:grpSp>
      <p:grpSp>
        <p:nvGrpSpPr>
          <p:cNvPr name="Group 41" id="41"/>
          <p:cNvGrpSpPr/>
          <p:nvPr/>
        </p:nvGrpSpPr>
        <p:grpSpPr>
          <a:xfrm rot="0">
            <a:off x="7508068" y="5512738"/>
            <a:ext cx="304029" cy="37726"/>
            <a:chOff x="0" y="0"/>
            <a:chExt cx="405372" cy="50302"/>
          </a:xfrm>
        </p:grpSpPr>
        <p:sp>
          <p:nvSpPr>
            <p:cNvPr name="Freeform 42" id="42"/>
            <p:cNvSpPr/>
            <p:nvPr/>
          </p:nvSpPr>
          <p:spPr>
            <a:xfrm flipH="false" flipV="false" rot="0">
              <a:off x="0" y="0"/>
              <a:ext cx="405384" cy="50292"/>
            </a:xfrm>
            <a:custGeom>
              <a:avLst/>
              <a:gdLst/>
              <a:ahLst/>
              <a:cxnLst/>
              <a:rect r="r" b="b" t="t" l="l"/>
              <a:pathLst>
                <a:path h="50292" w="405384">
                  <a:moveTo>
                    <a:pt x="380238" y="0"/>
                  </a:moveTo>
                  <a:lnTo>
                    <a:pt x="25146" y="0"/>
                  </a:lnTo>
                  <a:cubicBezTo>
                    <a:pt x="11811" y="0"/>
                    <a:pt x="0" y="10414"/>
                    <a:pt x="0" y="25146"/>
                  </a:cubicBezTo>
                  <a:cubicBezTo>
                    <a:pt x="0" y="39878"/>
                    <a:pt x="11811" y="50292"/>
                    <a:pt x="25146" y="50292"/>
                  </a:cubicBezTo>
                  <a:lnTo>
                    <a:pt x="380238" y="50292"/>
                  </a:lnTo>
                  <a:cubicBezTo>
                    <a:pt x="393573" y="50292"/>
                    <a:pt x="405384" y="39878"/>
                    <a:pt x="405384" y="25146"/>
                  </a:cubicBezTo>
                  <a:cubicBezTo>
                    <a:pt x="405384" y="10414"/>
                    <a:pt x="393573" y="0"/>
                    <a:pt x="380238" y="0"/>
                  </a:cubicBezTo>
                  <a:close/>
                </a:path>
              </a:pathLst>
            </a:custGeom>
            <a:solidFill>
              <a:srgbClr val="606060"/>
            </a:solidFill>
          </p:spPr>
        </p:sp>
      </p:grpSp>
      <p:grpSp>
        <p:nvGrpSpPr>
          <p:cNvPr name="Group 43" id="43"/>
          <p:cNvGrpSpPr/>
          <p:nvPr/>
        </p:nvGrpSpPr>
        <p:grpSpPr>
          <a:xfrm rot="0">
            <a:off x="7907262" y="5503816"/>
            <a:ext cx="58220" cy="55569"/>
            <a:chOff x="0" y="0"/>
            <a:chExt cx="77626" cy="74092"/>
          </a:xfrm>
        </p:grpSpPr>
        <p:sp>
          <p:nvSpPr>
            <p:cNvPr name="Freeform 44" id="44"/>
            <p:cNvSpPr/>
            <p:nvPr/>
          </p:nvSpPr>
          <p:spPr>
            <a:xfrm flipH="false" flipV="false" rot="0">
              <a:off x="-127" y="0"/>
              <a:ext cx="77724" cy="74041"/>
            </a:xfrm>
            <a:custGeom>
              <a:avLst/>
              <a:gdLst/>
              <a:ahLst/>
              <a:cxnLst/>
              <a:rect r="r" b="b" t="t" l="l"/>
              <a:pathLst>
                <a:path h="74041" w="77724">
                  <a:moveTo>
                    <a:pt x="38989" y="0"/>
                  </a:moveTo>
                  <a:cubicBezTo>
                    <a:pt x="25654" y="0"/>
                    <a:pt x="13462" y="6985"/>
                    <a:pt x="6731" y="18542"/>
                  </a:cubicBezTo>
                  <a:cubicBezTo>
                    <a:pt x="0" y="30099"/>
                    <a:pt x="127" y="44069"/>
                    <a:pt x="6731" y="55626"/>
                  </a:cubicBezTo>
                  <a:cubicBezTo>
                    <a:pt x="13335" y="67183"/>
                    <a:pt x="25654" y="74041"/>
                    <a:pt x="38989" y="74041"/>
                  </a:cubicBezTo>
                  <a:cubicBezTo>
                    <a:pt x="52324" y="74041"/>
                    <a:pt x="64516" y="67056"/>
                    <a:pt x="71120" y="55626"/>
                  </a:cubicBezTo>
                  <a:cubicBezTo>
                    <a:pt x="77724" y="44196"/>
                    <a:pt x="77724" y="29972"/>
                    <a:pt x="71120" y="18542"/>
                  </a:cubicBezTo>
                  <a:cubicBezTo>
                    <a:pt x="64516" y="7112"/>
                    <a:pt x="52197" y="0"/>
                    <a:pt x="38989" y="0"/>
                  </a:cubicBezTo>
                  <a:close/>
                </a:path>
              </a:pathLst>
            </a:custGeom>
            <a:solidFill>
              <a:srgbClr val="606060"/>
            </a:solidFill>
          </p:spPr>
        </p:sp>
      </p:grpSp>
      <p:grpSp>
        <p:nvGrpSpPr>
          <p:cNvPr name="Group 45" id="45"/>
          <p:cNvGrpSpPr/>
          <p:nvPr/>
        </p:nvGrpSpPr>
        <p:grpSpPr>
          <a:xfrm rot="0">
            <a:off x="6528297" y="5938822"/>
            <a:ext cx="24411" cy="186412"/>
            <a:chOff x="0" y="0"/>
            <a:chExt cx="32548" cy="248549"/>
          </a:xfrm>
        </p:grpSpPr>
        <p:sp>
          <p:nvSpPr>
            <p:cNvPr name="Freeform 46" id="46"/>
            <p:cNvSpPr/>
            <p:nvPr/>
          </p:nvSpPr>
          <p:spPr>
            <a:xfrm flipH="false" flipV="false" rot="0">
              <a:off x="0" y="0"/>
              <a:ext cx="32512" cy="248539"/>
            </a:xfrm>
            <a:custGeom>
              <a:avLst/>
              <a:gdLst/>
              <a:ahLst/>
              <a:cxnLst/>
              <a:rect r="r" b="b" t="t" l="l"/>
              <a:pathLst>
                <a:path h="248539" w="32512">
                  <a:moveTo>
                    <a:pt x="0" y="31115"/>
                  </a:moveTo>
                  <a:lnTo>
                    <a:pt x="0" y="216027"/>
                  </a:lnTo>
                  <a:cubicBezTo>
                    <a:pt x="0" y="233807"/>
                    <a:pt x="14732" y="248539"/>
                    <a:pt x="32512" y="248539"/>
                  </a:cubicBezTo>
                  <a:lnTo>
                    <a:pt x="32512" y="0"/>
                  </a:lnTo>
                  <a:cubicBezTo>
                    <a:pt x="14732" y="0"/>
                    <a:pt x="0" y="13335"/>
                    <a:pt x="0" y="31115"/>
                  </a:cubicBezTo>
                  <a:close/>
                </a:path>
              </a:pathLst>
            </a:custGeom>
            <a:solidFill>
              <a:srgbClr val="B8B8B8"/>
            </a:solidFill>
          </p:spPr>
        </p:sp>
      </p:grpSp>
      <p:grpSp>
        <p:nvGrpSpPr>
          <p:cNvPr name="Group 47" id="47"/>
          <p:cNvGrpSpPr/>
          <p:nvPr/>
        </p:nvGrpSpPr>
        <p:grpSpPr>
          <a:xfrm rot="0">
            <a:off x="6528297" y="6263932"/>
            <a:ext cx="24411" cy="336207"/>
            <a:chOff x="0" y="0"/>
            <a:chExt cx="32548" cy="448276"/>
          </a:xfrm>
        </p:grpSpPr>
        <p:sp>
          <p:nvSpPr>
            <p:cNvPr name="Freeform 48" id="48"/>
            <p:cNvSpPr/>
            <p:nvPr/>
          </p:nvSpPr>
          <p:spPr>
            <a:xfrm flipH="false" flipV="false" rot="0">
              <a:off x="0" y="0"/>
              <a:ext cx="32512" cy="448183"/>
            </a:xfrm>
            <a:custGeom>
              <a:avLst/>
              <a:gdLst/>
              <a:ahLst/>
              <a:cxnLst/>
              <a:rect r="r" b="b" t="t" l="l"/>
              <a:pathLst>
                <a:path h="448183" w="32512">
                  <a:moveTo>
                    <a:pt x="0" y="31115"/>
                  </a:moveTo>
                  <a:lnTo>
                    <a:pt x="0" y="415671"/>
                  </a:lnTo>
                  <a:cubicBezTo>
                    <a:pt x="0" y="433451"/>
                    <a:pt x="14732" y="448183"/>
                    <a:pt x="32512" y="448183"/>
                  </a:cubicBezTo>
                  <a:lnTo>
                    <a:pt x="32512" y="0"/>
                  </a:lnTo>
                  <a:cubicBezTo>
                    <a:pt x="14732" y="0"/>
                    <a:pt x="0" y="13335"/>
                    <a:pt x="0" y="31115"/>
                  </a:cubicBezTo>
                  <a:close/>
                </a:path>
              </a:pathLst>
            </a:custGeom>
            <a:solidFill>
              <a:srgbClr val="B8B8B8"/>
            </a:solidFill>
          </p:spPr>
        </p:sp>
      </p:grpSp>
      <p:grpSp>
        <p:nvGrpSpPr>
          <p:cNvPr name="Group 49" id="49"/>
          <p:cNvGrpSpPr/>
          <p:nvPr/>
        </p:nvGrpSpPr>
        <p:grpSpPr>
          <a:xfrm rot="0">
            <a:off x="6528297" y="6673372"/>
            <a:ext cx="24411" cy="337316"/>
            <a:chOff x="0" y="0"/>
            <a:chExt cx="32548" cy="449755"/>
          </a:xfrm>
        </p:grpSpPr>
        <p:sp>
          <p:nvSpPr>
            <p:cNvPr name="Freeform 50" id="50"/>
            <p:cNvSpPr/>
            <p:nvPr/>
          </p:nvSpPr>
          <p:spPr>
            <a:xfrm flipH="false" flipV="false" rot="0">
              <a:off x="0" y="0"/>
              <a:ext cx="32512" cy="449707"/>
            </a:xfrm>
            <a:custGeom>
              <a:avLst/>
              <a:gdLst/>
              <a:ahLst/>
              <a:cxnLst/>
              <a:rect r="r" b="b" t="t" l="l"/>
              <a:pathLst>
                <a:path h="449707" w="32512">
                  <a:moveTo>
                    <a:pt x="0" y="32512"/>
                  </a:moveTo>
                  <a:lnTo>
                    <a:pt x="0" y="417195"/>
                  </a:lnTo>
                  <a:cubicBezTo>
                    <a:pt x="0" y="434975"/>
                    <a:pt x="14732" y="449707"/>
                    <a:pt x="32512" y="449707"/>
                  </a:cubicBezTo>
                  <a:lnTo>
                    <a:pt x="32512" y="0"/>
                  </a:lnTo>
                  <a:cubicBezTo>
                    <a:pt x="14732" y="0"/>
                    <a:pt x="0" y="14732"/>
                    <a:pt x="0" y="32512"/>
                  </a:cubicBezTo>
                  <a:close/>
                </a:path>
              </a:pathLst>
            </a:custGeom>
            <a:solidFill>
              <a:srgbClr val="B8B8B8"/>
            </a:solidFill>
          </p:spPr>
        </p:sp>
      </p:grpSp>
      <p:grpSp>
        <p:nvGrpSpPr>
          <p:cNvPr name="Group 51" id="51"/>
          <p:cNvGrpSpPr/>
          <p:nvPr/>
        </p:nvGrpSpPr>
        <p:grpSpPr>
          <a:xfrm rot="0">
            <a:off x="8792978" y="6374892"/>
            <a:ext cx="24411" cy="540372"/>
            <a:chOff x="0" y="0"/>
            <a:chExt cx="32548" cy="720496"/>
          </a:xfrm>
        </p:grpSpPr>
        <p:sp>
          <p:nvSpPr>
            <p:cNvPr name="Freeform 52" id="52"/>
            <p:cNvSpPr/>
            <p:nvPr/>
          </p:nvSpPr>
          <p:spPr>
            <a:xfrm flipH="false" flipV="false" rot="0">
              <a:off x="0" y="0"/>
              <a:ext cx="32512" cy="720471"/>
            </a:xfrm>
            <a:custGeom>
              <a:avLst/>
              <a:gdLst/>
              <a:ahLst/>
              <a:cxnLst/>
              <a:rect r="r" b="b" t="t" l="l"/>
              <a:pathLst>
                <a:path h="720471" w="32512">
                  <a:moveTo>
                    <a:pt x="0" y="0"/>
                  </a:moveTo>
                  <a:lnTo>
                    <a:pt x="0" y="720471"/>
                  </a:lnTo>
                  <a:cubicBezTo>
                    <a:pt x="17780" y="720471"/>
                    <a:pt x="32512" y="705739"/>
                    <a:pt x="32512" y="687959"/>
                  </a:cubicBezTo>
                  <a:lnTo>
                    <a:pt x="32512" y="32512"/>
                  </a:lnTo>
                  <a:cubicBezTo>
                    <a:pt x="32512" y="14732"/>
                    <a:pt x="17780" y="0"/>
                    <a:pt x="0" y="0"/>
                  </a:cubicBezTo>
                  <a:close/>
                </a:path>
              </a:pathLst>
            </a:custGeom>
            <a:solidFill>
              <a:srgbClr val="B8B8B8"/>
            </a:solidFill>
          </p:spPr>
        </p:sp>
      </p:grpSp>
      <p:sp>
        <p:nvSpPr>
          <p:cNvPr name="Freeform 53" id="53"/>
          <p:cNvSpPr/>
          <p:nvPr/>
        </p:nvSpPr>
        <p:spPr>
          <a:xfrm flipH="false" flipV="false" rot="0">
            <a:off x="6552708" y="5339641"/>
            <a:ext cx="2240270" cy="4528251"/>
          </a:xfrm>
          <a:custGeom>
            <a:avLst/>
            <a:gdLst/>
            <a:ahLst/>
            <a:cxnLst/>
            <a:rect r="r" b="b" t="t" l="l"/>
            <a:pathLst>
              <a:path h="4528251" w="2240270">
                <a:moveTo>
                  <a:pt x="0" y="0"/>
                </a:moveTo>
                <a:lnTo>
                  <a:pt x="2240270" y="0"/>
                </a:lnTo>
                <a:lnTo>
                  <a:pt x="2240270" y="4528251"/>
                </a:lnTo>
                <a:lnTo>
                  <a:pt x="0" y="452825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54" id="54"/>
          <p:cNvSpPr/>
          <p:nvPr/>
        </p:nvSpPr>
        <p:spPr>
          <a:xfrm flipH="false" flipV="false" rot="0">
            <a:off x="11258044" y="3809979"/>
            <a:ext cx="1042538" cy="192288"/>
          </a:xfrm>
          <a:custGeom>
            <a:avLst/>
            <a:gdLst/>
            <a:ahLst/>
            <a:cxnLst/>
            <a:rect r="r" b="b" t="t" l="l"/>
            <a:pathLst>
              <a:path h="192288" w="1042538">
                <a:moveTo>
                  <a:pt x="0" y="0"/>
                </a:moveTo>
                <a:lnTo>
                  <a:pt x="1042538" y="0"/>
                </a:lnTo>
                <a:lnTo>
                  <a:pt x="1042538" y="192288"/>
                </a:lnTo>
                <a:lnTo>
                  <a:pt x="0" y="192288"/>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TextBox 55" id="55"/>
          <p:cNvSpPr txBox="true"/>
          <p:nvPr/>
        </p:nvSpPr>
        <p:spPr>
          <a:xfrm rot="0">
            <a:off x="15940842" y="498624"/>
            <a:ext cx="978460"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Contact</a:t>
            </a:r>
          </a:p>
        </p:txBody>
      </p:sp>
      <p:sp>
        <p:nvSpPr>
          <p:cNvPr name="TextBox 56" id="56"/>
          <p:cNvSpPr txBox="true"/>
          <p:nvPr/>
        </p:nvSpPr>
        <p:spPr>
          <a:xfrm rot="0">
            <a:off x="14385046" y="498624"/>
            <a:ext cx="1060497"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About Us</a:t>
            </a:r>
          </a:p>
        </p:txBody>
      </p:sp>
      <p:sp>
        <p:nvSpPr>
          <p:cNvPr name="TextBox 57" id="57"/>
          <p:cNvSpPr txBox="true"/>
          <p:nvPr/>
        </p:nvSpPr>
        <p:spPr>
          <a:xfrm rot="0">
            <a:off x="13154289" y="498624"/>
            <a:ext cx="735456"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Photo</a:t>
            </a:r>
          </a:p>
        </p:txBody>
      </p:sp>
      <p:sp>
        <p:nvSpPr>
          <p:cNvPr name="TextBox 58" id="58"/>
          <p:cNvSpPr txBox="true"/>
          <p:nvPr/>
        </p:nvSpPr>
        <p:spPr>
          <a:xfrm rot="0">
            <a:off x="11898530" y="498624"/>
            <a:ext cx="809760"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Home</a:t>
            </a:r>
          </a:p>
        </p:txBody>
      </p:sp>
      <p:sp>
        <p:nvSpPr>
          <p:cNvPr name="TextBox 59" id="59"/>
          <p:cNvSpPr txBox="true"/>
          <p:nvPr/>
        </p:nvSpPr>
        <p:spPr>
          <a:xfrm rot="0">
            <a:off x="11258044" y="2263840"/>
            <a:ext cx="4982921" cy="1446127"/>
          </a:xfrm>
          <a:prstGeom prst="rect">
            <a:avLst/>
          </a:prstGeom>
        </p:spPr>
        <p:txBody>
          <a:bodyPr anchor="t" rtlCol="false" tIns="0" lIns="0" bIns="0" rIns="0">
            <a:spAutoFit/>
          </a:bodyPr>
          <a:lstStyle/>
          <a:p>
            <a:pPr algn="l">
              <a:lnSpc>
                <a:spcPts val="5335"/>
              </a:lnSpc>
            </a:pPr>
            <a:r>
              <a:rPr lang="en-US" sz="4559" b="true">
                <a:solidFill>
                  <a:srgbClr val="1F2020"/>
                </a:solidFill>
                <a:latin typeface="Poppins Bold"/>
                <a:ea typeface="Poppins Bold"/>
                <a:cs typeface="Poppins Bold"/>
                <a:sym typeface="Poppins Bold"/>
              </a:rPr>
              <a:t>Selamat Datang di Aplikasi Kami</a:t>
            </a:r>
          </a:p>
        </p:txBody>
      </p:sp>
      <p:sp>
        <p:nvSpPr>
          <p:cNvPr name="TextBox 60" id="60"/>
          <p:cNvSpPr txBox="true"/>
          <p:nvPr/>
        </p:nvSpPr>
        <p:spPr>
          <a:xfrm rot="0">
            <a:off x="11258044" y="4573998"/>
            <a:ext cx="2378606" cy="269240"/>
          </a:xfrm>
          <a:prstGeom prst="rect">
            <a:avLst/>
          </a:prstGeom>
        </p:spPr>
        <p:txBody>
          <a:bodyPr anchor="t" rtlCol="false" tIns="0" lIns="0" bIns="0" rIns="0">
            <a:spAutoFit/>
          </a:bodyPr>
          <a:lstStyle/>
          <a:p>
            <a:pPr algn="l">
              <a:lnSpc>
                <a:spcPts val="1959"/>
              </a:lnSpc>
            </a:pPr>
            <a:r>
              <a:rPr lang="en-US" sz="1399" b="true">
                <a:solidFill>
                  <a:srgbClr val="395BD1"/>
                </a:solidFill>
                <a:latin typeface="Open Sans Bold"/>
                <a:ea typeface="Open Sans Bold"/>
                <a:cs typeface="Open Sans Bold"/>
                <a:sym typeface="Open Sans Bold"/>
              </a:rPr>
              <a:t>Tentang Aplikasi kami</a:t>
            </a:r>
          </a:p>
        </p:txBody>
      </p:sp>
      <p:sp>
        <p:nvSpPr>
          <p:cNvPr name="TextBox 61" id="61"/>
          <p:cNvSpPr txBox="true"/>
          <p:nvPr/>
        </p:nvSpPr>
        <p:spPr>
          <a:xfrm rot="0">
            <a:off x="10348546" y="5029200"/>
            <a:ext cx="7082400" cy="2575121"/>
          </a:xfrm>
          <a:prstGeom prst="rect">
            <a:avLst/>
          </a:prstGeom>
        </p:spPr>
        <p:txBody>
          <a:bodyPr anchor="t" rtlCol="false" tIns="0" lIns="0" bIns="0" rIns="0">
            <a:spAutoFit/>
          </a:bodyPr>
          <a:lstStyle/>
          <a:p>
            <a:pPr algn="ctr">
              <a:lnSpc>
                <a:spcPts val="2824"/>
              </a:lnSpc>
            </a:pPr>
            <a:r>
              <a:rPr lang="en-US" sz="2018" b="true">
                <a:solidFill>
                  <a:srgbClr val="1F2020"/>
                </a:solidFill>
                <a:latin typeface="Poppins Bold"/>
                <a:ea typeface="Poppins Bold"/>
                <a:cs typeface="Poppins Bold"/>
                <a:sym typeface="Poppins Bold"/>
              </a:rPr>
              <a:t>Ruzzel Schedule adalah aplikasi yang memungkinkan pengguna untuk mengatur jadwal dan keuangan mereka secara praktis dan nyaman. Dengan desain yang bersih dan intuitif, aplikasi ini mempermudah pengguna dari berbagai kalangan untuk memanajemen waktu dan keuangan mereka dengan efisien.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93116" y="447580"/>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93116" y="539683"/>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2651" y="-144661"/>
            <a:ext cx="8260763" cy="10431661"/>
          </a:xfrm>
          <a:custGeom>
            <a:avLst/>
            <a:gdLst/>
            <a:ahLst/>
            <a:cxnLst/>
            <a:rect r="r" b="b" t="t" l="l"/>
            <a:pathLst>
              <a:path h="10431661" w="8260763">
                <a:moveTo>
                  <a:pt x="0" y="0"/>
                </a:moveTo>
                <a:lnTo>
                  <a:pt x="8260763" y="0"/>
                </a:lnTo>
                <a:lnTo>
                  <a:pt x="8260763" y="10431661"/>
                </a:lnTo>
                <a:lnTo>
                  <a:pt x="0" y="104316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77932" y="8453091"/>
            <a:ext cx="110068" cy="805209"/>
          </a:xfrm>
          <a:custGeom>
            <a:avLst/>
            <a:gdLst/>
            <a:ahLst/>
            <a:cxnLst/>
            <a:rect r="r" b="b" t="t" l="l"/>
            <a:pathLst>
              <a:path h="805209" w="110068">
                <a:moveTo>
                  <a:pt x="0" y="0"/>
                </a:moveTo>
                <a:lnTo>
                  <a:pt x="110068" y="0"/>
                </a:lnTo>
                <a:lnTo>
                  <a:pt x="110068" y="805209"/>
                </a:lnTo>
                <a:lnTo>
                  <a:pt x="0" y="805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86087" y="1876903"/>
            <a:ext cx="3198712" cy="6531579"/>
          </a:xfrm>
          <a:custGeom>
            <a:avLst/>
            <a:gdLst/>
            <a:ahLst/>
            <a:cxnLst/>
            <a:rect r="r" b="b" t="t" l="l"/>
            <a:pathLst>
              <a:path h="6531579" w="3198712">
                <a:moveTo>
                  <a:pt x="0" y="0"/>
                </a:moveTo>
                <a:lnTo>
                  <a:pt x="3198711" y="0"/>
                </a:lnTo>
                <a:lnTo>
                  <a:pt x="3198711" y="6531578"/>
                </a:lnTo>
                <a:lnTo>
                  <a:pt x="0" y="65315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217989" y="2043384"/>
            <a:ext cx="2865748" cy="6206697"/>
            <a:chOff x="0" y="0"/>
            <a:chExt cx="3820997" cy="8275596"/>
          </a:xfrm>
        </p:grpSpPr>
        <p:sp>
          <p:nvSpPr>
            <p:cNvPr name="Freeform 8" id="8"/>
            <p:cNvSpPr/>
            <p:nvPr/>
          </p:nvSpPr>
          <p:spPr>
            <a:xfrm flipH="false" flipV="false" rot="0">
              <a:off x="0" y="0"/>
              <a:ext cx="3821049" cy="8275574"/>
            </a:xfrm>
            <a:custGeom>
              <a:avLst/>
              <a:gdLst/>
              <a:ahLst/>
              <a:cxnLst/>
              <a:rect r="r" b="b" t="t" l="l"/>
              <a:pathLst>
                <a:path h="8275574" w="3821049">
                  <a:moveTo>
                    <a:pt x="3463290" y="0"/>
                  </a:moveTo>
                  <a:lnTo>
                    <a:pt x="3002026" y="0"/>
                  </a:lnTo>
                  <a:lnTo>
                    <a:pt x="3002026" y="97028"/>
                  </a:lnTo>
                  <a:cubicBezTo>
                    <a:pt x="3002026" y="206883"/>
                    <a:pt x="2911475" y="297434"/>
                    <a:pt x="2801620" y="297434"/>
                  </a:cubicBezTo>
                  <a:lnTo>
                    <a:pt x="1021461" y="297434"/>
                  </a:lnTo>
                  <a:cubicBezTo>
                    <a:pt x="911606" y="297434"/>
                    <a:pt x="821055" y="206883"/>
                    <a:pt x="821055" y="97028"/>
                  </a:cubicBezTo>
                  <a:lnTo>
                    <a:pt x="821055" y="0"/>
                  </a:lnTo>
                  <a:lnTo>
                    <a:pt x="355600" y="0"/>
                  </a:lnTo>
                  <a:cubicBezTo>
                    <a:pt x="159512" y="0"/>
                    <a:pt x="0" y="159512"/>
                    <a:pt x="0" y="355600"/>
                  </a:cubicBezTo>
                  <a:lnTo>
                    <a:pt x="0" y="7919974"/>
                  </a:lnTo>
                  <a:cubicBezTo>
                    <a:pt x="0" y="8116062"/>
                    <a:pt x="159512" y="8275574"/>
                    <a:pt x="355600" y="8275574"/>
                  </a:cubicBezTo>
                  <a:lnTo>
                    <a:pt x="3463290" y="8275574"/>
                  </a:lnTo>
                  <a:cubicBezTo>
                    <a:pt x="3659378" y="8275574"/>
                    <a:pt x="3818890" y="8116062"/>
                    <a:pt x="3818890" y="7919974"/>
                  </a:cubicBezTo>
                  <a:lnTo>
                    <a:pt x="3818890" y="355600"/>
                  </a:lnTo>
                  <a:cubicBezTo>
                    <a:pt x="3821049" y="159512"/>
                    <a:pt x="3661537" y="0"/>
                    <a:pt x="3463290" y="0"/>
                  </a:cubicBezTo>
                  <a:close/>
                </a:path>
              </a:pathLst>
            </a:custGeom>
            <a:blipFill>
              <a:blip r:embed="rId10"/>
              <a:stretch>
                <a:fillRect l="-906" t="0" r="-961" b="0"/>
              </a:stretch>
            </a:blipFill>
          </p:spPr>
        </p:sp>
      </p:grpSp>
      <p:grpSp>
        <p:nvGrpSpPr>
          <p:cNvPr name="Group 9" id="9"/>
          <p:cNvGrpSpPr/>
          <p:nvPr/>
        </p:nvGrpSpPr>
        <p:grpSpPr>
          <a:xfrm rot="0">
            <a:off x="973244" y="2096723"/>
            <a:ext cx="442874" cy="54955"/>
            <a:chOff x="0" y="0"/>
            <a:chExt cx="590498" cy="73274"/>
          </a:xfrm>
        </p:grpSpPr>
        <p:sp>
          <p:nvSpPr>
            <p:cNvPr name="Freeform 10" id="10"/>
            <p:cNvSpPr/>
            <p:nvPr/>
          </p:nvSpPr>
          <p:spPr>
            <a:xfrm flipH="false" flipV="false" rot="0">
              <a:off x="0" y="0"/>
              <a:ext cx="590423" cy="73279"/>
            </a:xfrm>
            <a:custGeom>
              <a:avLst/>
              <a:gdLst/>
              <a:ahLst/>
              <a:cxnLst/>
              <a:rect r="r" b="b" t="t" l="l"/>
              <a:pathLst>
                <a:path h="73279" w="590423">
                  <a:moveTo>
                    <a:pt x="553847" y="0"/>
                  </a:moveTo>
                  <a:lnTo>
                    <a:pt x="36576" y="0"/>
                  </a:lnTo>
                  <a:cubicBezTo>
                    <a:pt x="17272" y="0"/>
                    <a:pt x="0" y="15113"/>
                    <a:pt x="0" y="36576"/>
                  </a:cubicBezTo>
                  <a:cubicBezTo>
                    <a:pt x="0" y="58039"/>
                    <a:pt x="17272" y="73279"/>
                    <a:pt x="36576" y="73279"/>
                  </a:cubicBezTo>
                  <a:lnTo>
                    <a:pt x="553847" y="73279"/>
                  </a:lnTo>
                  <a:cubicBezTo>
                    <a:pt x="573278" y="73279"/>
                    <a:pt x="590423" y="58166"/>
                    <a:pt x="590423" y="36703"/>
                  </a:cubicBezTo>
                  <a:cubicBezTo>
                    <a:pt x="590423" y="15240"/>
                    <a:pt x="573278" y="0"/>
                    <a:pt x="553847" y="0"/>
                  </a:cubicBezTo>
                  <a:close/>
                </a:path>
              </a:pathLst>
            </a:custGeom>
            <a:solidFill>
              <a:srgbClr val="606060"/>
            </a:solidFill>
          </p:spPr>
        </p:sp>
      </p:grpSp>
      <p:grpSp>
        <p:nvGrpSpPr>
          <p:cNvPr name="Group 11" id="11"/>
          <p:cNvGrpSpPr/>
          <p:nvPr/>
        </p:nvGrpSpPr>
        <p:grpSpPr>
          <a:xfrm rot="0">
            <a:off x="1554742" y="2083728"/>
            <a:ext cx="84808" cy="80946"/>
            <a:chOff x="0" y="0"/>
            <a:chExt cx="113077" cy="107928"/>
          </a:xfrm>
        </p:grpSpPr>
        <p:sp>
          <p:nvSpPr>
            <p:cNvPr name="Freeform 12" id="12"/>
            <p:cNvSpPr/>
            <p:nvPr/>
          </p:nvSpPr>
          <p:spPr>
            <a:xfrm flipH="false" flipV="false" rot="0">
              <a:off x="0" y="0"/>
              <a:ext cx="113030" cy="107950"/>
            </a:xfrm>
            <a:custGeom>
              <a:avLst/>
              <a:gdLst/>
              <a:ahLst/>
              <a:cxnLst/>
              <a:rect r="r" b="b" t="t" l="l"/>
              <a:pathLst>
                <a:path h="107950" w="113030">
                  <a:moveTo>
                    <a:pt x="56515" y="127"/>
                  </a:moveTo>
                  <a:cubicBezTo>
                    <a:pt x="37211" y="0"/>
                    <a:pt x="19304" y="10287"/>
                    <a:pt x="9652" y="26924"/>
                  </a:cubicBezTo>
                  <a:cubicBezTo>
                    <a:pt x="0" y="43561"/>
                    <a:pt x="0" y="64262"/>
                    <a:pt x="9652" y="81026"/>
                  </a:cubicBezTo>
                  <a:cubicBezTo>
                    <a:pt x="19304" y="97790"/>
                    <a:pt x="37211" y="107950"/>
                    <a:pt x="56515" y="107823"/>
                  </a:cubicBezTo>
                  <a:cubicBezTo>
                    <a:pt x="75819" y="107950"/>
                    <a:pt x="93726" y="97663"/>
                    <a:pt x="103378" y="80899"/>
                  </a:cubicBezTo>
                  <a:cubicBezTo>
                    <a:pt x="113030" y="64135"/>
                    <a:pt x="113030" y="43561"/>
                    <a:pt x="103378" y="26924"/>
                  </a:cubicBezTo>
                  <a:cubicBezTo>
                    <a:pt x="93726" y="10287"/>
                    <a:pt x="75819" y="0"/>
                    <a:pt x="56515" y="127"/>
                  </a:cubicBezTo>
                  <a:close/>
                </a:path>
              </a:pathLst>
            </a:custGeom>
            <a:solidFill>
              <a:srgbClr val="606060"/>
            </a:solidFill>
          </p:spPr>
        </p:sp>
      </p:grpSp>
      <p:grpSp>
        <p:nvGrpSpPr>
          <p:cNvPr name="Group 13" id="13"/>
          <p:cNvGrpSpPr/>
          <p:nvPr/>
        </p:nvGrpSpPr>
        <p:grpSpPr>
          <a:xfrm rot="0">
            <a:off x="-453973" y="2717393"/>
            <a:ext cx="35559" cy="271543"/>
            <a:chOff x="0" y="0"/>
            <a:chExt cx="47412" cy="362057"/>
          </a:xfrm>
        </p:grpSpPr>
        <p:sp>
          <p:nvSpPr>
            <p:cNvPr name="Freeform 14" id="14"/>
            <p:cNvSpPr/>
            <p:nvPr/>
          </p:nvSpPr>
          <p:spPr>
            <a:xfrm flipH="false" flipV="false" rot="0">
              <a:off x="0" y="0"/>
              <a:ext cx="47371" cy="362077"/>
            </a:xfrm>
            <a:custGeom>
              <a:avLst/>
              <a:gdLst/>
              <a:ahLst/>
              <a:cxnLst/>
              <a:rect r="r" b="b" t="t" l="l"/>
              <a:pathLst>
                <a:path h="362077" w="47371">
                  <a:moveTo>
                    <a:pt x="0" y="45212"/>
                  </a:moveTo>
                  <a:lnTo>
                    <a:pt x="0" y="314706"/>
                  </a:lnTo>
                  <a:cubicBezTo>
                    <a:pt x="0" y="340614"/>
                    <a:pt x="21590" y="362077"/>
                    <a:pt x="47371" y="362077"/>
                  </a:cubicBezTo>
                  <a:lnTo>
                    <a:pt x="47371" y="0"/>
                  </a:lnTo>
                  <a:cubicBezTo>
                    <a:pt x="21590" y="0"/>
                    <a:pt x="0" y="19431"/>
                    <a:pt x="0" y="45212"/>
                  </a:cubicBezTo>
                  <a:close/>
                </a:path>
              </a:pathLst>
            </a:custGeom>
            <a:solidFill>
              <a:srgbClr val="B8B8B8"/>
            </a:solidFill>
          </p:spPr>
        </p:sp>
      </p:grpSp>
      <p:grpSp>
        <p:nvGrpSpPr>
          <p:cNvPr name="Group 15" id="15"/>
          <p:cNvGrpSpPr/>
          <p:nvPr/>
        </p:nvGrpSpPr>
        <p:grpSpPr>
          <a:xfrm rot="0">
            <a:off x="-453973" y="3190977"/>
            <a:ext cx="35559" cy="489747"/>
            <a:chOff x="0" y="0"/>
            <a:chExt cx="47412" cy="652996"/>
          </a:xfrm>
        </p:grpSpPr>
        <p:sp>
          <p:nvSpPr>
            <p:cNvPr name="Freeform 16" id="16"/>
            <p:cNvSpPr/>
            <p:nvPr/>
          </p:nvSpPr>
          <p:spPr>
            <a:xfrm flipH="false" flipV="false" rot="0">
              <a:off x="0" y="0"/>
              <a:ext cx="47371" cy="652907"/>
            </a:xfrm>
            <a:custGeom>
              <a:avLst/>
              <a:gdLst/>
              <a:ahLst/>
              <a:cxnLst/>
              <a:rect r="r" b="b" t="t" l="l"/>
              <a:pathLst>
                <a:path h="652907" w="47371">
                  <a:moveTo>
                    <a:pt x="0" y="45212"/>
                  </a:moveTo>
                  <a:lnTo>
                    <a:pt x="0" y="605536"/>
                  </a:lnTo>
                  <a:cubicBezTo>
                    <a:pt x="0" y="631444"/>
                    <a:pt x="21590" y="652907"/>
                    <a:pt x="47371" y="652907"/>
                  </a:cubicBezTo>
                  <a:lnTo>
                    <a:pt x="47371" y="0"/>
                  </a:lnTo>
                  <a:cubicBezTo>
                    <a:pt x="21590" y="0"/>
                    <a:pt x="0" y="19431"/>
                    <a:pt x="0" y="45212"/>
                  </a:cubicBezTo>
                  <a:close/>
                </a:path>
              </a:pathLst>
            </a:custGeom>
            <a:solidFill>
              <a:srgbClr val="B8B8B8"/>
            </a:solidFill>
          </p:spPr>
        </p:sp>
      </p:grpSp>
      <p:grpSp>
        <p:nvGrpSpPr>
          <p:cNvPr name="Group 17" id="17"/>
          <p:cNvGrpSpPr/>
          <p:nvPr/>
        </p:nvGrpSpPr>
        <p:grpSpPr>
          <a:xfrm rot="0">
            <a:off x="-453973" y="3787401"/>
            <a:ext cx="35559" cy="491363"/>
            <a:chOff x="0" y="0"/>
            <a:chExt cx="47412" cy="655151"/>
          </a:xfrm>
        </p:grpSpPr>
        <p:sp>
          <p:nvSpPr>
            <p:cNvPr name="Freeform 18" id="18"/>
            <p:cNvSpPr/>
            <p:nvPr/>
          </p:nvSpPr>
          <p:spPr>
            <a:xfrm flipH="false" flipV="false" rot="0">
              <a:off x="0" y="0"/>
              <a:ext cx="47371" cy="655066"/>
            </a:xfrm>
            <a:custGeom>
              <a:avLst/>
              <a:gdLst/>
              <a:ahLst/>
              <a:cxnLst/>
              <a:rect r="r" b="b" t="t" l="l"/>
              <a:pathLst>
                <a:path h="655066" w="47371">
                  <a:moveTo>
                    <a:pt x="0" y="47371"/>
                  </a:moveTo>
                  <a:lnTo>
                    <a:pt x="0" y="607695"/>
                  </a:lnTo>
                  <a:cubicBezTo>
                    <a:pt x="0" y="633603"/>
                    <a:pt x="21590" y="655066"/>
                    <a:pt x="47371" y="655066"/>
                  </a:cubicBezTo>
                  <a:lnTo>
                    <a:pt x="47371" y="0"/>
                  </a:lnTo>
                  <a:cubicBezTo>
                    <a:pt x="21590" y="0"/>
                    <a:pt x="0" y="21590"/>
                    <a:pt x="0" y="47371"/>
                  </a:cubicBezTo>
                  <a:close/>
                </a:path>
              </a:pathLst>
            </a:custGeom>
            <a:solidFill>
              <a:srgbClr val="B8B8B8"/>
            </a:solidFill>
          </p:spPr>
        </p:sp>
      </p:grpSp>
      <p:grpSp>
        <p:nvGrpSpPr>
          <p:cNvPr name="Group 19" id="19"/>
          <p:cNvGrpSpPr/>
          <p:nvPr/>
        </p:nvGrpSpPr>
        <p:grpSpPr>
          <a:xfrm rot="0">
            <a:off x="2844951" y="3352609"/>
            <a:ext cx="35559" cy="787151"/>
            <a:chOff x="0" y="0"/>
            <a:chExt cx="47412" cy="1049535"/>
          </a:xfrm>
        </p:grpSpPr>
        <p:sp>
          <p:nvSpPr>
            <p:cNvPr name="Freeform 20" id="20"/>
            <p:cNvSpPr/>
            <p:nvPr/>
          </p:nvSpPr>
          <p:spPr>
            <a:xfrm flipH="false" flipV="false" rot="0">
              <a:off x="0" y="0"/>
              <a:ext cx="47371" cy="1049528"/>
            </a:xfrm>
            <a:custGeom>
              <a:avLst/>
              <a:gdLst/>
              <a:ahLst/>
              <a:cxnLst/>
              <a:rect r="r" b="b" t="t" l="l"/>
              <a:pathLst>
                <a:path h="1049528" w="47371">
                  <a:moveTo>
                    <a:pt x="0" y="0"/>
                  </a:moveTo>
                  <a:lnTo>
                    <a:pt x="0" y="1049528"/>
                  </a:lnTo>
                  <a:cubicBezTo>
                    <a:pt x="25908" y="1049528"/>
                    <a:pt x="47371" y="1027938"/>
                    <a:pt x="47371" y="1002157"/>
                  </a:cubicBezTo>
                  <a:lnTo>
                    <a:pt x="47371" y="47371"/>
                  </a:lnTo>
                  <a:cubicBezTo>
                    <a:pt x="47371" y="21590"/>
                    <a:pt x="25908" y="0"/>
                    <a:pt x="0" y="0"/>
                  </a:cubicBezTo>
                  <a:close/>
                </a:path>
              </a:pathLst>
            </a:custGeom>
            <a:solidFill>
              <a:srgbClr val="B8B8B8"/>
            </a:solidFill>
          </p:spPr>
        </p:sp>
      </p:grpSp>
      <p:sp>
        <p:nvSpPr>
          <p:cNvPr name="Freeform 21" id="21"/>
          <p:cNvSpPr/>
          <p:nvPr/>
        </p:nvSpPr>
        <p:spPr>
          <a:xfrm flipH="false" flipV="false" rot="0">
            <a:off x="-418414" y="1844576"/>
            <a:ext cx="3263365" cy="6596232"/>
          </a:xfrm>
          <a:custGeom>
            <a:avLst/>
            <a:gdLst/>
            <a:ahLst/>
            <a:cxnLst/>
            <a:rect r="r" b="b" t="t" l="l"/>
            <a:pathLst>
              <a:path h="6596232" w="3263365">
                <a:moveTo>
                  <a:pt x="0" y="0"/>
                </a:moveTo>
                <a:lnTo>
                  <a:pt x="3263365" y="0"/>
                </a:lnTo>
                <a:lnTo>
                  <a:pt x="3263365" y="6596232"/>
                </a:lnTo>
                <a:lnTo>
                  <a:pt x="0" y="659623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2" id="22"/>
          <p:cNvSpPr/>
          <p:nvPr/>
        </p:nvSpPr>
        <p:spPr>
          <a:xfrm flipH="false" flipV="false" rot="0">
            <a:off x="3121335" y="1876903"/>
            <a:ext cx="3198712" cy="6531579"/>
          </a:xfrm>
          <a:custGeom>
            <a:avLst/>
            <a:gdLst/>
            <a:ahLst/>
            <a:cxnLst/>
            <a:rect r="r" b="b" t="t" l="l"/>
            <a:pathLst>
              <a:path h="6531579" w="3198712">
                <a:moveTo>
                  <a:pt x="0" y="0"/>
                </a:moveTo>
                <a:lnTo>
                  <a:pt x="3198711" y="0"/>
                </a:lnTo>
                <a:lnTo>
                  <a:pt x="3198711" y="6531578"/>
                </a:lnTo>
                <a:lnTo>
                  <a:pt x="0" y="65315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3" id="23"/>
          <p:cNvGrpSpPr/>
          <p:nvPr/>
        </p:nvGrpSpPr>
        <p:grpSpPr>
          <a:xfrm rot="0">
            <a:off x="3289433" y="2043384"/>
            <a:ext cx="2865748" cy="6206697"/>
            <a:chOff x="0" y="0"/>
            <a:chExt cx="3820997" cy="8275596"/>
          </a:xfrm>
        </p:grpSpPr>
        <p:sp>
          <p:nvSpPr>
            <p:cNvPr name="Freeform 24" id="24"/>
            <p:cNvSpPr/>
            <p:nvPr/>
          </p:nvSpPr>
          <p:spPr>
            <a:xfrm flipH="false" flipV="false" rot="0">
              <a:off x="0" y="0"/>
              <a:ext cx="3821049" cy="8275574"/>
            </a:xfrm>
            <a:custGeom>
              <a:avLst/>
              <a:gdLst/>
              <a:ahLst/>
              <a:cxnLst/>
              <a:rect r="r" b="b" t="t" l="l"/>
              <a:pathLst>
                <a:path h="8275574" w="3821049">
                  <a:moveTo>
                    <a:pt x="3463290" y="0"/>
                  </a:moveTo>
                  <a:lnTo>
                    <a:pt x="3002026" y="0"/>
                  </a:lnTo>
                  <a:lnTo>
                    <a:pt x="3002026" y="97028"/>
                  </a:lnTo>
                  <a:cubicBezTo>
                    <a:pt x="3002026" y="206883"/>
                    <a:pt x="2911475" y="297434"/>
                    <a:pt x="2801620" y="297434"/>
                  </a:cubicBezTo>
                  <a:lnTo>
                    <a:pt x="1021461" y="297434"/>
                  </a:lnTo>
                  <a:cubicBezTo>
                    <a:pt x="911606" y="297434"/>
                    <a:pt x="821055" y="206883"/>
                    <a:pt x="821055" y="97028"/>
                  </a:cubicBezTo>
                  <a:lnTo>
                    <a:pt x="821055" y="0"/>
                  </a:lnTo>
                  <a:lnTo>
                    <a:pt x="355600" y="0"/>
                  </a:lnTo>
                  <a:cubicBezTo>
                    <a:pt x="159512" y="0"/>
                    <a:pt x="0" y="159512"/>
                    <a:pt x="0" y="355600"/>
                  </a:cubicBezTo>
                  <a:lnTo>
                    <a:pt x="0" y="7919974"/>
                  </a:lnTo>
                  <a:cubicBezTo>
                    <a:pt x="0" y="8116062"/>
                    <a:pt x="159512" y="8275574"/>
                    <a:pt x="355600" y="8275574"/>
                  </a:cubicBezTo>
                  <a:lnTo>
                    <a:pt x="3463290" y="8275574"/>
                  </a:lnTo>
                  <a:cubicBezTo>
                    <a:pt x="3659378" y="8275574"/>
                    <a:pt x="3818890" y="8116062"/>
                    <a:pt x="3818890" y="7919974"/>
                  </a:cubicBezTo>
                  <a:lnTo>
                    <a:pt x="3818890" y="355600"/>
                  </a:lnTo>
                  <a:cubicBezTo>
                    <a:pt x="3821049" y="159512"/>
                    <a:pt x="3661537" y="0"/>
                    <a:pt x="3463290" y="0"/>
                  </a:cubicBezTo>
                  <a:close/>
                </a:path>
              </a:pathLst>
            </a:custGeom>
            <a:blipFill>
              <a:blip r:embed="rId13"/>
              <a:stretch>
                <a:fillRect l="-961" t="0" r="-1015" b="0"/>
              </a:stretch>
            </a:blipFill>
          </p:spPr>
        </p:sp>
      </p:grpSp>
      <p:grpSp>
        <p:nvGrpSpPr>
          <p:cNvPr name="Group 25" id="25"/>
          <p:cNvGrpSpPr/>
          <p:nvPr/>
        </p:nvGrpSpPr>
        <p:grpSpPr>
          <a:xfrm rot="0">
            <a:off x="4480666" y="2096723"/>
            <a:ext cx="442874" cy="54955"/>
            <a:chOff x="0" y="0"/>
            <a:chExt cx="590498" cy="73274"/>
          </a:xfrm>
        </p:grpSpPr>
        <p:sp>
          <p:nvSpPr>
            <p:cNvPr name="Freeform 26" id="26"/>
            <p:cNvSpPr/>
            <p:nvPr/>
          </p:nvSpPr>
          <p:spPr>
            <a:xfrm flipH="false" flipV="false" rot="0">
              <a:off x="0" y="0"/>
              <a:ext cx="590423" cy="73279"/>
            </a:xfrm>
            <a:custGeom>
              <a:avLst/>
              <a:gdLst/>
              <a:ahLst/>
              <a:cxnLst/>
              <a:rect r="r" b="b" t="t" l="l"/>
              <a:pathLst>
                <a:path h="73279" w="590423">
                  <a:moveTo>
                    <a:pt x="553847" y="0"/>
                  </a:moveTo>
                  <a:lnTo>
                    <a:pt x="36576" y="0"/>
                  </a:lnTo>
                  <a:cubicBezTo>
                    <a:pt x="17272" y="0"/>
                    <a:pt x="0" y="15113"/>
                    <a:pt x="0" y="36576"/>
                  </a:cubicBezTo>
                  <a:cubicBezTo>
                    <a:pt x="0" y="58039"/>
                    <a:pt x="17272" y="73279"/>
                    <a:pt x="36576" y="73279"/>
                  </a:cubicBezTo>
                  <a:lnTo>
                    <a:pt x="553847" y="73279"/>
                  </a:lnTo>
                  <a:cubicBezTo>
                    <a:pt x="573278" y="73279"/>
                    <a:pt x="590423" y="58166"/>
                    <a:pt x="590423" y="36703"/>
                  </a:cubicBezTo>
                  <a:cubicBezTo>
                    <a:pt x="590423" y="15240"/>
                    <a:pt x="573278" y="0"/>
                    <a:pt x="553847" y="0"/>
                  </a:cubicBezTo>
                  <a:close/>
                </a:path>
              </a:pathLst>
            </a:custGeom>
            <a:solidFill>
              <a:srgbClr val="606060"/>
            </a:solidFill>
          </p:spPr>
        </p:sp>
      </p:grpSp>
      <p:grpSp>
        <p:nvGrpSpPr>
          <p:cNvPr name="Group 27" id="27"/>
          <p:cNvGrpSpPr/>
          <p:nvPr/>
        </p:nvGrpSpPr>
        <p:grpSpPr>
          <a:xfrm rot="0">
            <a:off x="5062164" y="2083728"/>
            <a:ext cx="84808" cy="80946"/>
            <a:chOff x="0" y="0"/>
            <a:chExt cx="113077" cy="107928"/>
          </a:xfrm>
        </p:grpSpPr>
        <p:sp>
          <p:nvSpPr>
            <p:cNvPr name="Freeform 28" id="28"/>
            <p:cNvSpPr/>
            <p:nvPr/>
          </p:nvSpPr>
          <p:spPr>
            <a:xfrm flipH="false" flipV="false" rot="0">
              <a:off x="0" y="0"/>
              <a:ext cx="113030" cy="107950"/>
            </a:xfrm>
            <a:custGeom>
              <a:avLst/>
              <a:gdLst/>
              <a:ahLst/>
              <a:cxnLst/>
              <a:rect r="r" b="b" t="t" l="l"/>
              <a:pathLst>
                <a:path h="107950" w="113030">
                  <a:moveTo>
                    <a:pt x="56515" y="127"/>
                  </a:moveTo>
                  <a:cubicBezTo>
                    <a:pt x="37211" y="0"/>
                    <a:pt x="19304" y="10287"/>
                    <a:pt x="9652" y="26924"/>
                  </a:cubicBezTo>
                  <a:cubicBezTo>
                    <a:pt x="0" y="43561"/>
                    <a:pt x="0" y="64262"/>
                    <a:pt x="9652" y="81026"/>
                  </a:cubicBezTo>
                  <a:cubicBezTo>
                    <a:pt x="19304" y="97790"/>
                    <a:pt x="37211" y="107950"/>
                    <a:pt x="56515" y="107823"/>
                  </a:cubicBezTo>
                  <a:cubicBezTo>
                    <a:pt x="75819" y="107950"/>
                    <a:pt x="93726" y="97663"/>
                    <a:pt x="103378" y="80899"/>
                  </a:cubicBezTo>
                  <a:cubicBezTo>
                    <a:pt x="113030" y="64135"/>
                    <a:pt x="113030" y="43561"/>
                    <a:pt x="103378" y="26924"/>
                  </a:cubicBezTo>
                  <a:cubicBezTo>
                    <a:pt x="93726" y="10287"/>
                    <a:pt x="75819" y="0"/>
                    <a:pt x="56515" y="127"/>
                  </a:cubicBezTo>
                  <a:close/>
                </a:path>
              </a:pathLst>
            </a:custGeom>
            <a:solidFill>
              <a:srgbClr val="606060"/>
            </a:solidFill>
          </p:spPr>
        </p:sp>
      </p:grpSp>
      <p:grpSp>
        <p:nvGrpSpPr>
          <p:cNvPr name="Group 29" id="29"/>
          <p:cNvGrpSpPr/>
          <p:nvPr/>
        </p:nvGrpSpPr>
        <p:grpSpPr>
          <a:xfrm rot="0">
            <a:off x="3053449" y="2717393"/>
            <a:ext cx="35559" cy="271543"/>
            <a:chOff x="0" y="0"/>
            <a:chExt cx="47412" cy="362057"/>
          </a:xfrm>
        </p:grpSpPr>
        <p:sp>
          <p:nvSpPr>
            <p:cNvPr name="Freeform 30" id="30"/>
            <p:cNvSpPr/>
            <p:nvPr/>
          </p:nvSpPr>
          <p:spPr>
            <a:xfrm flipH="false" flipV="false" rot="0">
              <a:off x="0" y="0"/>
              <a:ext cx="47371" cy="362077"/>
            </a:xfrm>
            <a:custGeom>
              <a:avLst/>
              <a:gdLst/>
              <a:ahLst/>
              <a:cxnLst/>
              <a:rect r="r" b="b" t="t" l="l"/>
              <a:pathLst>
                <a:path h="362077" w="47371">
                  <a:moveTo>
                    <a:pt x="0" y="45212"/>
                  </a:moveTo>
                  <a:lnTo>
                    <a:pt x="0" y="314706"/>
                  </a:lnTo>
                  <a:cubicBezTo>
                    <a:pt x="0" y="340614"/>
                    <a:pt x="21590" y="362077"/>
                    <a:pt x="47371" y="362077"/>
                  </a:cubicBezTo>
                  <a:lnTo>
                    <a:pt x="47371" y="0"/>
                  </a:lnTo>
                  <a:cubicBezTo>
                    <a:pt x="21590" y="0"/>
                    <a:pt x="0" y="19431"/>
                    <a:pt x="0" y="45212"/>
                  </a:cubicBezTo>
                  <a:close/>
                </a:path>
              </a:pathLst>
            </a:custGeom>
            <a:solidFill>
              <a:srgbClr val="B8B8B8"/>
            </a:solidFill>
          </p:spPr>
        </p:sp>
      </p:grpSp>
      <p:grpSp>
        <p:nvGrpSpPr>
          <p:cNvPr name="Group 31" id="31"/>
          <p:cNvGrpSpPr/>
          <p:nvPr/>
        </p:nvGrpSpPr>
        <p:grpSpPr>
          <a:xfrm rot="0">
            <a:off x="3053449" y="3190977"/>
            <a:ext cx="35559" cy="489747"/>
            <a:chOff x="0" y="0"/>
            <a:chExt cx="47412" cy="652996"/>
          </a:xfrm>
        </p:grpSpPr>
        <p:sp>
          <p:nvSpPr>
            <p:cNvPr name="Freeform 32" id="32"/>
            <p:cNvSpPr/>
            <p:nvPr/>
          </p:nvSpPr>
          <p:spPr>
            <a:xfrm flipH="false" flipV="false" rot="0">
              <a:off x="0" y="0"/>
              <a:ext cx="47371" cy="652907"/>
            </a:xfrm>
            <a:custGeom>
              <a:avLst/>
              <a:gdLst/>
              <a:ahLst/>
              <a:cxnLst/>
              <a:rect r="r" b="b" t="t" l="l"/>
              <a:pathLst>
                <a:path h="652907" w="47371">
                  <a:moveTo>
                    <a:pt x="0" y="45212"/>
                  </a:moveTo>
                  <a:lnTo>
                    <a:pt x="0" y="605536"/>
                  </a:lnTo>
                  <a:cubicBezTo>
                    <a:pt x="0" y="631444"/>
                    <a:pt x="21590" y="652907"/>
                    <a:pt x="47371" y="652907"/>
                  </a:cubicBezTo>
                  <a:lnTo>
                    <a:pt x="47371" y="0"/>
                  </a:lnTo>
                  <a:cubicBezTo>
                    <a:pt x="21590" y="0"/>
                    <a:pt x="0" y="19431"/>
                    <a:pt x="0" y="45212"/>
                  </a:cubicBezTo>
                  <a:close/>
                </a:path>
              </a:pathLst>
            </a:custGeom>
            <a:solidFill>
              <a:srgbClr val="B8B8B8"/>
            </a:solidFill>
          </p:spPr>
        </p:sp>
      </p:grpSp>
      <p:grpSp>
        <p:nvGrpSpPr>
          <p:cNvPr name="Group 33" id="33"/>
          <p:cNvGrpSpPr/>
          <p:nvPr/>
        </p:nvGrpSpPr>
        <p:grpSpPr>
          <a:xfrm rot="0">
            <a:off x="3053449" y="3787401"/>
            <a:ext cx="35559" cy="491363"/>
            <a:chOff x="0" y="0"/>
            <a:chExt cx="47412" cy="655151"/>
          </a:xfrm>
        </p:grpSpPr>
        <p:sp>
          <p:nvSpPr>
            <p:cNvPr name="Freeform 34" id="34"/>
            <p:cNvSpPr/>
            <p:nvPr/>
          </p:nvSpPr>
          <p:spPr>
            <a:xfrm flipH="false" flipV="false" rot="0">
              <a:off x="0" y="0"/>
              <a:ext cx="47371" cy="655066"/>
            </a:xfrm>
            <a:custGeom>
              <a:avLst/>
              <a:gdLst/>
              <a:ahLst/>
              <a:cxnLst/>
              <a:rect r="r" b="b" t="t" l="l"/>
              <a:pathLst>
                <a:path h="655066" w="47371">
                  <a:moveTo>
                    <a:pt x="0" y="47371"/>
                  </a:moveTo>
                  <a:lnTo>
                    <a:pt x="0" y="607695"/>
                  </a:lnTo>
                  <a:cubicBezTo>
                    <a:pt x="0" y="633603"/>
                    <a:pt x="21590" y="655066"/>
                    <a:pt x="47371" y="655066"/>
                  </a:cubicBezTo>
                  <a:lnTo>
                    <a:pt x="47371" y="0"/>
                  </a:lnTo>
                  <a:cubicBezTo>
                    <a:pt x="21590" y="0"/>
                    <a:pt x="0" y="21590"/>
                    <a:pt x="0" y="47371"/>
                  </a:cubicBezTo>
                  <a:close/>
                </a:path>
              </a:pathLst>
            </a:custGeom>
            <a:solidFill>
              <a:srgbClr val="B8B8B8"/>
            </a:solidFill>
          </p:spPr>
        </p:sp>
      </p:grpSp>
      <p:grpSp>
        <p:nvGrpSpPr>
          <p:cNvPr name="Group 35" id="35"/>
          <p:cNvGrpSpPr/>
          <p:nvPr/>
        </p:nvGrpSpPr>
        <p:grpSpPr>
          <a:xfrm rot="0">
            <a:off x="6352373" y="3352609"/>
            <a:ext cx="35559" cy="787151"/>
            <a:chOff x="0" y="0"/>
            <a:chExt cx="47412" cy="1049535"/>
          </a:xfrm>
        </p:grpSpPr>
        <p:sp>
          <p:nvSpPr>
            <p:cNvPr name="Freeform 36" id="36"/>
            <p:cNvSpPr/>
            <p:nvPr/>
          </p:nvSpPr>
          <p:spPr>
            <a:xfrm flipH="false" flipV="false" rot="0">
              <a:off x="0" y="0"/>
              <a:ext cx="47371" cy="1049528"/>
            </a:xfrm>
            <a:custGeom>
              <a:avLst/>
              <a:gdLst/>
              <a:ahLst/>
              <a:cxnLst/>
              <a:rect r="r" b="b" t="t" l="l"/>
              <a:pathLst>
                <a:path h="1049528" w="47371">
                  <a:moveTo>
                    <a:pt x="0" y="0"/>
                  </a:moveTo>
                  <a:lnTo>
                    <a:pt x="0" y="1049528"/>
                  </a:lnTo>
                  <a:cubicBezTo>
                    <a:pt x="25908" y="1049528"/>
                    <a:pt x="47371" y="1027938"/>
                    <a:pt x="47371" y="1002157"/>
                  </a:cubicBezTo>
                  <a:lnTo>
                    <a:pt x="47371" y="47371"/>
                  </a:lnTo>
                  <a:cubicBezTo>
                    <a:pt x="47371" y="21590"/>
                    <a:pt x="25908" y="0"/>
                    <a:pt x="0" y="0"/>
                  </a:cubicBezTo>
                  <a:close/>
                </a:path>
              </a:pathLst>
            </a:custGeom>
            <a:solidFill>
              <a:srgbClr val="B8B8B8"/>
            </a:solidFill>
          </p:spPr>
        </p:sp>
      </p:grpSp>
      <p:sp>
        <p:nvSpPr>
          <p:cNvPr name="Freeform 37" id="37"/>
          <p:cNvSpPr/>
          <p:nvPr/>
        </p:nvSpPr>
        <p:spPr>
          <a:xfrm flipH="false" flipV="false" rot="0">
            <a:off x="3089008" y="1844576"/>
            <a:ext cx="3263365" cy="6596232"/>
          </a:xfrm>
          <a:custGeom>
            <a:avLst/>
            <a:gdLst/>
            <a:ahLst/>
            <a:cxnLst/>
            <a:rect r="r" b="b" t="t" l="l"/>
            <a:pathLst>
              <a:path h="6596232" w="3263365">
                <a:moveTo>
                  <a:pt x="0" y="0"/>
                </a:moveTo>
                <a:lnTo>
                  <a:pt x="3263365" y="0"/>
                </a:lnTo>
                <a:lnTo>
                  <a:pt x="3263365" y="6596232"/>
                </a:lnTo>
                <a:lnTo>
                  <a:pt x="0" y="659623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38" id="38"/>
          <p:cNvSpPr/>
          <p:nvPr/>
        </p:nvSpPr>
        <p:spPr>
          <a:xfrm flipH="false" flipV="false" rot="0">
            <a:off x="6628756" y="1876903"/>
            <a:ext cx="3198712" cy="6531579"/>
          </a:xfrm>
          <a:custGeom>
            <a:avLst/>
            <a:gdLst/>
            <a:ahLst/>
            <a:cxnLst/>
            <a:rect r="r" b="b" t="t" l="l"/>
            <a:pathLst>
              <a:path h="6531579" w="3198712">
                <a:moveTo>
                  <a:pt x="0" y="0"/>
                </a:moveTo>
                <a:lnTo>
                  <a:pt x="3198711" y="0"/>
                </a:lnTo>
                <a:lnTo>
                  <a:pt x="3198711" y="6531578"/>
                </a:lnTo>
                <a:lnTo>
                  <a:pt x="0" y="65315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39" id="39"/>
          <p:cNvGrpSpPr/>
          <p:nvPr/>
        </p:nvGrpSpPr>
        <p:grpSpPr>
          <a:xfrm rot="0">
            <a:off x="6796854" y="2043384"/>
            <a:ext cx="2865748" cy="6206697"/>
            <a:chOff x="0" y="0"/>
            <a:chExt cx="3820997" cy="8275596"/>
          </a:xfrm>
        </p:grpSpPr>
        <p:sp>
          <p:nvSpPr>
            <p:cNvPr name="Freeform 40" id="40"/>
            <p:cNvSpPr/>
            <p:nvPr/>
          </p:nvSpPr>
          <p:spPr>
            <a:xfrm flipH="false" flipV="false" rot="0">
              <a:off x="0" y="0"/>
              <a:ext cx="3821049" cy="8275574"/>
            </a:xfrm>
            <a:custGeom>
              <a:avLst/>
              <a:gdLst/>
              <a:ahLst/>
              <a:cxnLst/>
              <a:rect r="r" b="b" t="t" l="l"/>
              <a:pathLst>
                <a:path h="8275574" w="3821049">
                  <a:moveTo>
                    <a:pt x="3463290" y="0"/>
                  </a:moveTo>
                  <a:lnTo>
                    <a:pt x="3002026" y="0"/>
                  </a:lnTo>
                  <a:lnTo>
                    <a:pt x="3002026" y="97028"/>
                  </a:lnTo>
                  <a:cubicBezTo>
                    <a:pt x="3002026" y="206883"/>
                    <a:pt x="2911475" y="297434"/>
                    <a:pt x="2801620" y="297434"/>
                  </a:cubicBezTo>
                  <a:lnTo>
                    <a:pt x="1021461" y="297434"/>
                  </a:lnTo>
                  <a:cubicBezTo>
                    <a:pt x="911606" y="297434"/>
                    <a:pt x="821055" y="206883"/>
                    <a:pt x="821055" y="97028"/>
                  </a:cubicBezTo>
                  <a:lnTo>
                    <a:pt x="821055" y="0"/>
                  </a:lnTo>
                  <a:lnTo>
                    <a:pt x="355600" y="0"/>
                  </a:lnTo>
                  <a:cubicBezTo>
                    <a:pt x="159512" y="0"/>
                    <a:pt x="0" y="159512"/>
                    <a:pt x="0" y="355600"/>
                  </a:cubicBezTo>
                  <a:lnTo>
                    <a:pt x="0" y="7919974"/>
                  </a:lnTo>
                  <a:cubicBezTo>
                    <a:pt x="0" y="8116062"/>
                    <a:pt x="159512" y="8275574"/>
                    <a:pt x="355600" y="8275574"/>
                  </a:cubicBezTo>
                  <a:lnTo>
                    <a:pt x="3463290" y="8275574"/>
                  </a:lnTo>
                  <a:cubicBezTo>
                    <a:pt x="3659378" y="8275574"/>
                    <a:pt x="3818890" y="8116062"/>
                    <a:pt x="3818890" y="7919974"/>
                  </a:cubicBezTo>
                  <a:lnTo>
                    <a:pt x="3818890" y="355600"/>
                  </a:lnTo>
                  <a:cubicBezTo>
                    <a:pt x="3821049" y="159512"/>
                    <a:pt x="3661537" y="0"/>
                    <a:pt x="3463290" y="0"/>
                  </a:cubicBezTo>
                  <a:close/>
                </a:path>
              </a:pathLst>
            </a:custGeom>
            <a:blipFill>
              <a:blip r:embed="rId14"/>
              <a:stretch>
                <a:fillRect l="0" t="-149" r="-54" b="-150"/>
              </a:stretch>
            </a:blipFill>
          </p:spPr>
        </p:sp>
      </p:grpSp>
      <p:grpSp>
        <p:nvGrpSpPr>
          <p:cNvPr name="Group 41" id="41"/>
          <p:cNvGrpSpPr/>
          <p:nvPr/>
        </p:nvGrpSpPr>
        <p:grpSpPr>
          <a:xfrm rot="0">
            <a:off x="7988087" y="2096723"/>
            <a:ext cx="442874" cy="54955"/>
            <a:chOff x="0" y="0"/>
            <a:chExt cx="590498" cy="73274"/>
          </a:xfrm>
        </p:grpSpPr>
        <p:sp>
          <p:nvSpPr>
            <p:cNvPr name="Freeform 42" id="42"/>
            <p:cNvSpPr/>
            <p:nvPr/>
          </p:nvSpPr>
          <p:spPr>
            <a:xfrm flipH="false" flipV="false" rot="0">
              <a:off x="0" y="0"/>
              <a:ext cx="590423" cy="73279"/>
            </a:xfrm>
            <a:custGeom>
              <a:avLst/>
              <a:gdLst/>
              <a:ahLst/>
              <a:cxnLst/>
              <a:rect r="r" b="b" t="t" l="l"/>
              <a:pathLst>
                <a:path h="73279" w="590423">
                  <a:moveTo>
                    <a:pt x="553847" y="0"/>
                  </a:moveTo>
                  <a:lnTo>
                    <a:pt x="36576" y="0"/>
                  </a:lnTo>
                  <a:cubicBezTo>
                    <a:pt x="17272" y="0"/>
                    <a:pt x="0" y="15113"/>
                    <a:pt x="0" y="36576"/>
                  </a:cubicBezTo>
                  <a:cubicBezTo>
                    <a:pt x="0" y="58039"/>
                    <a:pt x="17272" y="73279"/>
                    <a:pt x="36576" y="73279"/>
                  </a:cubicBezTo>
                  <a:lnTo>
                    <a:pt x="553847" y="73279"/>
                  </a:lnTo>
                  <a:cubicBezTo>
                    <a:pt x="573278" y="73279"/>
                    <a:pt x="590423" y="58166"/>
                    <a:pt x="590423" y="36703"/>
                  </a:cubicBezTo>
                  <a:cubicBezTo>
                    <a:pt x="590423" y="15240"/>
                    <a:pt x="573278" y="0"/>
                    <a:pt x="553847" y="0"/>
                  </a:cubicBezTo>
                  <a:close/>
                </a:path>
              </a:pathLst>
            </a:custGeom>
            <a:solidFill>
              <a:srgbClr val="606060"/>
            </a:solidFill>
          </p:spPr>
        </p:sp>
      </p:grpSp>
      <p:grpSp>
        <p:nvGrpSpPr>
          <p:cNvPr name="Group 43" id="43"/>
          <p:cNvGrpSpPr/>
          <p:nvPr/>
        </p:nvGrpSpPr>
        <p:grpSpPr>
          <a:xfrm rot="0">
            <a:off x="8569585" y="2083728"/>
            <a:ext cx="84808" cy="80946"/>
            <a:chOff x="0" y="0"/>
            <a:chExt cx="113077" cy="107928"/>
          </a:xfrm>
        </p:grpSpPr>
        <p:sp>
          <p:nvSpPr>
            <p:cNvPr name="Freeform 44" id="44"/>
            <p:cNvSpPr/>
            <p:nvPr/>
          </p:nvSpPr>
          <p:spPr>
            <a:xfrm flipH="false" flipV="false" rot="0">
              <a:off x="0" y="0"/>
              <a:ext cx="113030" cy="107950"/>
            </a:xfrm>
            <a:custGeom>
              <a:avLst/>
              <a:gdLst/>
              <a:ahLst/>
              <a:cxnLst/>
              <a:rect r="r" b="b" t="t" l="l"/>
              <a:pathLst>
                <a:path h="107950" w="113030">
                  <a:moveTo>
                    <a:pt x="56515" y="127"/>
                  </a:moveTo>
                  <a:cubicBezTo>
                    <a:pt x="37211" y="0"/>
                    <a:pt x="19304" y="10287"/>
                    <a:pt x="9652" y="26924"/>
                  </a:cubicBezTo>
                  <a:cubicBezTo>
                    <a:pt x="0" y="43561"/>
                    <a:pt x="0" y="64262"/>
                    <a:pt x="9652" y="81026"/>
                  </a:cubicBezTo>
                  <a:cubicBezTo>
                    <a:pt x="19304" y="97790"/>
                    <a:pt x="37211" y="107950"/>
                    <a:pt x="56515" y="107823"/>
                  </a:cubicBezTo>
                  <a:cubicBezTo>
                    <a:pt x="75819" y="107950"/>
                    <a:pt x="93726" y="97663"/>
                    <a:pt x="103378" y="80899"/>
                  </a:cubicBezTo>
                  <a:cubicBezTo>
                    <a:pt x="113030" y="64135"/>
                    <a:pt x="113030" y="43561"/>
                    <a:pt x="103378" y="26924"/>
                  </a:cubicBezTo>
                  <a:cubicBezTo>
                    <a:pt x="93726" y="10287"/>
                    <a:pt x="75819" y="0"/>
                    <a:pt x="56515" y="127"/>
                  </a:cubicBezTo>
                  <a:close/>
                </a:path>
              </a:pathLst>
            </a:custGeom>
            <a:solidFill>
              <a:srgbClr val="606060"/>
            </a:solidFill>
          </p:spPr>
        </p:sp>
      </p:grpSp>
      <p:grpSp>
        <p:nvGrpSpPr>
          <p:cNvPr name="Group 45" id="45"/>
          <p:cNvGrpSpPr/>
          <p:nvPr/>
        </p:nvGrpSpPr>
        <p:grpSpPr>
          <a:xfrm rot="0">
            <a:off x="6560870" y="2717393"/>
            <a:ext cx="35559" cy="271543"/>
            <a:chOff x="0" y="0"/>
            <a:chExt cx="47412" cy="362057"/>
          </a:xfrm>
        </p:grpSpPr>
        <p:sp>
          <p:nvSpPr>
            <p:cNvPr name="Freeform 46" id="46"/>
            <p:cNvSpPr/>
            <p:nvPr/>
          </p:nvSpPr>
          <p:spPr>
            <a:xfrm flipH="false" flipV="false" rot="0">
              <a:off x="0" y="0"/>
              <a:ext cx="47371" cy="362077"/>
            </a:xfrm>
            <a:custGeom>
              <a:avLst/>
              <a:gdLst/>
              <a:ahLst/>
              <a:cxnLst/>
              <a:rect r="r" b="b" t="t" l="l"/>
              <a:pathLst>
                <a:path h="362077" w="47371">
                  <a:moveTo>
                    <a:pt x="0" y="45212"/>
                  </a:moveTo>
                  <a:lnTo>
                    <a:pt x="0" y="314706"/>
                  </a:lnTo>
                  <a:cubicBezTo>
                    <a:pt x="0" y="340614"/>
                    <a:pt x="21590" y="362077"/>
                    <a:pt x="47371" y="362077"/>
                  </a:cubicBezTo>
                  <a:lnTo>
                    <a:pt x="47371" y="0"/>
                  </a:lnTo>
                  <a:cubicBezTo>
                    <a:pt x="21590" y="0"/>
                    <a:pt x="0" y="19431"/>
                    <a:pt x="0" y="45212"/>
                  </a:cubicBezTo>
                  <a:close/>
                </a:path>
              </a:pathLst>
            </a:custGeom>
            <a:solidFill>
              <a:srgbClr val="B8B8B8"/>
            </a:solidFill>
          </p:spPr>
        </p:sp>
      </p:grpSp>
      <p:grpSp>
        <p:nvGrpSpPr>
          <p:cNvPr name="Group 47" id="47"/>
          <p:cNvGrpSpPr/>
          <p:nvPr/>
        </p:nvGrpSpPr>
        <p:grpSpPr>
          <a:xfrm rot="0">
            <a:off x="6560870" y="3190977"/>
            <a:ext cx="35559" cy="489747"/>
            <a:chOff x="0" y="0"/>
            <a:chExt cx="47412" cy="652996"/>
          </a:xfrm>
        </p:grpSpPr>
        <p:sp>
          <p:nvSpPr>
            <p:cNvPr name="Freeform 48" id="48"/>
            <p:cNvSpPr/>
            <p:nvPr/>
          </p:nvSpPr>
          <p:spPr>
            <a:xfrm flipH="false" flipV="false" rot="0">
              <a:off x="0" y="0"/>
              <a:ext cx="47371" cy="652907"/>
            </a:xfrm>
            <a:custGeom>
              <a:avLst/>
              <a:gdLst/>
              <a:ahLst/>
              <a:cxnLst/>
              <a:rect r="r" b="b" t="t" l="l"/>
              <a:pathLst>
                <a:path h="652907" w="47371">
                  <a:moveTo>
                    <a:pt x="0" y="45212"/>
                  </a:moveTo>
                  <a:lnTo>
                    <a:pt x="0" y="605536"/>
                  </a:lnTo>
                  <a:cubicBezTo>
                    <a:pt x="0" y="631444"/>
                    <a:pt x="21590" y="652907"/>
                    <a:pt x="47371" y="652907"/>
                  </a:cubicBezTo>
                  <a:lnTo>
                    <a:pt x="47371" y="0"/>
                  </a:lnTo>
                  <a:cubicBezTo>
                    <a:pt x="21590" y="0"/>
                    <a:pt x="0" y="19431"/>
                    <a:pt x="0" y="45212"/>
                  </a:cubicBezTo>
                  <a:close/>
                </a:path>
              </a:pathLst>
            </a:custGeom>
            <a:solidFill>
              <a:srgbClr val="B8B8B8"/>
            </a:solidFill>
          </p:spPr>
        </p:sp>
      </p:grpSp>
      <p:grpSp>
        <p:nvGrpSpPr>
          <p:cNvPr name="Group 49" id="49"/>
          <p:cNvGrpSpPr/>
          <p:nvPr/>
        </p:nvGrpSpPr>
        <p:grpSpPr>
          <a:xfrm rot="0">
            <a:off x="6560870" y="3787401"/>
            <a:ext cx="35559" cy="491363"/>
            <a:chOff x="0" y="0"/>
            <a:chExt cx="47412" cy="655151"/>
          </a:xfrm>
        </p:grpSpPr>
        <p:sp>
          <p:nvSpPr>
            <p:cNvPr name="Freeform 50" id="50"/>
            <p:cNvSpPr/>
            <p:nvPr/>
          </p:nvSpPr>
          <p:spPr>
            <a:xfrm flipH="false" flipV="false" rot="0">
              <a:off x="0" y="0"/>
              <a:ext cx="47371" cy="655066"/>
            </a:xfrm>
            <a:custGeom>
              <a:avLst/>
              <a:gdLst/>
              <a:ahLst/>
              <a:cxnLst/>
              <a:rect r="r" b="b" t="t" l="l"/>
              <a:pathLst>
                <a:path h="655066" w="47371">
                  <a:moveTo>
                    <a:pt x="0" y="47371"/>
                  </a:moveTo>
                  <a:lnTo>
                    <a:pt x="0" y="607695"/>
                  </a:lnTo>
                  <a:cubicBezTo>
                    <a:pt x="0" y="633603"/>
                    <a:pt x="21590" y="655066"/>
                    <a:pt x="47371" y="655066"/>
                  </a:cubicBezTo>
                  <a:lnTo>
                    <a:pt x="47371" y="0"/>
                  </a:lnTo>
                  <a:cubicBezTo>
                    <a:pt x="21590" y="0"/>
                    <a:pt x="0" y="21590"/>
                    <a:pt x="0" y="47371"/>
                  </a:cubicBezTo>
                  <a:close/>
                </a:path>
              </a:pathLst>
            </a:custGeom>
            <a:solidFill>
              <a:srgbClr val="B8B8B8"/>
            </a:solidFill>
          </p:spPr>
        </p:sp>
      </p:grpSp>
      <p:grpSp>
        <p:nvGrpSpPr>
          <p:cNvPr name="Group 51" id="51"/>
          <p:cNvGrpSpPr/>
          <p:nvPr/>
        </p:nvGrpSpPr>
        <p:grpSpPr>
          <a:xfrm rot="0">
            <a:off x="9859794" y="3352609"/>
            <a:ext cx="35559" cy="787151"/>
            <a:chOff x="0" y="0"/>
            <a:chExt cx="47412" cy="1049535"/>
          </a:xfrm>
        </p:grpSpPr>
        <p:sp>
          <p:nvSpPr>
            <p:cNvPr name="Freeform 52" id="52"/>
            <p:cNvSpPr/>
            <p:nvPr/>
          </p:nvSpPr>
          <p:spPr>
            <a:xfrm flipH="false" flipV="false" rot="0">
              <a:off x="0" y="0"/>
              <a:ext cx="47371" cy="1049528"/>
            </a:xfrm>
            <a:custGeom>
              <a:avLst/>
              <a:gdLst/>
              <a:ahLst/>
              <a:cxnLst/>
              <a:rect r="r" b="b" t="t" l="l"/>
              <a:pathLst>
                <a:path h="1049528" w="47371">
                  <a:moveTo>
                    <a:pt x="0" y="0"/>
                  </a:moveTo>
                  <a:lnTo>
                    <a:pt x="0" y="1049528"/>
                  </a:lnTo>
                  <a:cubicBezTo>
                    <a:pt x="25908" y="1049528"/>
                    <a:pt x="47371" y="1027938"/>
                    <a:pt x="47371" y="1002157"/>
                  </a:cubicBezTo>
                  <a:lnTo>
                    <a:pt x="47371" y="47371"/>
                  </a:lnTo>
                  <a:cubicBezTo>
                    <a:pt x="47371" y="21590"/>
                    <a:pt x="25908" y="0"/>
                    <a:pt x="0" y="0"/>
                  </a:cubicBezTo>
                  <a:close/>
                </a:path>
              </a:pathLst>
            </a:custGeom>
            <a:solidFill>
              <a:srgbClr val="B8B8B8"/>
            </a:solidFill>
          </p:spPr>
        </p:sp>
      </p:grpSp>
      <p:sp>
        <p:nvSpPr>
          <p:cNvPr name="Freeform 53" id="53"/>
          <p:cNvSpPr/>
          <p:nvPr/>
        </p:nvSpPr>
        <p:spPr>
          <a:xfrm flipH="false" flipV="false" rot="0">
            <a:off x="6596429" y="1844576"/>
            <a:ext cx="3263365" cy="6596232"/>
          </a:xfrm>
          <a:custGeom>
            <a:avLst/>
            <a:gdLst/>
            <a:ahLst/>
            <a:cxnLst/>
            <a:rect r="r" b="b" t="t" l="l"/>
            <a:pathLst>
              <a:path h="6596232" w="3263365">
                <a:moveTo>
                  <a:pt x="0" y="0"/>
                </a:moveTo>
                <a:lnTo>
                  <a:pt x="3263365" y="0"/>
                </a:lnTo>
                <a:lnTo>
                  <a:pt x="3263365" y="6596232"/>
                </a:lnTo>
                <a:lnTo>
                  <a:pt x="0" y="659623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54" id="54"/>
          <p:cNvSpPr/>
          <p:nvPr/>
        </p:nvSpPr>
        <p:spPr>
          <a:xfrm flipH="false" flipV="false" rot="0">
            <a:off x="11551926" y="3840022"/>
            <a:ext cx="1042538" cy="192288"/>
          </a:xfrm>
          <a:custGeom>
            <a:avLst/>
            <a:gdLst/>
            <a:ahLst/>
            <a:cxnLst/>
            <a:rect r="r" b="b" t="t" l="l"/>
            <a:pathLst>
              <a:path h="192288" w="1042538">
                <a:moveTo>
                  <a:pt x="0" y="0"/>
                </a:moveTo>
                <a:lnTo>
                  <a:pt x="1042538" y="0"/>
                </a:lnTo>
                <a:lnTo>
                  <a:pt x="1042538" y="192288"/>
                </a:lnTo>
                <a:lnTo>
                  <a:pt x="0" y="19228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55" id="55"/>
          <p:cNvSpPr/>
          <p:nvPr/>
        </p:nvSpPr>
        <p:spPr>
          <a:xfrm flipH="false" flipV="false" rot="0">
            <a:off x="11551926" y="4818459"/>
            <a:ext cx="677751" cy="677751"/>
          </a:xfrm>
          <a:custGeom>
            <a:avLst/>
            <a:gdLst/>
            <a:ahLst/>
            <a:cxnLst/>
            <a:rect r="r" b="b" t="t" l="l"/>
            <a:pathLst>
              <a:path h="677751" w="677751">
                <a:moveTo>
                  <a:pt x="0" y="0"/>
                </a:moveTo>
                <a:lnTo>
                  <a:pt x="677751" y="0"/>
                </a:lnTo>
                <a:lnTo>
                  <a:pt x="677751" y="677751"/>
                </a:lnTo>
                <a:lnTo>
                  <a:pt x="0" y="67775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56" id="56"/>
          <p:cNvSpPr/>
          <p:nvPr/>
        </p:nvSpPr>
        <p:spPr>
          <a:xfrm flipH="false" flipV="false" rot="0">
            <a:off x="11551926" y="6028813"/>
            <a:ext cx="677751" cy="677751"/>
          </a:xfrm>
          <a:custGeom>
            <a:avLst/>
            <a:gdLst/>
            <a:ahLst/>
            <a:cxnLst/>
            <a:rect r="r" b="b" t="t" l="l"/>
            <a:pathLst>
              <a:path h="677751" w="677751">
                <a:moveTo>
                  <a:pt x="0" y="0"/>
                </a:moveTo>
                <a:lnTo>
                  <a:pt x="677751" y="0"/>
                </a:lnTo>
                <a:lnTo>
                  <a:pt x="677751" y="677751"/>
                </a:lnTo>
                <a:lnTo>
                  <a:pt x="0" y="67775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57" id="57"/>
          <p:cNvSpPr/>
          <p:nvPr/>
        </p:nvSpPr>
        <p:spPr>
          <a:xfrm flipH="false" flipV="false" rot="0">
            <a:off x="11551926" y="7764673"/>
            <a:ext cx="677751" cy="677751"/>
          </a:xfrm>
          <a:custGeom>
            <a:avLst/>
            <a:gdLst/>
            <a:ahLst/>
            <a:cxnLst/>
            <a:rect r="r" b="b" t="t" l="l"/>
            <a:pathLst>
              <a:path h="677751" w="677751">
                <a:moveTo>
                  <a:pt x="0" y="0"/>
                </a:moveTo>
                <a:lnTo>
                  <a:pt x="677751" y="0"/>
                </a:lnTo>
                <a:lnTo>
                  <a:pt x="677751" y="677751"/>
                </a:lnTo>
                <a:lnTo>
                  <a:pt x="0" y="67775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58" id="58"/>
          <p:cNvSpPr txBox="true"/>
          <p:nvPr/>
        </p:nvSpPr>
        <p:spPr>
          <a:xfrm rot="0">
            <a:off x="15940842" y="498624"/>
            <a:ext cx="978460"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Contact</a:t>
            </a:r>
          </a:p>
        </p:txBody>
      </p:sp>
      <p:sp>
        <p:nvSpPr>
          <p:cNvPr name="TextBox 59" id="59"/>
          <p:cNvSpPr txBox="true"/>
          <p:nvPr/>
        </p:nvSpPr>
        <p:spPr>
          <a:xfrm rot="0">
            <a:off x="14385046" y="498624"/>
            <a:ext cx="1060497"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About Us</a:t>
            </a:r>
          </a:p>
        </p:txBody>
      </p:sp>
      <p:sp>
        <p:nvSpPr>
          <p:cNvPr name="TextBox 60" id="60"/>
          <p:cNvSpPr txBox="true"/>
          <p:nvPr/>
        </p:nvSpPr>
        <p:spPr>
          <a:xfrm rot="0">
            <a:off x="13154289" y="498624"/>
            <a:ext cx="735456"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Photo</a:t>
            </a:r>
          </a:p>
        </p:txBody>
      </p:sp>
      <p:sp>
        <p:nvSpPr>
          <p:cNvPr name="TextBox 61" id="61"/>
          <p:cNvSpPr txBox="true"/>
          <p:nvPr/>
        </p:nvSpPr>
        <p:spPr>
          <a:xfrm rot="0">
            <a:off x="11898530" y="498624"/>
            <a:ext cx="809760"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Home</a:t>
            </a:r>
          </a:p>
        </p:txBody>
      </p:sp>
      <p:sp>
        <p:nvSpPr>
          <p:cNvPr name="TextBox 62" id="62"/>
          <p:cNvSpPr txBox="true"/>
          <p:nvPr/>
        </p:nvSpPr>
        <p:spPr>
          <a:xfrm rot="0">
            <a:off x="11551926" y="2293883"/>
            <a:ext cx="4982921" cy="1446127"/>
          </a:xfrm>
          <a:prstGeom prst="rect">
            <a:avLst/>
          </a:prstGeom>
        </p:spPr>
        <p:txBody>
          <a:bodyPr anchor="t" rtlCol="false" tIns="0" lIns="0" bIns="0" rIns="0">
            <a:spAutoFit/>
          </a:bodyPr>
          <a:lstStyle/>
          <a:p>
            <a:pPr algn="l">
              <a:lnSpc>
                <a:spcPts val="5335"/>
              </a:lnSpc>
            </a:pPr>
            <a:r>
              <a:rPr lang="en-US" sz="4559" b="true">
                <a:solidFill>
                  <a:srgbClr val="1F2020"/>
                </a:solidFill>
                <a:latin typeface="Poppins Bold"/>
                <a:ea typeface="Poppins Bold"/>
                <a:cs typeface="Poppins Bold"/>
                <a:sym typeface="Poppins Bold"/>
              </a:rPr>
              <a:t>TUJUAN APLIKASI</a:t>
            </a:r>
          </a:p>
        </p:txBody>
      </p:sp>
      <p:sp>
        <p:nvSpPr>
          <p:cNvPr name="TextBox 63" id="63"/>
          <p:cNvSpPr txBox="true"/>
          <p:nvPr/>
        </p:nvSpPr>
        <p:spPr>
          <a:xfrm rot="0">
            <a:off x="12499214" y="4763223"/>
            <a:ext cx="4610824" cy="1123950"/>
          </a:xfrm>
          <a:prstGeom prst="rect">
            <a:avLst/>
          </a:prstGeom>
        </p:spPr>
        <p:txBody>
          <a:bodyPr anchor="t" rtlCol="false" tIns="0" lIns="0" bIns="0" rIns="0">
            <a:spAutoFit/>
          </a:bodyPr>
          <a:lstStyle/>
          <a:p>
            <a:pPr algn="l">
              <a:lnSpc>
                <a:spcPts val="2100"/>
              </a:lnSpc>
            </a:pPr>
            <a:r>
              <a:rPr lang="en-US" sz="1500" b="true">
                <a:solidFill>
                  <a:srgbClr val="1F2020"/>
                </a:solidFill>
                <a:latin typeface="Poppins Bold"/>
                <a:ea typeface="Poppins Bold"/>
                <a:cs typeface="Poppins Bold"/>
                <a:sym typeface="Poppins Bold"/>
              </a:rPr>
              <a:t>Membantu pengguna merencanakan dan mengelola jadwal harian secara teratur, sehingga aktivitas penting tidak terlewat dan produktivitas tetap terjaga.</a:t>
            </a:r>
          </a:p>
        </p:txBody>
      </p:sp>
      <p:sp>
        <p:nvSpPr>
          <p:cNvPr name="TextBox 64" id="64"/>
          <p:cNvSpPr txBox="true"/>
          <p:nvPr/>
        </p:nvSpPr>
        <p:spPr>
          <a:xfrm rot="0">
            <a:off x="11642746" y="4965882"/>
            <a:ext cx="496110" cy="325755"/>
          </a:xfrm>
          <a:prstGeom prst="rect">
            <a:avLst/>
          </a:prstGeom>
        </p:spPr>
        <p:txBody>
          <a:bodyPr anchor="t" rtlCol="false" tIns="0" lIns="0" bIns="0" rIns="0">
            <a:spAutoFit/>
          </a:bodyPr>
          <a:lstStyle/>
          <a:p>
            <a:pPr algn="ctr">
              <a:lnSpc>
                <a:spcPts val="2519"/>
              </a:lnSpc>
            </a:pPr>
            <a:r>
              <a:rPr lang="en-US" sz="1799" b="true">
                <a:solidFill>
                  <a:srgbClr val="FFFFFF"/>
                </a:solidFill>
                <a:latin typeface="Open Sans Bold"/>
                <a:ea typeface="Open Sans Bold"/>
                <a:cs typeface="Open Sans Bold"/>
                <a:sym typeface="Open Sans Bold"/>
              </a:rPr>
              <a:t>01</a:t>
            </a:r>
          </a:p>
        </p:txBody>
      </p:sp>
      <p:sp>
        <p:nvSpPr>
          <p:cNvPr name="TextBox 65" id="65"/>
          <p:cNvSpPr txBox="true"/>
          <p:nvPr/>
        </p:nvSpPr>
        <p:spPr>
          <a:xfrm rot="0">
            <a:off x="12499214" y="5973576"/>
            <a:ext cx="4760086" cy="1390650"/>
          </a:xfrm>
          <a:prstGeom prst="rect">
            <a:avLst/>
          </a:prstGeom>
        </p:spPr>
        <p:txBody>
          <a:bodyPr anchor="t" rtlCol="false" tIns="0" lIns="0" bIns="0" rIns="0">
            <a:spAutoFit/>
          </a:bodyPr>
          <a:lstStyle/>
          <a:p>
            <a:pPr algn="l">
              <a:lnSpc>
                <a:spcPts val="2100"/>
              </a:lnSpc>
            </a:pPr>
            <a:r>
              <a:rPr lang="en-US" sz="1500" b="true">
                <a:solidFill>
                  <a:srgbClr val="1F2020"/>
                </a:solidFill>
                <a:latin typeface="Poppins Bold"/>
                <a:ea typeface="Poppins Bold"/>
                <a:cs typeface="Poppins Bold"/>
                <a:sym typeface="Poppins Bold"/>
              </a:rPr>
              <a:t>Mempermudah pengaturan keuangan pribadi dengan fitur pencatatan pemasukan, pengeluaran, dan perencanaan anggaran, sehingga pengguna dapat lebih bijak dalam mengelola keuangan.</a:t>
            </a:r>
          </a:p>
        </p:txBody>
      </p:sp>
      <p:sp>
        <p:nvSpPr>
          <p:cNvPr name="TextBox 66" id="66"/>
          <p:cNvSpPr txBox="true"/>
          <p:nvPr/>
        </p:nvSpPr>
        <p:spPr>
          <a:xfrm rot="0">
            <a:off x="11642746" y="6176236"/>
            <a:ext cx="496110" cy="325755"/>
          </a:xfrm>
          <a:prstGeom prst="rect">
            <a:avLst/>
          </a:prstGeom>
        </p:spPr>
        <p:txBody>
          <a:bodyPr anchor="t" rtlCol="false" tIns="0" lIns="0" bIns="0" rIns="0">
            <a:spAutoFit/>
          </a:bodyPr>
          <a:lstStyle/>
          <a:p>
            <a:pPr algn="ctr">
              <a:lnSpc>
                <a:spcPts val="2519"/>
              </a:lnSpc>
            </a:pPr>
            <a:r>
              <a:rPr lang="en-US" sz="1799" b="true">
                <a:solidFill>
                  <a:srgbClr val="FFFFFF"/>
                </a:solidFill>
                <a:latin typeface="Open Sans Bold"/>
                <a:ea typeface="Open Sans Bold"/>
                <a:cs typeface="Open Sans Bold"/>
                <a:sym typeface="Open Sans Bold"/>
              </a:rPr>
              <a:t>02</a:t>
            </a:r>
          </a:p>
        </p:txBody>
      </p:sp>
      <p:sp>
        <p:nvSpPr>
          <p:cNvPr name="TextBox 67" id="67"/>
          <p:cNvSpPr txBox="true"/>
          <p:nvPr/>
        </p:nvSpPr>
        <p:spPr>
          <a:xfrm rot="0">
            <a:off x="12499214" y="7600950"/>
            <a:ext cx="4760086" cy="1390650"/>
          </a:xfrm>
          <a:prstGeom prst="rect">
            <a:avLst/>
          </a:prstGeom>
        </p:spPr>
        <p:txBody>
          <a:bodyPr anchor="t" rtlCol="false" tIns="0" lIns="0" bIns="0" rIns="0">
            <a:spAutoFit/>
          </a:bodyPr>
          <a:lstStyle/>
          <a:p>
            <a:pPr algn="l">
              <a:lnSpc>
                <a:spcPts val="2100"/>
              </a:lnSpc>
            </a:pPr>
            <a:r>
              <a:rPr lang="en-US" sz="1500" b="true">
                <a:solidFill>
                  <a:srgbClr val="1F2020"/>
                </a:solidFill>
                <a:latin typeface="Poppins Bold"/>
                <a:ea typeface="Poppins Bold"/>
                <a:cs typeface="Poppins Bold"/>
                <a:sym typeface="Poppins Bold"/>
              </a:rPr>
              <a:t>Menciptakan pengalaman manajemen waktu dan keuangan yang nyaman dan terintegrasi, agar pengguna dapat mengatur kedua aspek penting kehidupan mereka dalam satu aplikasi praktis.</a:t>
            </a:r>
          </a:p>
        </p:txBody>
      </p:sp>
      <p:sp>
        <p:nvSpPr>
          <p:cNvPr name="TextBox 68" id="68"/>
          <p:cNvSpPr txBox="true"/>
          <p:nvPr/>
        </p:nvSpPr>
        <p:spPr>
          <a:xfrm rot="0">
            <a:off x="11650475" y="7912096"/>
            <a:ext cx="496110" cy="325755"/>
          </a:xfrm>
          <a:prstGeom prst="rect">
            <a:avLst/>
          </a:prstGeom>
        </p:spPr>
        <p:txBody>
          <a:bodyPr anchor="t" rtlCol="false" tIns="0" lIns="0" bIns="0" rIns="0">
            <a:spAutoFit/>
          </a:bodyPr>
          <a:lstStyle/>
          <a:p>
            <a:pPr algn="ctr">
              <a:lnSpc>
                <a:spcPts val="2519"/>
              </a:lnSpc>
            </a:pPr>
            <a:r>
              <a:rPr lang="en-US" sz="1799" b="true">
                <a:solidFill>
                  <a:srgbClr val="FFFFFF"/>
                </a:solidFill>
                <a:latin typeface="Open Sans Bold"/>
                <a:ea typeface="Open Sans Bold"/>
                <a:cs typeface="Open Sans Bold"/>
                <a:sym typeface="Open Sans Bold"/>
              </a:rPr>
              <a:t>03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93116" y="447580"/>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93116" y="539683"/>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8177932" y="8453091"/>
            <a:ext cx="110068" cy="805209"/>
          </a:xfrm>
          <a:custGeom>
            <a:avLst/>
            <a:gdLst/>
            <a:ahLst/>
            <a:cxnLst/>
            <a:rect r="r" b="b" t="t" l="l"/>
            <a:pathLst>
              <a:path h="805209" w="110068">
                <a:moveTo>
                  <a:pt x="0" y="0"/>
                </a:moveTo>
                <a:lnTo>
                  <a:pt x="110068" y="0"/>
                </a:lnTo>
                <a:lnTo>
                  <a:pt x="110068" y="805209"/>
                </a:lnTo>
                <a:lnTo>
                  <a:pt x="0" y="8052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09763" y="4864955"/>
            <a:ext cx="2917021" cy="5956384"/>
          </a:xfrm>
          <a:custGeom>
            <a:avLst/>
            <a:gdLst/>
            <a:ahLst/>
            <a:cxnLst/>
            <a:rect r="r" b="b" t="t" l="l"/>
            <a:pathLst>
              <a:path h="5956384" w="2917021">
                <a:moveTo>
                  <a:pt x="0" y="0"/>
                </a:moveTo>
                <a:lnTo>
                  <a:pt x="2917022" y="0"/>
                </a:lnTo>
                <a:lnTo>
                  <a:pt x="2917022" y="5956383"/>
                </a:lnTo>
                <a:lnTo>
                  <a:pt x="0" y="59563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1163058" y="5016775"/>
            <a:ext cx="2613380" cy="5660112"/>
            <a:chOff x="0" y="0"/>
            <a:chExt cx="3484506" cy="7546816"/>
          </a:xfrm>
        </p:grpSpPr>
        <p:sp>
          <p:nvSpPr>
            <p:cNvPr name="Freeform 7" id="7"/>
            <p:cNvSpPr/>
            <p:nvPr/>
          </p:nvSpPr>
          <p:spPr>
            <a:xfrm flipH="false" flipV="false" rot="0">
              <a:off x="0" y="0"/>
              <a:ext cx="3484499" cy="7546722"/>
            </a:xfrm>
            <a:custGeom>
              <a:avLst/>
              <a:gdLst/>
              <a:ahLst/>
              <a:cxnLst/>
              <a:rect r="r" b="b" t="t" l="l"/>
              <a:pathLst>
                <a:path h="7546722" w="3484499">
                  <a:moveTo>
                    <a:pt x="3158236" y="0"/>
                  </a:moveTo>
                  <a:lnTo>
                    <a:pt x="2737739" y="0"/>
                  </a:lnTo>
                  <a:lnTo>
                    <a:pt x="2737739" y="88392"/>
                  </a:lnTo>
                  <a:cubicBezTo>
                    <a:pt x="2737739" y="188595"/>
                    <a:pt x="2655189" y="271145"/>
                    <a:pt x="2554986" y="271145"/>
                  </a:cubicBezTo>
                  <a:lnTo>
                    <a:pt x="931545" y="271145"/>
                  </a:lnTo>
                  <a:cubicBezTo>
                    <a:pt x="831342" y="271145"/>
                    <a:pt x="748792" y="188595"/>
                    <a:pt x="748792" y="88392"/>
                  </a:cubicBezTo>
                  <a:lnTo>
                    <a:pt x="748792" y="0"/>
                  </a:lnTo>
                  <a:lnTo>
                    <a:pt x="324231" y="0"/>
                  </a:lnTo>
                  <a:cubicBezTo>
                    <a:pt x="145415" y="0"/>
                    <a:pt x="0" y="145415"/>
                    <a:pt x="0" y="324231"/>
                  </a:cubicBezTo>
                  <a:lnTo>
                    <a:pt x="0" y="7222490"/>
                  </a:lnTo>
                  <a:cubicBezTo>
                    <a:pt x="0" y="7401306"/>
                    <a:pt x="145415" y="7546722"/>
                    <a:pt x="324231" y="7546722"/>
                  </a:cubicBezTo>
                  <a:lnTo>
                    <a:pt x="3158236" y="7546722"/>
                  </a:lnTo>
                  <a:cubicBezTo>
                    <a:pt x="3337052" y="7546722"/>
                    <a:pt x="3482467" y="7401306"/>
                    <a:pt x="3482467" y="7222490"/>
                  </a:cubicBezTo>
                  <a:lnTo>
                    <a:pt x="3482467" y="324231"/>
                  </a:lnTo>
                  <a:cubicBezTo>
                    <a:pt x="3484499" y="145415"/>
                    <a:pt x="3339084" y="0"/>
                    <a:pt x="3158236" y="0"/>
                  </a:cubicBezTo>
                  <a:close/>
                </a:path>
              </a:pathLst>
            </a:custGeom>
            <a:blipFill>
              <a:blip r:embed="rId8"/>
              <a:stretch>
                <a:fillRect l="-771" t="0" r="-829" b="-1"/>
              </a:stretch>
            </a:blipFill>
          </p:spPr>
        </p:sp>
      </p:grpSp>
      <p:grpSp>
        <p:nvGrpSpPr>
          <p:cNvPr name="Group 8" id="8"/>
          <p:cNvGrpSpPr/>
          <p:nvPr/>
        </p:nvGrpSpPr>
        <p:grpSpPr>
          <a:xfrm rot="0">
            <a:off x="2249387" y="5065417"/>
            <a:ext cx="403873" cy="50116"/>
            <a:chOff x="0" y="0"/>
            <a:chExt cx="538497" cy="66821"/>
          </a:xfrm>
        </p:grpSpPr>
        <p:sp>
          <p:nvSpPr>
            <p:cNvPr name="Freeform 9" id="9"/>
            <p:cNvSpPr/>
            <p:nvPr/>
          </p:nvSpPr>
          <p:spPr>
            <a:xfrm flipH="false" flipV="false" rot="0">
              <a:off x="0" y="0"/>
              <a:ext cx="538480" cy="66802"/>
            </a:xfrm>
            <a:custGeom>
              <a:avLst/>
              <a:gdLst/>
              <a:ahLst/>
              <a:cxnLst/>
              <a:rect r="r" b="b" t="t" l="l"/>
              <a:pathLst>
                <a:path h="66802" w="538480">
                  <a:moveTo>
                    <a:pt x="505079" y="0"/>
                  </a:moveTo>
                  <a:lnTo>
                    <a:pt x="33401" y="0"/>
                  </a:lnTo>
                  <a:cubicBezTo>
                    <a:pt x="15748" y="0"/>
                    <a:pt x="0" y="13716"/>
                    <a:pt x="0" y="33401"/>
                  </a:cubicBezTo>
                  <a:cubicBezTo>
                    <a:pt x="0" y="53086"/>
                    <a:pt x="15748" y="66802"/>
                    <a:pt x="33401" y="66802"/>
                  </a:cubicBezTo>
                  <a:lnTo>
                    <a:pt x="505079" y="66802"/>
                  </a:lnTo>
                  <a:cubicBezTo>
                    <a:pt x="522732" y="66802"/>
                    <a:pt x="538480" y="53086"/>
                    <a:pt x="538480" y="33401"/>
                  </a:cubicBezTo>
                  <a:cubicBezTo>
                    <a:pt x="538480" y="13716"/>
                    <a:pt x="522732" y="0"/>
                    <a:pt x="505079" y="0"/>
                  </a:cubicBezTo>
                  <a:close/>
                </a:path>
              </a:pathLst>
            </a:custGeom>
            <a:solidFill>
              <a:srgbClr val="606060"/>
            </a:solidFill>
          </p:spPr>
        </p:sp>
      </p:grpSp>
      <p:grpSp>
        <p:nvGrpSpPr>
          <p:cNvPr name="Group 10" id="10"/>
          <p:cNvGrpSpPr/>
          <p:nvPr/>
        </p:nvGrpSpPr>
        <p:grpSpPr>
          <a:xfrm rot="0">
            <a:off x="2779676" y="5053566"/>
            <a:ext cx="77339" cy="73818"/>
            <a:chOff x="0" y="0"/>
            <a:chExt cx="103119" cy="98424"/>
          </a:xfrm>
        </p:grpSpPr>
        <p:sp>
          <p:nvSpPr>
            <p:cNvPr name="Freeform 11" id="11"/>
            <p:cNvSpPr/>
            <p:nvPr/>
          </p:nvSpPr>
          <p:spPr>
            <a:xfrm flipH="false" flipV="false" rot="0">
              <a:off x="-127" y="0"/>
              <a:ext cx="103124" cy="98425"/>
            </a:xfrm>
            <a:custGeom>
              <a:avLst/>
              <a:gdLst/>
              <a:ahLst/>
              <a:cxnLst/>
              <a:rect r="r" b="b" t="t" l="l"/>
              <a:pathLst>
                <a:path h="98425" w="103124">
                  <a:moveTo>
                    <a:pt x="51689" y="127"/>
                  </a:moveTo>
                  <a:cubicBezTo>
                    <a:pt x="34036" y="0"/>
                    <a:pt x="17780" y="9398"/>
                    <a:pt x="8890" y="24638"/>
                  </a:cubicBezTo>
                  <a:cubicBezTo>
                    <a:pt x="0" y="39878"/>
                    <a:pt x="127" y="58547"/>
                    <a:pt x="8890" y="73787"/>
                  </a:cubicBezTo>
                  <a:cubicBezTo>
                    <a:pt x="17653" y="89027"/>
                    <a:pt x="34036" y="98425"/>
                    <a:pt x="51689" y="98298"/>
                  </a:cubicBezTo>
                  <a:cubicBezTo>
                    <a:pt x="69342" y="98425"/>
                    <a:pt x="85598" y="89027"/>
                    <a:pt x="94361" y="73787"/>
                  </a:cubicBezTo>
                  <a:cubicBezTo>
                    <a:pt x="103124" y="58547"/>
                    <a:pt x="103124" y="39751"/>
                    <a:pt x="94361" y="24511"/>
                  </a:cubicBezTo>
                  <a:cubicBezTo>
                    <a:pt x="85598" y="9271"/>
                    <a:pt x="69342" y="0"/>
                    <a:pt x="51689" y="127"/>
                  </a:cubicBezTo>
                  <a:close/>
                </a:path>
              </a:pathLst>
            </a:custGeom>
            <a:solidFill>
              <a:srgbClr val="606060"/>
            </a:solidFill>
          </p:spPr>
        </p:sp>
      </p:grpSp>
      <p:grpSp>
        <p:nvGrpSpPr>
          <p:cNvPr name="Group 12" id="12"/>
          <p:cNvGrpSpPr/>
          <p:nvPr/>
        </p:nvGrpSpPr>
        <p:grpSpPr>
          <a:xfrm rot="0">
            <a:off x="947856" y="5631428"/>
            <a:ext cx="32428" cy="247630"/>
            <a:chOff x="0" y="0"/>
            <a:chExt cx="43237" cy="330173"/>
          </a:xfrm>
        </p:grpSpPr>
        <p:sp>
          <p:nvSpPr>
            <p:cNvPr name="Freeform 13" id="13"/>
            <p:cNvSpPr/>
            <p:nvPr/>
          </p:nvSpPr>
          <p:spPr>
            <a:xfrm flipH="false" flipV="false" rot="0">
              <a:off x="0" y="0"/>
              <a:ext cx="43180" cy="330200"/>
            </a:xfrm>
            <a:custGeom>
              <a:avLst/>
              <a:gdLst/>
              <a:ahLst/>
              <a:cxnLst/>
              <a:rect r="r" b="b" t="t" l="l"/>
              <a:pathLst>
                <a:path h="330200" w="43180">
                  <a:moveTo>
                    <a:pt x="0" y="41275"/>
                  </a:moveTo>
                  <a:lnTo>
                    <a:pt x="0" y="286893"/>
                  </a:lnTo>
                  <a:cubicBezTo>
                    <a:pt x="0" y="310515"/>
                    <a:pt x="19685" y="330200"/>
                    <a:pt x="43180" y="330200"/>
                  </a:cubicBezTo>
                  <a:lnTo>
                    <a:pt x="43180" y="0"/>
                  </a:lnTo>
                  <a:cubicBezTo>
                    <a:pt x="19685" y="0"/>
                    <a:pt x="0" y="17653"/>
                    <a:pt x="0" y="41275"/>
                  </a:cubicBezTo>
                  <a:close/>
                </a:path>
              </a:pathLst>
            </a:custGeom>
            <a:solidFill>
              <a:srgbClr val="B8B8B8"/>
            </a:solidFill>
          </p:spPr>
        </p:sp>
      </p:grpSp>
      <p:grpSp>
        <p:nvGrpSpPr>
          <p:cNvPr name="Group 14" id="14"/>
          <p:cNvGrpSpPr/>
          <p:nvPr/>
        </p:nvGrpSpPr>
        <p:grpSpPr>
          <a:xfrm rot="0">
            <a:off x="947856" y="6063307"/>
            <a:ext cx="32428" cy="446618"/>
            <a:chOff x="0" y="0"/>
            <a:chExt cx="43237" cy="595491"/>
          </a:xfrm>
        </p:grpSpPr>
        <p:sp>
          <p:nvSpPr>
            <p:cNvPr name="Freeform 15" id="15"/>
            <p:cNvSpPr/>
            <p:nvPr/>
          </p:nvSpPr>
          <p:spPr>
            <a:xfrm flipH="false" flipV="false" rot="0">
              <a:off x="0" y="0"/>
              <a:ext cx="43180" cy="595376"/>
            </a:xfrm>
            <a:custGeom>
              <a:avLst/>
              <a:gdLst/>
              <a:ahLst/>
              <a:cxnLst/>
              <a:rect r="r" b="b" t="t" l="l"/>
              <a:pathLst>
                <a:path h="595376" w="43180">
                  <a:moveTo>
                    <a:pt x="0" y="41275"/>
                  </a:moveTo>
                  <a:lnTo>
                    <a:pt x="0" y="552196"/>
                  </a:lnTo>
                  <a:cubicBezTo>
                    <a:pt x="0" y="575818"/>
                    <a:pt x="19685" y="595376"/>
                    <a:pt x="43180" y="595376"/>
                  </a:cubicBezTo>
                  <a:lnTo>
                    <a:pt x="43180" y="0"/>
                  </a:lnTo>
                  <a:cubicBezTo>
                    <a:pt x="19685" y="0"/>
                    <a:pt x="0" y="17653"/>
                    <a:pt x="0" y="41275"/>
                  </a:cubicBezTo>
                  <a:close/>
                </a:path>
              </a:pathLst>
            </a:custGeom>
            <a:solidFill>
              <a:srgbClr val="B8B8B8"/>
            </a:solidFill>
          </p:spPr>
        </p:sp>
      </p:grpSp>
      <p:grpSp>
        <p:nvGrpSpPr>
          <p:cNvPr name="Group 16" id="16"/>
          <p:cNvGrpSpPr/>
          <p:nvPr/>
        </p:nvGrpSpPr>
        <p:grpSpPr>
          <a:xfrm rot="0">
            <a:off x="947856" y="6607208"/>
            <a:ext cx="32428" cy="448092"/>
            <a:chOff x="0" y="0"/>
            <a:chExt cx="43237" cy="597456"/>
          </a:xfrm>
        </p:grpSpPr>
        <p:sp>
          <p:nvSpPr>
            <p:cNvPr name="Freeform 17" id="17"/>
            <p:cNvSpPr/>
            <p:nvPr/>
          </p:nvSpPr>
          <p:spPr>
            <a:xfrm flipH="false" flipV="false" rot="0">
              <a:off x="0" y="0"/>
              <a:ext cx="43180" cy="597408"/>
            </a:xfrm>
            <a:custGeom>
              <a:avLst/>
              <a:gdLst/>
              <a:ahLst/>
              <a:cxnLst/>
              <a:rect r="r" b="b" t="t" l="l"/>
              <a:pathLst>
                <a:path h="597408" w="43180">
                  <a:moveTo>
                    <a:pt x="0" y="43180"/>
                  </a:moveTo>
                  <a:lnTo>
                    <a:pt x="0" y="554228"/>
                  </a:lnTo>
                  <a:cubicBezTo>
                    <a:pt x="0" y="577850"/>
                    <a:pt x="19685" y="597408"/>
                    <a:pt x="43180" y="597408"/>
                  </a:cubicBezTo>
                  <a:lnTo>
                    <a:pt x="43180" y="0"/>
                  </a:lnTo>
                  <a:cubicBezTo>
                    <a:pt x="19685" y="0"/>
                    <a:pt x="0" y="19685"/>
                    <a:pt x="0" y="43180"/>
                  </a:cubicBezTo>
                  <a:close/>
                </a:path>
              </a:pathLst>
            </a:custGeom>
            <a:solidFill>
              <a:srgbClr val="B8B8B8"/>
            </a:solidFill>
          </p:spPr>
        </p:sp>
      </p:grpSp>
      <p:grpSp>
        <p:nvGrpSpPr>
          <p:cNvPr name="Group 18" id="18"/>
          <p:cNvGrpSpPr/>
          <p:nvPr/>
        </p:nvGrpSpPr>
        <p:grpSpPr>
          <a:xfrm rot="0">
            <a:off x="3956264" y="6210705"/>
            <a:ext cx="32428" cy="717832"/>
            <a:chOff x="0" y="0"/>
            <a:chExt cx="43237" cy="957109"/>
          </a:xfrm>
        </p:grpSpPr>
        <p:sp>
          <p:nvSpPr>
            <p:cNvPr name="Freeform 19" id="19"/>
            <p:cNvSpPr/>
            <p:nvPr/>
          </p:nvSpPr>
          <p:spPr>
            <a:xfrm flipH="false" flipV="false" rot="0">
              <a:off x="0" y="0"/>
              <a:ext cx="43180" cy="957072"/>
            </a:xfrm>
            <a:custGeom>
              <a:avLst/>
              <a:gdLst/>
              <a:ahLst/>
              <a:cxnLst/>
              <a:rect r="r" b="b" t="t" l="l"/>
              <a:pathLst>
                <a:path h="957072" w="43180">
                  <a:moveTo>
                    <a:pt x="0" y="0"/>
                  </a:moveTo>
                  <a:lnTo>
                    <a:pt x="0" y="957072"/>
                  </a:lnTo>
                  <a:cubicBezTo>
                    <a:pt x="23622" y="957072"/>
                    <a:pt x="43180" y="937387"/>
                    <a:pt x="43180" y="913892"/>
                  </a:cubicBezTo>
                  <a:lnTo>
                    <a:pt x="43180" y="43180"/>
                  </a:lnTo>
                  <a:cubicBezTo>
                    <a:pt x="43180" y="19685"/>
                    <a:pt x="23622" y="0"/>
                    <a:pt x="0" y="0"/>
                  </a:cubicBezTo>
                  <a:close/>
                </a:path>
              </a:pathLst>
            </a:custGeom>
            <a:solidFill>
              <a:srgbClr val="B8B8B8"/>
            </a:solidFill>
          </p:spPr>
        </p:sp>
      </p:grpSp>
      <p:sp>
        <p:nvSpPr>
          <p:cNvPr name="Freeform 20" id="20"/>
          <p:cNvSpPr/>
          <p:nvPr/>
        </p:nvSpPr>
        <p:spPr>
          <a:xfrm flipH="false" flipV="false" rot="0">
            <a:off x="980284" y="4835475"/>
            <a:ext cx="2975981" cy="6015343"/>
          </a:xfrm>
          <a:custGeom>
            <a:avLst/>
            <a:gdLst/>
            <a:ahLst/>
            <a:cxnLst/>
            <a:rect r="r" b="b" t="t" l="l"/>
            <a:pathLst>
              <a:path h="6015343" w="2975981">
                <a:moveTo>
                  <a:pt x="0" y="0"/>
                </a:moveTo>
                <a:lnTo>
                  <a:pt x="2975980" y="0"/>
                </a:lnTo>
                <a:lnTo>
                  <a:pt x="2975980" y="6015343"/>
                </a:lnTo>
                <a:lnTo>
                  <a:pt x="0" y="601534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false" flipV="false" rot="0">
            <a:off x="4312610" y="2164571"/>
            <a:ext cx="2917021" cy="5956384"/>
          </a:xfrm>
          <a:custGeom>
            <a:avLst/>
            <a:gdLst/>
            <a:ahLst/>
            <a:cxnLst/>
            <a:rect r="r" b="b" t="t" l="l"/>
            <a:pathLst>
              <a:path h="5956384" w="2917021">
                <a:moveTo>
                  <a:pt x="0" y="0"/>
                </a:moveTo>
                <a:lnTo>
                  <a:pt x="2917022" y="0"/>
                </a:lnTo>
                <a:lnTo>
                  <a:pt x="2917022" y="5956383"/>
                </a:lnTo>
                <a:lnTo>
                  <a:pt x="0" y="59563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2" id="22"/>
          <p:cNvGrpSpPr/>
          <p:nvPr/>
        </p:nvGrpSpPr>
        <p:grpSpPr>
          <a:xfrm rot="0">
            <a:off x="4465905" y="2316391"/>
            <a:ext cx="2613380" cy="5660112"/>
            <a:chOff x="0" y="0"/>
            <a:chExt cx="3484506" cy="7546816"/>
          </a:xfrm>
        </p:grpSpPr>
        <p:sp>
          <p:nvSpPr>
            <p:cNvPr name="Freeform 23" id="23"/>
            <p:cNvSpPr/>
            <p:nvPr/>
          </p:nvSpPr>
          <p:spPr>
            <a:xfrm flipH="false" flipV="false" rot="0">
              <a:off x="0" y="0"/>
              <a:ext cx="3484499" cy="7546722"/>
            </a:xfrm>
            <a:custGeom>
              <a:avLst/>
              <a:gdLst/>
              <a:ahLst/>
              <a:cxnLst/>
              <a:rect r="r" b="b" t="t" l="l"/>
              <a:pathLst>
                <a:path h="7546722" w="3484499">
                  <a:moveTo>
                    <a:pt x="3158236" y="0"/>
                  </a:moveTo>
                  <a:lnTo>
                    <a:pt x="2737739" y="0"/>
                  </a:lnTo>
                  <a:lnTo>
                    <a:pt x="2737739" y="88392"/>
                  </a:lnTo>
                  <a:cubicBezTo>
                    <a:pt x="2737739" y="188595"/>
                    <a:pt x="2655189" y="271145"/>
                    <a:pt x="2554986" y="271145"/>
                  </a:cubicBezTo>
                  <a:lnTo>
                    <a:pt x="931545" y="271145"/>
                  </a:lnTo>
                  <a:cubicBezTo>
                    <a:pt x="831342" y="271145"/>
                    <a:pt x="748792" y="188595"/>
                    <a:pt x="748792" y="88392"/>
                  </a:cubicBezTo>
                  <a:lnTo>
                    <a:pt x="748792" y="0"/>
                  </a:lnTo>
                  <a:lnTo>
                    <a:pt x="324231" y="0"/>
                  </a:lnTo>
                  <a:cubicBezTo>
                    <a:pt x="145415" y="0"/>
                    <a:pt x="0" y="145415"/>
                    <a:pt x="0" y="324231"/>
                  </a:cubicBezTo>
                  <a:lnTo>
                    <a:pt x="0" y="7222490"/>
                  </a:lnTo>
                  <a:cubicBezTo>
                    <a:pt x="0" y="7401306"/>
                    <a:pt x="145415" y="7546722"/>
                    <a:pt x="324231" y="7546722"/>
                  </a:cubicBezTo>
                  <a:lnTo>
                    <a:pt x="3158236" y="7546722"/>
                  </a:lnTo>
                  <a:cubicBezTo>
                    <a:pt x="3337052" y="7546722"/>
                    <a:pt x="3482467" y="7401306"/>
                    <a:pt x="3482467" y="7222490"/>
                  </a:cubicBezTo>
                  <a:lnTo>
                    <a:pt x="3482467" y="324231"/>
                  </a:lnTo>
                  <a:cubicBezTo>
                    <a:pt x="3484499" y="145415"/>
                    <a:pt x="3339084" y="0"/>
                    <a:pt x="3158236" y="0"/>
                  </a:cubicBezTo>
                  <a:close/>
                </a:path>
              </a:pathLst>
            </a:custGeom>
            <a:blipFill>
              <a:blip r:embed="rId11"/>
              <a:stretch>
                <a:fillRect l="-2613" t="0" r="-2671" b="-1"/>
              </a:stretch>
            </a:blipFill>
          </p:spPr>
        </p:sp>
      </p:grpSp>
      <p:grpSp>
        <p:nvGrpSpPr>
          <p:cNvPr name="Group 24" id="24"/>
          <p:cNvGrpSpPr/>
          <p:nvPr/>
        </p:nvGrpSpPr>
        <p:grpSpPr>
          <a:xfrm rot="0">
            <a:off x="5552234" y="2365033"/>
            <a:ext cx="403873" cy="50116"/>
            <a:chOff x="0" y="0"/>
            <a:chExt cx="538497" cy="66821"/>
          </a:xfrm>
        </p:grpSpPr>
        <p:sp>
          <p:nvSpPr>
            <p:cNvPr name="Freeform 25" id="25"/>
            <p:cNvSpPr/>
            <p:nvPr/>
          </p:nvSpPr>
          <p:spPr>
            <a:xfrm flipH="false" flipV="false" rot="0">
              <a:off x="0" y="0"/>
              <a:ext cx="538480" cy="66802"/>
            </a:xfrm>
            <a:custGeom>
              <a:avLst/>
              <a:gdLst/>
              <a:ahLst/>
              <a:cxnLst/>
              <a:rect r="r" b="b" t="t" l="l"/>
              <a:pathLst>
                <a:path h="66802" w="538480">
                  <a:moveTo>
                    <a:pt x="505079" y="0"/>
                  </a:moveTo>
                  <a:lnTo>
                    <a:pt x="33401" y="0"/>
                  </a:lnTo>
                  <a:cubicBezTo>
                    <a:pt x="15748" y="0"/>
                    <a:pt x="0" y="13716"/>
                    <a:pt x="0" y="33401"/>
                  </a:cubicBezTo>
                  <a:cubicBezTo>
                    <a:pt x="0" y="53086"/>
                    <a:pt x="15748" y="66802"/>
                    <a:pt x="33401" y="66802"/>
                  </a:cubicBezTo>
                  <a:lnTo>
                    <a:pt x="505079" y="66802"/>
                  </a:lnTo>
                  <a:cubicBezTo>
                    <a:pt x="522732" y="66802"/>
                    <a:pt x="538480" y="53086"/>
                    <a:pt x="538480" y="33401"/>
                  </a:cubicBezTo>
                  <a:cubicBezTo>
                    <a:pt x="538480" y="13716"/>
                    <a:pt x="522732" y="0"/>
                    <a:pt x="505079" y="0"/>
                  </a:cubicBezTo>
                  <a:close/>
                </a:path>
              </a:pathLst>
            </a:custGeom>
            <a:solidFill>
              <a:srgbClr val="606060"/>
            </a:solidFill>
          </p:spPr>
        </p:sp>
      </p:grpSp>
      <p:grpSp>
        <p:nvGrpSpPr>
          <p:cNvPr name="Group 26" id="26"/>
          <p:cNvGrpSpPr/>
          <p:nvPr/>
        </p:nvGrpSpPr>
        <p:grpSpPr>
          <a:xfrm rot="0">
            <a:off x="6082523" y="2353182"/>
            <a:ext cx="77339" cy="73818"/>
            <a:chOff x="0" y="0"/>
            <a:chExt cx="103119" cy="98424"/>
          </a:xfrm>
        </p:grpSpPr>
        <p:sp>
          <p:nvSpPr>
            <p:cNvPr name="Freeform 27" id="27"/>
            <p:cNvSpPr/>
            <p:nvPr/>
          </p:nvSpPr>
          <p:spPr>
            <a:xfrm flipH="false" flipV="false" rot="0">
              <a:off x="-127" y="0"/>
              <a:ext cx="103124" cy="98425"/>
            </a:xfrm>
            <a:custGeom>
              <a:avLst/>
              <a:gdLst/>
              <a:ahLst/>
              <a:cxnLst/>
              <a:rect r="r" b="b" t="t" l="l"/>
              <a:pathLst>
                <a:path h="98425" w="103124">
                  <a:moveTo>
                    <a:pt x="51689" y="127"/>
                  </a:moveTo>
                  <a:cubicBezTo>
                    <a:pt x="34036" y="0"/>
                    <a:pt x="17780" y="9398"/>
                    <a:pt x="8890" y="24638"/>
                  </a:cubicBezTo>
                  <a:cubicBezTo>
                    <a:pt x="0" y="39878"/>
                    <a:pt x="127" y="58547"/>
                    <a:pt x="8890" y="73787"/>
                  </a:cubicBezTo>
                  <a:cubicBezTo>
                    <a:pt x="17653" y="89027"/>
                    <a:pt x="34036" y="98425"/>
                    <a:pt x="51689" y="98298"/>
                  </a:cubicBezTo>
                  <a:cubicBezTo>
                    <a:pt x="69342" y="98425"/>
                    <a:pt x="85598" y="89027"/>
                    <a:pt x="94361" y="73787"/>
                  </a:cubicBezTo>
                  <a:cubicBezTo>
                    <a:pt x="103124" y="58547"/>
                    <a:pt x="103124" y="39751"/>
                    <a:pt x="94361" y="24511"/>
                  </a:cubicBezTo>
                  <a:cubicBezTo>
                    <a:pt x="85598" y="9271"/>
                    <a:pt x="69342" y="0"/>
                    <a:pt x="51689" y="127"/>
                  </a:cubicBezTo>
                  <a:close/>
                </a:path>
              </a:pathLst>
            </a:custGeom>
            <a:solidFill>
              <a:srgbClr val="606060"/>
            </a:solidFill>
          </p:spPr>
        </p:sp>
      </p:grpSp>
      <p:grpSp>
        <p:nvGrpSpPr>
          <p:cNvPr name="Group 28" id="28"/>
          <p:cNvGrpSpPr/>
          <p:nvPr/>
        </p:nvGrpSpPr>
        <p:grpSpPr>
          <a:xfrm rot="0">
            <a:off x="4250703" y="2931044"/>
            <a:ext cx="32428" cy="247630"/>
            <a:chOff x="0" y="0"/>
            <a:chExt cx="43237" cy="330173"/>
          </a:xfrm>
        </p:grpSpPr>
        <p:sp>
          <p:nvSpPr>
            <p:cNvPr name="Freeform 29" id="29"/>
            <p:cNvSpPr/>
            <p:nvPr/>
          </p:nvSpPr>
          <p:spPr>
            <a:xfrm flipH="false" flipV="false" rot="0">
              <a:off x="0" y="0"/>
              <a:ext cx="43180" cy="330200"/>
            </a:xfrm>
            <a:custGeom>
              <a:avLst/>
              <a:gdLst/>
              <a:ahLst/>
              <a:cxnLst/>
              <a:rect r="r" b="b" t="t" l="l"/>
              <a:pathLst>
                <a:path h="330200" w="43180">
                  <a:moveTo>
                    <a:pt x="0" y="41275"/>
                  </a:moveTo>
                  <a:lnTo>
                    <a:pt x="0" y="286893"/>
                  </a:lnTo>
                  <a:cubicBezTo>
                    <a:pt x="0" y="310515"/>
                    <a:pt x="19685" y="330200"/>
                    <a:pt x="43180" y="330200"/>
                  </a:cubicBezTo>
                  <a:lnTo>
                    <a:pt x="43180" y="0"/>
                  </a:lnTo>
                  <a:cubicBezTo>
                    <a:pt x="19685" y="0"/>
                    <a:pt x="0" y="17653"/>
                    <a:pt x="0" y="41275"/>
                  </a:cubicBezTo>
                  <a:close/>
                </a:path>
              </a:pathLst>
            </a:custGeom>
            <a:solidFill>
              <a:srgbClr val="B8B8B8"/>
            </a:solidFill>
          </p:spPr>
        </p:sp>
      </p:grpSp>
      <p:grpSp>
        <p:nvGrpSpPr>
          <p:cNvPr name="Group 30" id="30"/>
          <p:cNvGrpSpPr/>
          <p:nvPr/>
        </p:nvGrpSpPr>
        <p:grpSpPr>
          <a:xfrm rot="0">
            <a:off x="4250703" y="3362923"/>
            <a:ext cx="32428" cy="446618"/>
            <a:chOff x="0" y="0"/>
            <a:chExt cx="43237" cy="595491"/>
          </a:xfrm>
        </p:grpSpPr>
        <p:sp>
          <p:nvSpPr>
            <p:cNvPr name="Freeform 31" id="31"/>
            <p:cNvSpPr/>
            <p:nvPr/>
          </p:nvSpPr>
          <p:spPr>
            <a:xfrm flipH="false" flipV="false" rot="0">
              <a:off x="0" y="0"/>
              <a:ext cx="43180" cy="595376"/>
            </a:xfrm>
            <a:custGeom>
              <a:avLst/>
              <a:gdLst/>
              <a:ahLst/>
              <a:cxnLst/>
              <a:rect r="r" b="b" t="t" l="l"/>
              <a:pathLst>
                <a:path h="595376" w="43180">
                  <a:moveTo>
                    <a:pt x="0" y="41275"/>
                  </a:moveTo>
                  <a:lnTo>
                    <a:pt x="0" y="552196"/>
                  </a:lnTo>
                  <a:cubicBezTo>
                    <a:pt x="0" y="575818"/>
                    <a:pt x="19685" y="595376"/>
                    <a:pt x="43180" y="595376"/>
                  </a:cubicBezTo>
                  <a:lnTo>
                    <a:pt x="43180" y="0"/>
                  </a:lnTo>
                  <a:cubicBezTo>
                    <a:pt x="19685" y="0"/>
                    <a:pt x="0" y="17653"/>
                    <a:pt x="0" y="41275"/>
                  </a:cubicBezTo>
                  <a:close/>
                </a:path>
              </a:pathLst>
            </a:custGeom>
            <a:solidFill>
              <a:srgbClr val="B8B8B8"/>
            </a:solidFill>
          </p:spPr>
        </p:sp>
      </p:grpSp>
      <p:grpSp>
        <p:nvGrpSpPr>
          <p:cNvPr name="Group 32" id="32"/>
          <p:cNvGrpSpPr/>
          <p:nvPr/>
        </p:nvGrpSpPr>
        <p:grpSpPr>
          <a:xfrm rot="0">
            <a:off x="4250703" y="3906824"/>
            <a:ext cx="32428" cy="448092"/>
            <a:chOff x="0" y="0"/>
            <a:chExt cx="43237" cy="597456"/>
          </a:xfrm>
        </p:grpSpPr>
        <p:sp>
          <p:nvSpPr>
            <p:cNvPr name="Freeform 33" id="33"/>
            <p:cNvSpPr/>
            <p:nvPr/>
          </p:nvSpPr>
          <p:spPr>
            <a:xfrm flipH="false" flipV="false" rot="0">
              <a:off x="0" y="0"/>
              <a:ext cx="43180" cy="597408"/>
            </a:xfrm>
            <a:custGeom>
              <a:avLst/>
              <a:gdLst/>
              <a:ahLst/>
              <a:cxnLst/>
              <a:rect r="r" b="b" t="t" l="l"/>
              <a:pathLst>
                <a:path h="597408" w="43180">
                  <a:moveTo>
                    <a:pt x="0" y="43180"/>
                  </a:moveTo>
                  <a:lnTo>
                    <a:pt x="0" y="554228"/>
                  </a:lnTo>
                  <a:cubicBezTo>
                    <a:pt x="0" y="577850"/>
                    <a:pt x="19685" y="597408"/>
                    <a:pt x="43180" y="597408"/>
                  </a:cubicBezTo>
                  <a:lnTo>
                    <a:pt x="43180" y="0"/>
                  </a:lnTo>
                  <a:cubicBezTo>
                    <a:pt x="19685" y="0"/>
                    <a:pt x="0" y="19685"/>
                    <a:pt x="0" y="43180"/>
                  </a:cubicBezTo>
                  <a:close/>
                </a:path>
              </a:pathLst>
            </a:custGeom>
            <a:solidFill>
              <a:srgbClr val="B8B8B8"/>
            </a:solidFill>
          </p:spPr>
        </p:sp>
      </p:grpSp>
      <p:grpSp>
        <p:nvGrpSpPr>
          <p:cNvPr name="Group 34" id="34"/>
          <p:cNvGrpSpPr/>
          <p:nvPr/>
        </p:nvGrpSpPr>
        <p:grpSpPr>
          <a:xfrm rot="0">
            <a:off x="7259111" y="3510321"/>
            <a:ext cx="32428" cy="717832"/>
            <a:chOff x="0" y="0"/>
            <a:chExt cx="43237" cy="957109"/>
          </a:xfrm>
        </p:grpSpPr>
        <p:sp>
          <p:nvSpPr>
            <p:cNvPr name="Freeform 35" id="35"/>
            <p:cNvSpPr/>
            <p:nvPr/>
          </p:nvSpPr>
          <p:spPr>
            <a:xfrm flipH="false" flipV="false" rot="0">
              <a:off x="0" y="0"/>
              <a:ext cx="43180" cy="957072"/>
            </a:xfrm>
            <a:custGeom>
              <a:avLst/>
              <a:gdLst/>
              <a:ahLst/>
              <a:cxnLst/>
              <a:rect r="r" b="b" t="t" l="l"/>
              <a:pathLst>
                <a:path h="957072" w="43180">
                  <a:moveTo>
                    <a:pt x="0" y="0"/>
                  </a:moveTo>
                  <a:lnTo>
                    <a:pt x="0" y="957072"/>
                  </a:lnTo>
                  <a:cubicBezTo>
                    <a:pt x="23622" y="957072"/>
                    <a:pt x="43180" y="937387"/>
                    <a:pt x="43180" y="913892"/>
                  </a:cubicBezTo>
                  <a:lnTo>
                    <a:pt x="43180" y="43180"/>
                  </a:lnTo>
                  <a:cubicBezTo>
                    <a:pt x="43180" y="19685"/>
                    <a:pt x="23622" y="0"/>
                    <a:pt x="0" y="0"/>
                  </a:cubicBezTo>
                  <a:close/>
                </a:path>
              </a:pathLst>
            </a:custGeom>
            <a:solidFill>
              <a:srgbClr val="B8B8B8"/>
            </a:solidFill>
          </p:spPr>
        </p:sp>
      </p:grpSp>
      <p:sp>
        <p:nvSpPr>
          <p:cNvPr name="Freeform 36" id="36"/>
          <p:cNvSpPr/>
          <p:nvPr/>
        </p:nvSpPr>
        <p:spPr>
          <a:xfrm flipH="false" flipV="false" rot="0">
            <a:off x="4283131" y="2135091"/>
            <a:ext cx="2975981" cy="6015343"/>
          </a:xfrm>
          <a:custGeom>
            <a:avLst/>
            <a:gdLst/>
            <a:ahLst/>
            <a:cxnLst/>
            <a:rect r="r" b="b" t="t" l="l"/>
            <a:pathLst>
              <a:path h="6015343" w="2975981">
                <a:moveTo>
                  <a:pt x="0" y="0"/>
                </a:moveTo>
                <a:lnTo>
                  <a:pt x="2975980" y="0"/>
                </a:lnTo>
                <a:lnTo>
                  <a:pt x="2975980" y="6015343"/>
                </a:lnTo>
                <a:lnTo>
                  <a:pt x="0" y="601534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7" id="37"/>
          <p:cNvSpPr/>
          <p:nvPr/>
        </p:nvSpPr>
        <p:spPr>
          <a:xfrm flipH="false" flipV="false" rot="0">
            <a:off x="7615457" y="-535812"/>
            <a:ext cx="2917021" cy="5956384"/>
          </a:xfrm>
          <a:custGeom>
            <a:avLst/>
            <a:gdLst/>
            <a:ahLst/>
            <a:cxnLst/>
            <a:rect r="r" b="b" t="t" l="l"/>
            <a:pathLst>
              <a:path h="5956384" w="2917021">
                <a:moveTo>
                  <a:pt x="0" y="0"/>
                </a:moveTo>
                <a:lnTo>
                  <a:pt x="2917022" y="0"/>
                </a:lnTo>
                <a:lnTo>
                  <a:pt x="2917022" y="5956383"/>
                </a:lnTo>
                <a:lnTo>
                  <a:pt x="0" y="59563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8" id="38"/>
          <p:cNvGrpSpPr/>
          <p:nvPr/>
        </p:nvGrpSpPr>
        <p:grpSpPr>
          <a:xfrm rot="0">
            <a:off x="7768752" y="-383992"/>
            <a:ext cx="2613380" cy="5660112"/>
            <a:chOff x="0" y="0"/>
            <a:chExt cx="3484506" cy="7546816"/>
          </a:xfrm>
        </p:grpSpPr>
        <p:sp>
          <p:nvSpPr>
            <p:cNvPr name="Freeform 39" id="39"/>
            <p:cNvSpPr/>
            <p:nvPr/>
          </p:nvSpPr>
          <p:spPr>
            <a:xfrm flipH="false" flipV="false" rot="0">
              <a:off x="0" y="0"/>
              <a:ext cx="3484499" cy="7546722"/>
            </a:xfrm>
            <a:custGeom>
              <a:avLst/>
              <a:gdLst/>
              <a:ahLst/>
              <a:cxnLst/>
              <a:rect r="r" b="b" t="t" l="l"/>
              <a:pathLst>
                <a:path h="7546722" w="3484499">
                  <a:moveTo>
                    <a:pt x="3158236" y="0"/>
                  </a:moveTo>
                  <a:lnTo>
                    <a:pt x="2737739" y="0"/>
                  </a:lnTo>
                  <a:lnTo>
                    <a:pt x="2737739" y="88392"/>
                  </a:lnTo>
                  <a:cubicBezTo>
                    <a:pt x="2737739" y="188595"/>
                    <a:pt x="2655189" y="271145"/>
                    <a:pt x="2554986" y="271145"/>
                  </a:cubicBezTo>
                  <a:lnTo>
                    <a:pt x="931545" y="271145"/>
                  </a:lnTo>
                  <a:cubicBezTo>
                    <a:pt x="831342" y="271145"/>
                    <a:pt x="748792" y="188595"/>
                    <a:pt x="748792" y="88392"/>
                  </a:cubicBezTo>
                  <a:lnTo>
                    <a:pt x="748792" y="0"/>
                  </a:lnTo>
                  <a:lnTo>
                    <a:pt x="324231" y="0"/>
                  </a:lnTo>
                  <a:cubicBezTo>
                    <a:pt x="145415" y="0"/>
                    <a:pt x="0" y="145415"/>
                    <a:pt x="0" y="324231"/>
                  </a:cubicBezTo>
                  <a:lnTo>
                    <a:pt x="0" y="7222490"/>
                  </a:lnTo>
                  <a:cubicBezTo>
                    <a:pt x="0" y="7401306"/>
                    <a:pt x="145415" y="7546722"/>
                    <a:pt x="324231" y="7546722"/>
                  </a:cubicBezTo>
                  <a:lnTo>
                    <a:pt x="3158236" y="7546722"/>
                  </a:lnTo>
                  <a:cubicBezTo>
                    <a:pt x="3337052" y="7546722"/>
                    <a:pt x="3482467" y="7401306"/>
                    <a:pt x="3482467" y="7222490"/>
                  </a:cubicBezTo>
                  <a:lnTo>
                    <a:pt x="3482467" y="324231"/>
                  </a:lnTo>
                  <a:cubicBezTo>
                    <a:pt x="3484499" y="145415"/>
                    <a:pt x="3339084" y="0"/>
                    <a:pt x="3158236" y="0"/>
                  </a:cubicBezTo>
                  <a:close/>
                </a:path>
              </a:pathLst>
            </a:custGeom>
            <a:blipFill>
              <a:blip r:embed="rId12"/>
              <a:stretch>
                <a:fillRect l="0" t="-832" r="-57" b="-833"/>
              </a:stretch>
            </a:blipFill>
          </p:spPr>
        </p:sp>
      </p:grpSp>
      <p:grpSp>
        <p:nvGrpSpPr>
          <p:cNvPr name="Group 40" id="40"/>
          <p:cNvGrpSpPr/>
          <p:nvPr/>
        </p:nvGrpSpPr>
        <p:grpSpPr>
          <a:xfrm rot="0">
            <a:off x="8855081" y="-335350"/>
            <a:ext cx="403873" cy="50116"/>
            <a:chOff x="0" y="0"/>
            <a:chExt cx="538497" cy="66821"/>
          </a:xfrm>
        </p:grpSpPr>
        <p:sp>
          <p:nvSpPr>
            <p:cNvPr name="Freeform 41" id="41"/>
            <p:cNvSpPr/>
            <p:nvPr/>
          </p:nvSpPr>
          <p:spPr>
            <a:xfrm flipH="false" flipV="false" rot="0">
              <a:off x="0" y="0"/>
              <a:ext cx="538480" cy="66802"/>
            </a:xfrm>
            <a:custGeom>
              <a:avLst/>
              <a:gdLst/>
              <a:ahLst/>
              <a:cxnLst/>
              <a:rect r="r" b="b" t="t" l="l"/>
              <a:pathLst>
                <a:path h="66802" w="538480">
                  <a:moveTo>
                    <a:pt x="505079" y="0"/>
                  </a:moveTo>
                  <a:lnTo>
                    <a:pt x="33401" y="0"/>
                  </a:lnTo>
                  <a:cubicBezTo>
                    <a:pt x="15748" y="0"/>
                    <a:pt x="0" y="13716"/>
                    <a:pt x="0" y="33401"/>
                  </a:cubicBezTo>
                  <a:cubicBezTo>
                    <a:pt x="0" y="53086"/>
                    <a:pt x="15748" y="66802"/>
                    <a:pt x="33401" y="66802"/>
                  </a:cubicBezTo>
                  <a:lnTo>
                    <a:pt x="505079" y="66802"/>
                  </a:lnTo>
                  <a:cubicBezTo>
                    <a:pt x="522732" y="66802"/>
                    <a:pt x="538480" y="53086"/>
                    <a:pt x="538480" y="33401"/>
                  </a:cubicBezTo>
                  <a:cubicBezTo>
                    <a:pt x="538480" y="13716"/>
                    <a:pt x="522732" y="0"/>
                    <a:pt x="505079" y="0"/>
                  </a:cubicBezTo>
                  <a:close/>
                </a:path>
              </a:pathLst>
            </a:custGeom>
            <a:solidFill>
              <a:srgbClr val="606060"/>
            </a:solidFill>
          </p:spPr>
        </p:sp>
      </p:grpSp>
      <p:grpSp>
        <p:nvGrpSpPr>
          <p:cNvPr name="Group 42" id="42"/>
          <p:cNvGrpSpPr/>
          <p:nvPr/>
        </p:nvGrpSpPr>
        <p:grpSpPr>
          <a:xfrm rot="0">
            <a:off x="9385370" y="-347201"/>
            <a:ext cx="77339" cy="73818"/>
            <a:chOff x="0" y="0"/>
            <a:chExt cx="103119" cy="98424"/>
          </a:xfrm>
        </p:grpSpPr>
        <p:sp>
          <p:nvSpPr>
            <p:cNvPr name="Freeform 43" id="43"/>
            <p:cNvSpPr/>
            <p:nvPr/>
          </p:nvSpPr>
          <p:spPr>
            <a:xfrm flipH="false" flipV="false" rot="0">
              <a:off x="-127" y="0"/>
              <a:ext cx="103124" cy="98425"/>
            </a:xfrm>
            <a:custGeom>
              <a:avLst/>
              <a:gdLst/>
              <a:ahLst/>
              <a:cxnLst/>
              <a:rect r="r" b="b" t="t" l="l"/>
              <a:pathLst>
                <a:path h="98425" w="103124">
                  <a:moveTo>
                    <a:pt x="51689" y="127"/>
                  </a:moveTo>
                  <a:cubicBezTo>
                    <a:pt x="34036" y="0"/>
                    <a:pt x="17780" y="9398"/>
                    <a:pt x="8890" y="24638"/>
                  </a:cubicBezTo>
                  <a:cubicBezTo>
                    <a:pt x="0" y="39878"/>
                    <a:pt x="127" y="58547"/>
                    <a:pt x="8890" y="73787"/>
                  </a:cubicBezTo>
                  <a:cubicBezTo>
                    <a:pt x="17653" y="89027"/>
                    <a:pt x="34036" y="98425"/>
                    <a:pt x="51689" y="98298"/>
                  </a:cubicBezTo>
                  <a:cubicBezTo>
                    <a:pt x="69342" y="98425"/>
                    <a:pt x="85598" y="89027"/>
                    <a:pt x="94361" y="73787"/>
                  </a:cubicBezTo>
                  <a:cubicBezTo>
                    <a:pt x="103124" y="58547"/>
                    <a:pt x="103124" y="39751"/>
                    <a:pt x="94361" y="24511"/>
                  </a:cubicBezTo>
                  <a:cubicBezTo>
                    <a:pt x="85598" y="9271"/>
                    <a:pt x="69342" y="0"/>
                    <a:pt x="51689" y="127"/>
                  </a:cubicBezTo>
                  <a:close/>
                </a:path>
              </a:pathLst>
            </a:custGeom>
            <a:solidFill>
              <a:srgbClr val="606060"/>
            </a:solidFill>
          </p:spPr>
        </p:sp>
      </p:grpSp>
      <p:grpSp>
        <p:nvGrpSpPr>
          <p:cNvPr name="Group 44" id="44"/>
          <p:cNvGrpSpPr/>
          <p:nvPr/>
        </p:nvGrpSpPr>
        <p:grpSpPr>
          <a:xfrm rot="0">
            <a:off x="7553550" y="230661"/>
            <a:ext cx="32428" cy="247630"/>
            <a:chOff x="0" y="0"/>
            <a:chExt cx="43237" cy="330173"/>
          </a:xfrm>
        </p:grpSpPr>
        <p:sp>
          <p:nvSpPr>
            <p:cNvPr name="Freeform 45" id="45"/>
            <p:cNvSpPr/>
            <p:nvPr/>
          </p:nvSpPr>
          <p:spPr>
            <a:xfrm flipH="false" flipV="false" rot="0">
              <a:off x="0" y="0"/>
              <a:ext cx="43180" cy="330200"/>
            </a:xfrm>
            <a:custGeom>
              <a:avLst/>
              <a:gdLst/>
              <a:ahLst/>
              <a:cxnLst/>
              <a:rect r="r" b="b" t="t" l="l"/>
              <a:pathLst>
                <a:path h="330200" w="43180">
                  <a:moveTo>
                    <a:pt x="0" y="41275"/>
                  </a:moveTo>
                  <a:lnTo>
                    <a:pt x="0" y="286893"/>
                  </a:lnTo>
                  <a:cubicBezTo>
                    <a:pt x="0" y="310515"/>
                    <a:pt x="19685" y="330200"/>
                    <a:pt x="43180" y="330200"/>
                  </a:cubicBezTo>
                  <a:lnTo>
                    <a:pt x="43180" y="0"/>
                  </a:lnTo>
                  <a:cubicBezTo>
                    <a:pt x="19685" y="0"/>
                    <a:pt x="0" y="17653"/>
                    <a:pt x="0" y="41275"/>
                  </a:cubicBezTo>
                  <a:close/>
                </a:path>
              </a:pathLst>
            </a:custGeom>
            <a:solidFill>
              <a:srgbClr val="B8B8B8"/>
            </a:solidFill>
          </p:spPr>
        </p:sp>
      </p:grpSp>
      <p:grpSp>
        <p:nvGrpSpPr>
          <p:cNvPr name="Group 46" id="46"/>
          <p:cNvGrpSpPr/>
          <p:nvPr/>
        </p:nvGrpSpPr>
        <p:grpSpPr>
          <a:xfrm rot="0">
            <a:off x="7553550" y="662540"/>
            <a:ext cx="32428" cy="446618"/>
            <a:chOff x="0" y="0"/>
            <a:chExt cx="43237" cy="595491"/>
          </a:xfrm>
        </p:grpSpPr>
        <p:sp>
          <p:nvSpPr>
            <p:cNvPr name="Freeform 47" id="47"/>
            <p:cNvSpPr/>
            <p:nvPr/>
          </p:nvSpPr>
          <p:spPr>
            <a:xfrm flipH="false" flipV="false" rot="0">
              <a:off x="0" y="0"/>
              <a:ext cx="43180" cy="595376"/>
            </a:xfrm>
            <a:custGeom>
              <a:avLst/>
              <a:gdLst/>
              <a:ahLst/>
              <a:cxnLst/>
              <a:rect r="r" b="b" t="t" l="l"/>
              <a:pathLst>
                <a:path h="595376" w="43180">
                  <a:moveTo>
                    <a:pt x="0" y="41275"/>
                  </a:moveTo>
                  <a:lnTo>
                    <a:pt x="0" y="552196"/>
                  </a:lnTo>
                  <a:cubicBezTo>
                    <a:pt x="0" y="575818"/>
                    <a:pt x="19685" y="595376"/>
                    <a:pt x="43180" y="595376"/>
                  </a:cubicBezTo>
                  <a:lnTo>
                    <a:pt x="43180" y="0"/>
                  </a:lnTo>
                  <a:cubicBezTo>
                    <a:pt x="19685" y="0"/>
                    <a:pt x="0" y="17653"/>
                    <a:pt x="0" y="41275"/>
                  </a:cubicBezTo>
                  <a:close/>
                </a:path>
              </a:pathLst>
            </a:custGeom>
            <a:solidFill>
              <a:srgbClr val="B8B8B8"/>
            </a:solidFill>
          </p:spPr>
        </p:sp>
      </p:grpSp>
      <p:grpSp>
        <p:nvGrpSpPr>
          <p:cNvPr name="Group 48" id="48"/>
          <p:cNvGrpSpPr/>
          <p:nvPr/>
        </p:nvGrpSpPr>
        <p:grpSpPr>
          <a:xfrm rot="0">
            <a:off x="7553550" y="1206441"/>
            <a:ext cx="32428" cy="448092"/>
            <a:chOff x="0" y="0"/>
            <a:chExt cx="43237" cy="597456"/>
          </a:xfrm>
        </p:grpSpPr>
        <p:sp>
          <p:nvSpPr>
            <p:cNvPr name="Freeform 49" id="49"/>
            <p:cNvSpPr/>
            <p:nvPr/>
          </p:nvSpPr>
          <p:spPr>
            <a:xfrm flipH="false" flipV="false" rot="0">
              <a:off x="0" y="0"/>
              <a:ext cx="43180" cy="597408"/>
            </a:xfrm>
            <a:custGeom>
              <a:avLst/>
              <a:gdLst/>
              <a:ahLst/>
              <a:cxnLst/>
              <a:rect r="r" b="b" t="t" l="l"/>
              <a:pathLst>
                <a:path h="597408" w="43180">
                  <a:moveTo>
                    <a:pt x="0" y="43180"/>
                  </a:moveTo>
                  <a:lnTo>
                    <a:pt x="0" y="554228"/>
                  </a:lnTo>
                  <a:cubicBezTo>
                    <a:pt x="0" y="577850"/>
                    <a:pt x="19685" y="597408"/>
                    <a:pt x="43180" y="597408"/>
                  </a:cubicBezTo>
                  <a:lnTo>
                    <a:pt x="43180" y="0"/>
                  </a:lnTo>
                  <a:cubicBezTo>
                    <a:pt x="19685" y="0"/>
                    <a:pt x="0" y="19685"/>
                    <a:pt x="0" y="43180"/>
                  </a:cubicBezTo>
                  <a:close/>
                </a:path>
              </a:pathLst>
            </a:custGeom>
            <a:solidFill>
              <a:srgbClr val="B8B8B8"/>
            </a:solidFill>
          </p:spPr>
        </p:sp>
      </p:grpSp>
      <p:grpSp>
        <p:nvGrpSpPr>
          <p:cNvPr name="Group 50" id="50"/>
          <p:cNvGrpSpPr/>
          <p:nvPr/>
        </p:nvGrpSpPr>
        <p:grpSpPr>
          <a:xfrm rot="0">
            <a:off x="10561958" y="809938"/>
            <a:ext cx="32428" cy="717832"/>
            <a:chOff x="0" y="0"/>
            <a:chExt cx="43237" cy="957109"/>
          </a:xfrm>
        </p:grpSpPr>
        <p:sp>
          <p:nvSpPr>
            <p:cNvPr name="Freeform 51" id="51"/>
            <p:cNvSpPr/>
            <p:nvPr/>
          </p:nvSpPr>
          <p:spPr>
            <a:xfrm flipH="false" flipV="false" rot="0">
              <a:off x="0" y="0"/>
              <a:ext cx="43180" cy="957072"/>
            </a:xfrm>
            <a:custGeom>
              <a:avLst/>
              <a:gdLst/>
              <a:ahLst/>
              <a:cxnLst/>
              <a:rect r="r" b="b" t="t" l="l"/>
              <a:pathLst>
                <a:path h="957072" w="43180">
                  <a:moveTo>
                    <a:pt x="0" y="0"/>
                  </a:moveTo>
                  <a:lnTo>
                    <a:pt x="0" y="957072"/>
                  </a:lnTo>
                  <a:cubicBezTo>
                    <a:pt x="23622" y="957072"/>
                    <a:pt x="43180" y="937387"/>
                    <a:pt x="43180" y="913892"/>
                  </a:cubicBezTo>
                  <a:lnTo>
                    <a:pt x="43180" y="43180"/>
                  </a:lnTo>
                  <a:cubicBezTo>
                    <a:pt x="43180" y="19685"/>
                    <a:pt x="23622" y="0"/>
                    <a:pt x="0" y="0"/>
                  </a:cubicBezTo>
                  <a:close/>
                </a:path>
              </a:pathLst>
            </a:custGeom>
            <a:solidFill>
              <a:srgbClr val="B8B8B8"/>
            </a:solidFill>
          </p:spPr>
        </p:sp>
      </p:grpSp>
      <p:sp>
        <p:nvSpPr>
          <p:cNvPr name="Freeform 52" id="52"/>
          <p:cNvSpPr/>
          <p:nvPr/>
        </p:nvSpPr>
        <p:spPr>
          <a:xfrm flipH="false" flipV="false" rot="0">
            <a:off x="7585978" y="-565292"/>
            <a:ext cx="2975981" cy="6015343"/>
          </a:xfrm>
          <a:custGeom>
            <a:avLst/>
            <a:gdLst/>
            <a:ahLst/>
            <a:cxnLst/>
            <a:rect r="r" b="b" t="t" l="l"/>
            <a:pathLst>
              <a:path h="6015343" w="2975981">
                <a:moveTo>
                  <a:pt x="0" y="0"/>
                </a:moveTo>
                <a:lnTo>
                  <a:pt x="2975980" y="0"/>
                </a:lnTo>
                <a:lnTo>
                  <a:pt x="2975980" y="6015343"/>
                </a:lnTo>
                <a:lnTo>
                  <a:pt x="0" y="601534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53" id="53"/>
          <p:cNvSpPr/>
          <p:nvPr/>
        </p:nvSpPr>
        <p:spPr>
          <a:xfrm flipH="false" flipV="false" rot="0">
            <a:off x="11893585" y="3246305"/>
            <a:ext cx="1042538" cy="192288"/>
          </a:xfrm>
          <a:custGeom>
            <a:avLst/>
            <a:gdLst/>
            <a:ahLst/>
            <a:cxnLst/>
            <a:rect r="r" b="b" t="t" l="l"/>
            <a:pathLst>
              <a:path h="192288" w="1042538">
                <a:moveTo>
                  <a:pt x="0" y="0"/>
                </a:moveTo>
                <a:lnTo>
                  <a:pt x="1042538" y="0"/>
                </a:lnTo>
                <a:lnTo>
                  <a:pt x="1042538" y="192288"/>
                </a:lnTo>
                <a:lnTo>
                  <a:pt x="0" y="19228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54" id="54"/>
          <p:cNvSpPr/>
          <p:nvPr/>
        </p:nvSpPr>
        <p:spPr>
          <a:xfrm flipH="false" flipV="false" rot="0">
            <a:off x="11898530" y="3668671"/>
            <a:ext cx="677751" cy="677751"/>
          </a:xfrm>
          <a:custGeom>
            <a:avLst/>
            <a:gdLst/>
            <a:ahLst/>
            <a:cxnLst/>
            <a:rect r="r" b="b" t="t" l="l"/>
            <a:pathLst>
              <a:path h="677751" w="677751">
                <a:moveTo>
                  <a:pt x="0" y="0"/>
                </a:moveTo>
                <a:lnTo>
                  <a:pt x="677751" y="0"/>
                </a:lnTo>
                <a:lnTo>
                  <a:pt x="677751" y="677751"/>
                </a:lnTo>
                <a:lnTo>
                  <a:pt x="0" y="677751"/>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55" id="55"/>
          <p:cNvSpPr/>
          <p:nvPr/>
        </p:nvSpPr>
        <p:spPr>
          <a:xfrm flipH="false" flipV="false" rot="0">
            <a:off x="11964535" y="6089700"/>
            <a:ext cx="677751" cy="677751"/>
          </a:xfrm>
          <a:custGeom>
            <a:avLst/>
            <a:gdLst/>
            <a:ahLst/>
            <a:cxnLst/>
            <a:rect r="r" b="b" t="t" l="l"/>
            <a:pathLst>
              <a:path h="677751" w="677751">
                <a:moveTo>
                  <a:pt x="0" y="0"/>
                </a:moveTo>
                <a:lnTo>
                  <a:pt x="677751" y="0"/>
                </a:lnTo>
                <a:lnTo>
                  <a:pt x="677751" y="677751"/>
                </a:lnTo>
                <a:lnTo>
                  <a:pt x="0" y="677751"/>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56" id="56"/>
          <p:cNvSpPr/>
          <p:nvPr/>
        </p:nvSpPr>
        <p:spPr>
          <a:xfrm flipH="false" flipV="false" rot="0">
            <a:off x="11989350" y="8005808"/>
            <a:ext cx="677751" cy="677751"/>
          </a:xfrm>
          <a:custGeom>
            <a:avLst/>
            <a:gdLst/>
            <a:ahLst/>
            <a:cxnLst/>
            <a:rect r="r" b="b" t="t" l="l"/>
            <a:pathLst>
              <a:path h="677751" w="677751">
                <a:moveTo>
                  <a:pt x="0" y="0"/>
                </a:moveTo>
                <a:lnTo>
                  <a:pt x="677751" y="0"/>
                </a:lnTo>
                <a:lnTo>
                  <a:pt x="677751" y="677751"/>
                </a:lnTo>
                <a:lnTo>
                  <a:pt x="0" y="677751"/>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57" id="57"/>
          <p:cNvSpPr txBox="true"/>
          <p:nvPr/>
        </p:nvSpPr>
        <p:spPr>
          <a:xfrm rot="0">
            <a:off x="15940842" y="498624"/>
            <a:ext cx="978460"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Contact</a:t>
            </a:r>
          </a:p>
        </p:txBody>
      </p:sp>
      <p:sp>
        <p:nvSpPr>
          <p:cNvPr name="TextBox 58" id="58"/>
          <p:cNvSpPr txBox="true"/>
          <p:nvPr/>
        </p:nvSpPr>
        <p:spPr>
          <a:xfrm rot="0">
            <a:off x="14385046" y="498624"/>
            <a:ext cx="1060497"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About Us</a:t>
            </a:r>
          </a:p>
        </p:txBody>
      </p:sp>
      <p:sp>
        <p:nvSpPr>
          <p:cNvPr name="TextBox 59" id="59"/>
          <p:cNvSpPr txBox="true"/>
          <p:nvPr/>
        </p:nvSpPr>
        <p:spPr>
          <a:xfrm rot="0">
            <a:off x="13154289" y="498624"/>
            <a:ext cx="735456"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Photo</a:t>
            </a:r>
          </a:p>
        </p:txBody>
      </p:sp>
      <p:sp>
        <p:nvSpPr>
          <p:cNvPr name="TextBox 60" id="60"/>
          <p:cNvSpPr txBox="true"/>
          <p:nvPr/>
        </p:nvSpPr>
        <p:spPr>
          <a:xfrm rot="0">
            <a:off x="11898530" y="498624"/>
            <a:ext cx="809760"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Home</a:t>
            </a:r>
          </a:p>
        </p:txBody>
      </p:sp>
      <p:sp>
        <p:nvSpPr>
          <p:cNvPr name="TextBox 61" id="61"/>
          <p:cNvSpPr txBox="true"/>
          <p:nvPr/>
        </p:nvSpPr>
        <p:spPr>
          <a:xfrm rot="0">
            <a:off x="11893585" y="2462167"/>
            <a:ext cx="5365715" cy="769852"/>
          </a:xfrm>
          <a:prstGeom prst="rect">
            <a:avLst/>
          </a:prstGeom>
        </p:spPr>
        <p:txBody>
          <a:bodyPr anchor="t" rtlCol="false" tIns="0" lIns="0" bIns="0" rIns="0">
            <a:spAutoFit/>
          </a:bodyPr>
          <a:lstStyle/>
          <a:p>
            <a:pPr algn="l">
              <a:lnSpc>
                <a:spcPts val="5335"/>
              </a:lnSpc>
            </a:pPr>
            <a:r>
              <a:rPr lang="en-US" sz="4559" b="true">
                <a:solidFill>
                  <a:srgbClr val="1F2020"/>
                </a:solidFill>
                <a:latin typeface="Poppins Bold"/>
                <a:ea typeface="Poppins Bold"/>
                <a:cs typeface="Poppins Bold"/>
                <a:sym typeface="Poppins Bold"/>
              </a:rPr>
              <a:t>Manfaat Aplikasi</a:t>
            </a:r>
          </a:p>
        </p:txBody>
      </p:sp>
      <p:sp>
        <p:nvSpPr>
          <p:cNvPr name="TextBox 62" id="62"/>
          <p:cNvSpPr txBox="true"/>
          <p:nvPr/>
        </p:nvSpPr>
        <p:spPr>
          <a:xfrm rot="0">
            <a:off x="12936123" y="3638208"/>
            <a:ext cx="3493950" cy="1711960"/>
          </a:xfrm>
          <a:prstGeom prst="rect">
            <a:avLst/>
          </a:prstGeom>
        </p:spPr>
        <p:txBody>
          <a:bodyPr anchor="t" rtlCol="false" tIns="0" lIns="0" bIns="0" rIns="0">
            <a:spAutoFit/>
          </a:bodyPr>
          <a:lstStyle/>
          <a:p>
            <a:pPr algn="l">
              <a:lnSpc>
                <a:spcPts val="2238"/>
              </a:lnSpc>
            </a:pPr>
            <a:r>
              <a:rPr lang="en-US" sz="1599" b="true">
                <a:solidFill>
                  <a:srgbClr val="1F2020"/>
                </a:solidFill>
                <a:latin typeface="Poppins Bold"/>
                <a:ea typeface="Poppins Bold"/>
                <a:cs typeface="Poppins Bold"/>
                <a:sym typeface="Poppins Bold"/>
              </a:rPr>
              <a:t>Mengurangi stres karena lupa jadwal atau pengeluaran tak terencana, sehingga pengguna dapat menjalani aktivitas dengan lebih tenang dan terkontrol.</a:t>
            </a:r>
          </a:p>
        </p:txBody>
      </p:sp>
      <p:sp>
        <p:nvSpPr>
          <p:cNvPr name="TextBox 63" id="63"/>
          <p:cNvSpPr txBox="true"/>
          <p:nvPr/>
        </p:nvSpPr>
        <p:spPr>
          <a:xfrm rot="0">
            <a:off x="11989350" y="3816094"/>
            <a:ext cx="496110" cy="325755"/>
          </a:xfrm>
          <a:prstGeom prst="rect">
            <a:avLst/>
          </a:prstGeom>
        </p:spPr>
        <p:txBody>
          <a:bodyPr anchor="t" rtlCol="false" tIns="0" lIns="0" bIns="0" rIns="0">
            <a:spAutoFit/>
          </a:bodyPr>
          <a:lstStyle/>
          <a:p>
            <a:pPr algn="ctr">
              <a:lnSpc>
                <a:spcPts val="2519"/>
              </a:lnSpc>
            </a:pPr>
            <a:r>
              <a:rPr lang="en-US" sz="1799" b="true">
                <a:solidFill>
                  <a:srgbClr val="FFFFFF"/>
                </a:solidFill>
                <a:latin typeface="Open Sans Bold"/>
                <a:ea typeface="Open Sans Bold"/>
                <a:cs typeface="Open Sans Bold"/>
                <a:sym typeface="Open Sans Bold"/>
              </a:rPr>
              <a:t>01</a:t>
            </a:r>
          </a:p>
        </p:txBody>
      </p:sp>
      <p:sp>
        <p:nvSpPr>
          <p:cNvPr name="TextBox 64" id="64"/>
          <p:cNvSpPr txBox="true"/>
          <p:nvPr/>
        </p:nvSpPr>
        <p:spPr>
          <a:xfrm rot="0">
            <a:off x="12936123" y="5824691"/>
            <a:ext cx="3493950" cy="1711960"/>
          </a:xfrm>
          <a:prstGeom prst="rect">
            <a:avLst/>
          </a:prstGeom>
        </p:spPr>
        <p:txBody>
          <a:bodyPr anchor="t" rtlCol="false" tIns="0" lIns="0" bIns="0" rIns="0">
            <a:spAutoFit/>
          </a:bodyPr>
          <a:lstStyle/>
          <a:p>
            <a:pPr algn="l">
              <a:lnSpc>
                <a:spcPts val="2238"/>
              </a:lnSpc>
            </a:pPr>
            <a:r>
              <a:rPr lang="en-US" sz="1599" b="true">
                <a:solidFill>
                  <a:srgbClr val="1F2020"/>
                </a:solidFill>
                <a:latin typeface="Poppins Bold"/>
                <a:ea typeface="Poppins Bold"/>
                <a:cs typeface="Poppins Bold"/>
                <a:sym typeface="Poppins Bold"/>
              </a:rPr>
              <a:t>Meningkatkan kedisiplinan dalam manajemen waktu dan keuangan, membantu pengguna membangun kebiasaan yang lebih teratur dan bertanggung jawab.</a:t>
            </a:r>
          </a:p>
        </p:txBody>
      </p:sp>
      <p:sp>
        <p:nvSpPr>
          <p:cNvPr name="TextBox 65" id="65"/>
          <p:cNvSpPr txBox="true"/>
          <p:nvPr/>
        </p:nvSpPr>
        <p:spPr>
          <a:xfrm rot="0">
            <a:off x="12055355" y="6237123"/>
            <a:ext cx="496110" cy="325755"/>
          </a:xfrm>
          <a:prstGeom prst="rect">
            <a:avLst/>
          </a:prstGeom>
        </p:spPr>
        <p:txBody>
          <a:bodyPr anchor="t" rtlCol="false" tIns="0" lIns="0" bIns="0" rIns="0">
            <a:spAutoFit/>
          </a:bodyPr>
          <a:lstStyle/>
          <a:p>
            <a:pPr algn="ctr">
              <a:lnSpc>
                <a:spcPts val="2519"/>
              </a:lnSpc>
            </a:pPr>
            <a:r>
              <a:rPr lang="en-US" sz="1799" b="true">
                <a:solidFill>
                  <a:srgbClr val="FFFFFF"/>
                </a:solidFill>
                <a:latin typeface="Open Sans Bold"/>
                <a:ea typeface="Open Sans Bold"/>
                <a:cs typeface="Open Sans Bold"/>
                <a:sym typeface="Open Sans Bold"/>
              </a:rPr>
              <a:t>02</a:t>
            </a:r>
          </a:p>
        </p:txBody>
      </p:sp>
      <p:sp>
        <p:nvSpPr>
          <p:cNvPr name="TextBox 66" id="66"/>
          <p:cNvSpPr txBox="true"/>
          <p:nvPr/>
        </p:nvSpPr>
        <p:spPr>
          <a:xfrm rot="0">
            <a:off x="12080170" y="8153231"/>
            <a:ext cx="496110" cy="325755"/>
          </a:xfrm>
          <a:prstGeom prst="rect">
            <a:avLst/>
          </a:prstGeom>
        </p:spPr>
        <p:txBody>
          <a:bodyPr anchor="t" rtlCol="false" tIns="0" lIns="0" bIns="0" rIns="0">
            <a:spAutoFit/>
          </a:bodyPr>
          <a:lstStyle/>
          <a:p>
            <a:pPr algn="ctr">
              <a:lnSpc>
                <a:spcPts val="2519"/>
              </a:lnSpc>
            </a:pPr>
            <a:r>
              <a:rPr lang="en-US" sz="1799" b="true">
                <a:solidFill>
                  <a:srgbClr val="FFFFFF"/>
                </a:solidFill>
                <a:latin typeface="Open Sans Bold"/>
                <a:ea typeface="Open Sans Bold"/>
                <a:cs typeface="Open Sans Bold"/>
                <a:sym typeface="Open Sans Bold"/>
              </a:rPr>
              <a:t>03</a:t>
            </a:r>
          </a:p>
        </p:txBody>
      </p:sp>
      <p:sp>
        <p:nvSpPr>
          <p:cNvPr name="TextBox 67" id="67"/>
          <p:cNvSpPr txBox="true"/>
          <p:nvPr/>
        </p:nvSpPr>
        <p:spPr>
          <a:xfrm rot="0">
            <a:off x="12936123" y="7910558"/>
            <a:ext cx="4323177" cy="1435735"/>
          </a:xfrm>
          <a:prstGeom prst="rect">
            <a:avLst/>
          </a:prstGeom>
        </p:spPr>
        <p:txBody>
          <a:bodyPr anchor="t" rtlCol="false" tIns="0" lIns="0" bIns="0" rIns="0">
            <a:spAutoFit/>
          </a:bodyPr>
          <a:lstStyle/>
          <a:p>
            <a:pPr algn="l">
              <a:lnSpc>
                <a:spcPts val="2238"/>
              </a:lnSpc>
            </a:pPr>
            <a:r>
              <a:rPr lang="en-US" sz="1599" b="true">
                <a:solidFill>
                  <a:srgbClr val="1F2020"/>
                </a:solidFill>
                <a:latin typeface="Poppins Bold"/>
                <a:ea typeface="Poppins Bold"/>
                <a:cs typeface="Poppins Bold"/>
                <a:sym typeface="Poppins Bold"/>
              </a:rPr>
              <a:t>Memberikan gambaran menyeluruh tentang aktivitas dan kondisi keuangan, memudahkan pengguna untuk membuat keputusan yang lebih bijak dalam perencanaan hidup sehari-hari.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93116" y="447580"/>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93116" y="539683"/>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8177932" y="8453091"/>
            <a:ext cx="110068" cy="805209"/>
          </a:xfrm>
          <a:custGeom>
            <a:avLst/>
            <a:gdLst/>
            <a:ahLst/>
            <a:cxnLst/>
            <a:rect r="r" b="b" t="t" l="l"/>
            <a:pathLst>
              <a:path h="805209" w="110068">
                <a:moveTo>
                  <a:pt x="0" y="0"/>
                </a:moveTo>
                <a:lnTo>
                  <a:pt x="110068" y="0"/>
                </a:lnTo>
                <a:lnTo>
                  <a:pt x="110068" y="805209"/>
                </a:lnTo>
                <a:lnTo>
                  <a:pt x="0" y="8052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09824" y="459665"/>
            <a:ext cx="2917021" cy="5956384"/>
          </a:xfrm>
          <a:custGeom>
            <a:avLst/>
            <a:gdLst/>
            <a:ahLst/>
            <a:cxnLst/>
            <a:rect r="r" b="b" t="t" l="l"/>
            <a:pathLst>
              <a:path h="5956384" w="2917021">
                <a:moveTo>
                  <a:pt x="0" y="0"/>
                </a:moveTo>
                <a:lnTo>
                  <a:pt x="2917022" y="0"/>
                </a:lnTo>
                <a:lnTo>
                  <a:pt x="2917022" y="5956383"/>
                </a:lnTo>
                <a:lnTo>
                  <a:pt x="0" y="59563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1063119" y="611485"/>
            <a:ext cx="2613380" cy="5660112"/>
            <a:chOff x="0" y="0"/>
            <a:chExt cx="3484506" cy="7546816"/>
          </a:xfrm>
        </p:grpSpPr>
        <p:sp>
          <p:nvSpPr>
            <p:cNvPr name="Freeform 7" id="7"/>
            <p:cNvSpPr/>
            <p:nvPr/>
          </p:nvSpPr>
          <p:spPr>
            <a:xfrm flipH="false" flipV="false" rot="0">
              <a:off x="0" y="0"/>
              <a:ext cx="3484499" cy="7546722"/>
            </a:xfrm>
            <a:custGeom>
              <a:avLst/>
              <a:gdLst/>
              <a:ahLst/>
              <a:cxnLst/>
              <a:rect r="r" b="b" t="t" l="l"/>
              <a:pathLst>
                <a:path h="7546722" w="3484499">
                  <a:moveTo>
                    <a:pt x="3158236" y="0"/>
                  </a:moveTo>
                  <a:lnTo>
                    <a:pt x="2737739" y="0"/>
                  </a:lnTo>
                  <a:lnTo>
                    <a:pt x="2737739" y="88392"/>
                  </a:lnTo>
                  <a:cubicBezTo>
                    <a:pt x="2737739" y="188595"/>
                    <a:pt x="2655189" y="271145"/>
                    <a:pt x="2554986" y="271145"/>
                  </a:cubicBezTo>
                  <a:lnTo>
                    <a:pt x="931545" y="271145"/>
                  </a:lnTo>
                  <a:cubicBezTo>
                    <a:pt x="831342" y="271145"/>
                    <a:pt x="748792" y="188595"/>
                    <a:pt x="748792" y="88392"/>
                  </a:cubicBezTo>
                  <a:lnTo>
                    <a:pt x="748792" y="0"/>
                  </a:lnTo>
                  <a:lnTo>
                    <a:pt x="324231" y="0"/>
                  </a:lnTo>
                  <a:cubicBezTo>
                    <a:pt x="145415" y="0"/>
                    <a:pt x="0" y="145415"/>
                    <a:pt x="0" y="324231"/>
                  </a:cubicBezTo>
                  <a:lnTo>
                    <a:pt x="0" y="7222490"/>
                  </a:lnTo>
                  <a:cubicBezTo>
                    <a:pt x="0" y="7401306"/>
                    <a:pt x="145415" y="7546722"/>
                    <a:pt x="324231" y="7546722"/>
                  </a:cubicBezTo>
                  <a:lnTo>
                    <a:pt x="3158236" y="7546722"/>
                  </a:lnTo>
                  <a:cubicBezTo>
                    <a:pt x="3337052" y="7546722"/>
                    <a:pt x="3482467" y="7401306"/>
                    <a:pt x="3482467" y="7222490"/>
                  </a:cubicBezTo>
                  <a:lnTo>
                    <a:pt x="3482467" y="324231"/>
                  </a:lnTo>
                  <a:cubicBezTo>
                    <a:pt x="3484499" y="145415"/>
                    <a:pt x="3339084" y="0"/>
                    <a:pt x="3158236" y="0"/>
                  </a:cubicBezTo>
                  <a:close/>
                </a:path>
              </a:pathLst>
            </a:custGeom>
            <a:blipFill>
              <a:blip r:embed="rId8"/>
              <a:stretch>
                <a:fillRect l="-1328" t="0" r="-1386" b="-1"/>
              </a:stretch>
            </a:blipFill>
          </p:spPr>
        </p:sp>
      </p:grpSp>
      <p:grpSp>
        <p:nvGrpSpPr>
          <p:cNvPr name="Group 8" id="8"/>
          <p:cNvGrpSpPr/>
          <p:nvPr/>
        </p:nvGrpSpPr>
        <p:grpSpPr>
          <a:xfrm rot="0">
            <a:off x="2149448" y="660127"/>
            <a:ext cx="403873" cy="50116"/>
            <a:chOff x="0" y="0"/>
            <a:chExt cx="538497" cy="66821"/>
          </a:xfrm>
        </p:grpSpPr>
        <p:sp>
          <p:nvSpPr>
            <p:cNvPr name="Freeform 9" id="9"/>
            <p:cNvSpPr/>
            <p:nvPr/>
          </p:nvSpPr>
          <p:spPr>
            <a:xfrm flipH="false" flipV="false" rot="0">
              <a:off x="0" y="0"/>
              <a:ext cx="538480" cy="66802"/>
            </a:xfrm>
            <a:custGeom>
              <a:avLst/>
              <a:gdLst/>
              <a:ahLst/>
              <a:cxnLst/>
              <a:rect r="r" b="b" t="t" l="l"/>
              <a:pathLst>
                <a:path h="66802" w="538480">
                  <a:moveTo>
                    <a:pt x="505079" y="0"/>
                  </a:moveTo>
                  <a:lnTo>
                    <a:pt x="33401" y="0"/>
                  </a:lnTo>
                  <a:cubicBezTo>
                    <a:pt x="15748" y="0"/>
                    <a:pt x="0" y="13716"/>
                    <a:pt x="0" y="33401"/>
                  </a:cubicBezTo>
                  <a:cubicBezTo>
                    <a:pt x="0" y="53086"/>
                    <a:pt x="15748" y="66802"/>
                    <a:pt x="33401" y="66802"/>
                  </a:cubicBezTo>
                  <a:lnTo>
                    <a:pt x="505079" y="66802"/>
                  </a:lnTo>
                  <a:cubicBezTo>
                    <a:pt x="522732" y="66802"/>
                    <a:pt x="538480" y="53086"/>
                    <a:pt x="538480" y="33401"/>
                  </a:cubicBezTo>
                  <a:cubicBezTo>
                    <a:pt x="538480" y="13716"/>
                    <a:pt x="522732" y="0"/>
                    <a:pt x="505079" y="0"/>
                  </a:cubicBezTo>
                  <a:close/>
                </a:path>
              </a:pathLst>
            </a:custGeom>
            <a:solidFill>
              <a:srgbClr val="606060"/>
            </a:solidFill>
          </p:spPr>
        </p:sp>
      </p:grpSp>
      <p:grpSp>
        <p:nvGrpSpPr>
          <p:cNvPr name="Group 10" id="10"/>
          <p:cNvGrpSpPr/>
          <p:nvPr/>
        </p:nvGrpSpPr>
        <p:grpSpPr>
          <a:xfrm rot="0">
            <a:off x="2679737" y="648276"/>
            <a:ext cx="77339" cy="73818"/>
            <a:chOff x="0" y="0"/>
            <a:chExt cx="103119" cy="98424"/>
          </a:xfrm>
        </p:grpSpPr>
        <p:sp>
          <p:nvSpPr>
            <p:cNvPr name="Freeform 11" id="11"/>
            <p:cNvSpPr/>
            <p:nvPr/>
          </p:nvSpPr>
          <p:spPr>
            <a:xfrm flipH="false" flipV="false" rot="0">
              <a:off x="-127" y="0"/>
              <a:ext cx="103124" cy="98425"/>
            </a:xfrm>
            <a:custGeom>
              <a:avLst/>
              <a:gdLst/>
              <a:ahLst/>
              <a:cxnLst/>
              <a:rect r="r" b="b" t="t" l="l"/>
              <a:pathLst>
                <a:path h="98425" w="103124">
                  <a:moveTo>
                    <a:pt x="51689" y="127"/>
                  </a:moveTo>
                  <a:cubicBezTo>
                    <a:pt x="34036" y="0"/>
                    <a:pt x="17780" y="9398"/>
                    <a:pt x="8890" y="24638"/>
                  </a:cubicBezTo>
                  <a:cubicBezTo>
                    <a:pt x="0" y="39878"/>
                    <a:pt x="127" y="58547"/>
                    <a:pt x="8890" y="73787"/>
                  </a:cubicBezTo>
                  <a:cubicBezTo>
                    <a:pt x="17653" y="89027"/>
                    <a:pt x="34036" y="98425"/>
                    <a:pt x="51689" y="98298"/>
                  </a:cubicBezTo>
                  <a:cubicBezTo>
                    <a:pt x="69342" y="98425"/>
                    <a:pt x="85598" y="89027"/>
                    <a:pt x="94361" y="73787"/>
                  </a:cubicBezTo>
                  <a:cubicBezTo>
                    <a:pt x="103124" y="58547"/>
                    <a:pt x="103124" y="39751"/>
                    <a:pt x="94361" y="24511"/>
                  </a:cubicBezTo>
                  <a:cubicBezTo>
                    <a:pt x="85598" y="9271"/>
                    <a:pt x="69342" y="0"/>
                    <a:pt x="51689" y="127"/>
                  </a:cubicBezTo>
                  <a:close/>
                </a:path>
              </a:pathLst>
            </a:custGeom>
            <a:solidFill>
              <a:srgbClr val="606060"/>
            </a:solidFill>
          </p:spPr>
        </p:sp>
      </p:grpSp>
      <p:grpSp>
        <p:nvGrpSpPr>
          <p:cNvPr name="Group 12" id="12"/>
          <p:cNvGrpSpPr/>
          <p:nvPr/>
        </p:nvGrpSpPr>
        <p:grpSpPr>
          <a:xfrm rot="0">
            <a:off x="847917" y="1226138"/>
            <a:ext cx="32428" cy="247630"/>
            <a:chOff x="0" y="0"/>
            <a:chExt cx="43237" cy="330173"/>
          </a:xfrm>
        </p:grpSpPr>
        <p:sp>
          <p:nvSpPr>
            <p:cNvPr name="Freeform 13" id="13"/>
            <p:cNvSpPr/>
            <p:nvPr/>
          </p:nvSpPr>
          <p:spPr>
            <a:xfrm flipH="false" flipV="false" rot="0">
              <a:off x="0" y="0"/>
              <a:ext cx="43180" cy="330200"/>
            </a:xfrm>
            <a:custGeom>
              <a:avLst/>
              <a:gdLst/>
              <a:ahLst/>
              <a:cxnLst/>
              <a:rect r="r" b="b" t="t" l="l"/>
              <a:pathLst>
                <a:path h="330200" w="43180">
                  <a:moveTo>
                    <a:pt x="0" y="41275"/>
                  </a:moveTo>
                  <a:lnTo>
                    <a:pt x="0" y="286893"/>
                  </a:lnTo>
                  <a:cubicBezTo>
                    <a:pt x="0" y="310515"/>
                    <a:pt x="19685" y="330200"/>
                    <a:pt x="43180" y="330200"/>
                  </a:cubicBezTo>
                  <a:lnTo>
                    <a:pt x="43180" y="0"/>
                  </a:lnTo>
                  <a:cubicBezTo>
                    <a:pt x="19685" y="0"/>
                    <a:pt x="0" y="17653"/>
                    <a:pt x="0" y="41275"/>
                  </a:cubicBezTo>
                  <a:close/>
                </a:path>
              </a:pathLst>
            </a:custGeom>
            <a:solidFill>
              <a:srgbClr val="B8B8B8"/>
            </a:solidFill>
          </p:spPr>
        </p:sp>
      </p:grpSp>
      <p:grpSp>
        <p:nvGrpSpPr>
          <p:cNvPr name="Group 14" id="14"/>
          <p:cNvGrpSpPr/>
          <p:nvPr/>
        </p:nvGrpSpPr>
        <p:grpSpPr>
          <a:xfrm rot="0">
            <a:off x="847917" y="1658017"/>
            <a:ext cx="32428" cy="446618"/>
            <a:chOff x="0" y="0"/>
            <a:chExt cx="43237" cy="595491"/>
          </a:xfrm>
        </p:grpSpPr>
        <p:sp>
          <p:nvSpPr>
            <p:cNvPr name="Freeform 15" id="15"/>
            <p:cNvSpPr/>
            <p:nvPr/>
          </p:nvSpPr>
          <p:spPr>
            <a:xfrm flipH="false" flipV="false" rot="0">
              <a:off x="0" y="0"/>
              <a:ext cx="43180" cy="595376"/>
            </a:xfrm>
            <a:custGeom>
              <a:avLst/>
              <a:gdLst/>
              <a:ahLst/>
              <a:cxnLst/>
              <a:rect r="r" b="b" t="t" l="l"/>
              <a:pathLst>
                <a:path h="595376" w="43180">
                  <a:moveTo>
                    <a:pt x="0" y="41275"/>
                  </a:moveTo>
                  <a:lnTo>
                    <a:pt x="0" y="552196"/>
                  </a:lnTo>
                  <a:cubicBezTo>
                    <a:pt x="0" y="575818"/>
                    <a:pt x="19685" y="595376"/>
                    <a:pt x="43180" y="595376"/>
                  </a:cubicBezTo>
                  <a:lnTo>
                    <a:pt x="43180" y="0"/>
                  </a:lnTo>
                  <a:cubicBezTo>
                    <a:pt x="19685" y="0"/>
                    <a:pt x="0" y="17653"/>
                    <a:pt x="0" y="41275"/>
                  </a:cubicBezTo>
                  <a:close/>
                </a:path>
              </a:pathLst>
            </a:custGeom>
            <a:solidFill>
              <a:srgbClr val="B8B8B8"/>
            </a:solidFill>
          </p:spPr>
        </p:sp>
      </p:grpSp>
      <p:grpSp>
        <p:nvGrpSpPr>
          <p:cNvPr name="Group 16" id="16"/>
          <p:cNvGrpSpPr/>
          <p:nvPr/>
        </p:nvGrpSpPr>
        <p:grpSpPr>
          <a:xfrm rot="0">
            <a:off x="847917" y="2201918"/>
            <a:ext cx="32428" cy="448092"/>
            <a:chOff x="0" y="0"/>
            <a:chExt cx="43237" cy="597456"/>
          </a:xfrm>
        </p:grpSpPr>
        <p:sp>
          <p:nvSpPr>
            <p:cNvPr name="Freeform 17" id="17"/>
            <p:cNvSpPr/>
            <p:nvPr/>
          </p:nvSpPr>
          <p:spPr>
            <a:xfrm flipH="false" flipV="false" rot="0">
              <a:off x="0" y="0"/>
              <a:ext cx="43180" cy="597408"/>
            </a:xfrm>
            <a:custGeom>
              <a:avLst/>
              <a:gdLst/>
              <a:ahLst/>
              <a:cxnLst/>
              <a:rect r="r" b="b" t="t" l="l"/>
              <a:pathLst>
                <a:path h="597408" w="43180">
                  <a:moveTo>
                    <a:pt x="0" y="43180"/>
                  </a:moveTo>
                  <a:lnTo>
                    <a:pt x="0" y="554228"/>
                  </a:lnTo>
                  <a:cubicBezTo>
                    <a:pt x="0" y="577850"/>
                    <a:pt x="19685" y="597408"/>
                    <a:pt x="43180" y="597408"/>
                  </a:cubicBezTo>
                  <a:lnTo>
                    <a:pt x="43180" y="0"/>
                  </a:lnTo>
                  <a:cubicBezTo>
                    <a:pt x="19685" y="0"/>
                    <a:pt x="0" y="19685"/>
                    <a:pt x="0" y="43180"/>
                  </a:cubicBezTo>
                  <a:close/>
                </a:path>
              </a:pathLst>
            </a:custGeom>
            <a:solidFill>
              <a:srgbClr val="B8B8B8"/>
            </a:solidFill>
          </p:spPr>
        </p:sp>
      </p:grpSp>
      <p:grpSp>
        <p:nvGrpSpPr>
          <p:cNvPr name="Group 18" id="18"/>
          <p:cNvGrpSpPr/>
          <p:nvPr/>
        </p:nvGrpSpPr>
        <p:grpSpPr>
          <a:xfrm rot="0">
            <a:off x="3856325" y="1805415"/>
            <a:ext cx="32428" cy="717832"/>
            <a:chOff x="0" y="0"/>
            <a:chExt cx="43237" cy="957109"/>
          </a:xfrm>
        </p:grpSpPr>
        <p:sp>
          <p:nvSpPr>
            <p:cNvPr name="Freeform 19" id="19"/>
            <p:cNvSpPr/>
            <p:nvPr/>
          </p:nvSpPr>
          <p:spPr>
            <a:xfrm flipH="false" flipV="false" rot="0">
              <a:off x="0" y="0"/>
              <a:ext cx="43180" cy="957072"/>
            </a:xfrm>
            <a:custGeom>
              <a:avLst/>
              <a:gdLst/>
              <a:ahLst/>
              <a:cxnLst/>
              <a:rect r="r" b="b" t="t" l="l"/>
              <a:pathLst>
                <a:path h="957072" w="43180">
                  <a:moveTo>
                    <a:pt x="0" y="0"/>
                  </a:moveTo>
                  <a:lnTo>
                    <a:pt x="0" y="957072"/>
                  </a:lnTo>
                  <a:cubicBezTo>
                    <a:pt x="23622" y="957072"/>
                    <a:pt x="43180" y="937387"/>
                    <a:pt x="43180" y="913892"/>
                  </a:cubicBezTo>
                  <a:lnTo>
                    <a:pt x="43180" y="43180"/>
                  </a:lnTo>
                  <a:cubicBezTo>
                    <a:pt x="43180" y="19685"/>
                    <a:pt x="23622" y="0"/>
                    <a:pt x="0" y="0"/>
                  </a:cubicBezTo>
                  <a:close/>
                </a:path>
              </a:pathLst>
            </a:custGeom>
            <a:solidFill>
              <a:srgbClr val="B8B8B8"/>
            </a:solidFill>
          </p:spPr>
        </p:sp>
      </p:grpSp>
      <p:sp>
        <p:nvSpPr>
          <p:cNvPr name="Freeform 20" id="20"/>
          <p:cNvSpPr/>
          <p:nvPr/>
        </p:nvSpPr>
        <p:spPr>
          <a:xfrm flipH="false" flipV="false" rot="0">
            <a:off x="880345" y="430185"/>
            <a:ext cx="2975981" cy="6015343"/>
          </a:xfrm>
          <a:custGeom>
            <a:avLst/>
            <a:gdLst/>
            <a:ahLst/>
            <a:cxnLst/>
            <a:rect r="r" b="b" t="t" l="l"/>
            <a:pathLst>
              <a:path h="6015343" w="2975981">
                <a:moveTo>
                  <a:pt x="0" y="0"/>
                </a:moveTo>
                <a:lnTo>
                  <a:pt x="2975980" y="0"/>
                </a:lnTo>
                <a:lnTo>
                  <a:pt x="2975980" y="6015343"/>
                </a:lnTo>
                <a:lnTo>
                  <a:pt x="0" y="601534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false" flipV="false" rot="0">
            <a:off x="4291215" y="3468073"/>
            <a:ext cx="2917021" cy="5956384"/>
          </a:xfrm>
          <a:custGeom>
            <a:avLst/>
            <a:gdLst/>
            <a:ahLst/>
            <a:cxnLst/>
            <a:rect r="r" b="b" t="t" l="l"/>
            <a:pathLst>
              <a:path h="5956384" w="2917021">
                <a:moveTo>
                  <a:pt x="0" y="0"/>
                </a:moveTo>
                <a:lnTo>
                  <a:pt x="2917022" y="0"/>
                </a:lnTo>
                <a:lnTo>
                  <a:pt x="2917022" y="5956383"/>
                </a:lnTo>
                <a:lnTo>
                  <a:pt x="0" y="59563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2" id="22"/>
          <p:cNvGrpSpPr/>
          <p:nvPr/>
        </p:nvGrpSpPr>
        <p:grpSpPr>
          <a:xfrm rot="0">
            <a:off x="4444510" y="3619893"/>
            <a:ext cx="2613380" cy="5660112"/>
            <a:chOff x="0" y="0"/>
            <a:chExt cx="3484506" cy="7546816"/>
          </a:xfrm>
        </p:grpSpPr>
        <p:sp>
          <p:nvSpPr>
            <p:cNvPr name="Freeform 23" id="23"/>
            <p:cNvSpPr/>
            <p:nvPr/>
          </p:nvSpPr>
          <p:spPr>
            <a:xfrm flipH="false" flipV="false" rot="0">
              <a:off x="0" y="0"/>
              <a:ext cx="3484499" cy="7546722"/>
            </a:xfrm>
            <a:custGeom>
              <a:avLst/>
              <a:gdLst/>
              <a:ahLst/>
              <a:cxnLst/>
              <a:rect r="r" b="b" t="t" l="l"/>
              <a:pathLst>
                <a:path h="7546722" w="3484499">
                  <a:moveTo>
                    <a:pt x="3158236" y="0"/>
                  </a:moveTo>
                  <a:lnTo>
                    <a:pt x="2737739" y="0"/>
                  </a:lnTo>
                  <a:lnTo>
                    <a:pt x="2737739" y="88392"/>
                  </a:lnTo>
                  <a:cubicBezTo>
                    <a:pt x="2737739" y="188595"/>
                    <a:pt x="2655189" y="271145"/>
                    <a:pt x="2554986" y="271145"/>
                  </a:cubicBezTo>
                  <a:lnTo>
                    <a:pt x="931545" y="271145"/>
                  </a:lnTo>
                  <a:cubicBezTo>
                    <a:pt x="831342" y="271145"/>
                    <a:pt x="748792" y="188595"/>
                    <a:pt x="748792" y="88392"/>
                  </a:cubicBezTo>
                  <a:lnTo>
                    <a:pt x="748792" y="0"/>
                  </a:lnTo>
                  <a:lnTo>
                    <a:pt x="324231" y="0"/>
                  </a:lnTo>
                  <a:cubicBezTo>
                    <a:pt x="145415" y="0"/>
                    <a:pt x="0" y="145415"/>
                    <a:pt x="0" y="324231"/>
                  </a:cubicBezTo>
                  <a:lnTo>
                    <a:pt x="0" y="7222490"/>
                  </a:lnTo>
                  <a:cubicBezTo>
                    <a:pt x="0" y="7401306"/>
                    <a:pt x="145415" y="7546722"/>
                    <a:pt x="324231" y="7546722"/>
                  </a:cubicBezTo>
                  <a:lnTo>
                    <a:pt x="3158236" y="7546722"/>
                  </a:lnTo>
                  <a:cubicBezTo>
                    <a:pt x="3337052" y="7546722"/>
                    <a:pt x="3482467" y="7401306"/>
                    <a:pt x="3482467" y="7222490"/>
                  </a:cubicBezTo>
                  <a:lnTo>
                    <a:pt x="3482467" y="324231"/>
                  </a:lnTo>
                  <a:cubicBezTo>
                    <a:pt x="3484499" y="145415"/>
                    <a:pt x="3339084" y="0"/>
                    <a:pt x="3158236" y="0"/>
                  </a:cubicBezTo>
                  <a:close/>
                </a:path>
              </a:pathLst>
            </a:custGeom>
            <a:blipFill>
              <a:blip r:embed="rId11"/>
              <a:stretch>
                <a:fillRect l="-961" t="0" r="-1019" b="-1"/>
              </a:stretch>
            </a:blipFill>
          </p:spPr>
        </p:sp>
      </p:grpSp>
      <p:grpSp>
        <p:nvGrpSpPr>
          <p:cNvPr name="Group 24" id="24"/>
          <p:cNvGrpSpPr/>
          <p:nvPr/>
        </p:nvGrpSpPr>
        <p:grpSpPr>
          <a:xfrm rot="0">
            <a:off x="5530839" y="3668535"/>
            <a:ext cx="403873" cy="50116"/>
            <a:chOff x="0" y="0"/>
            <a:chExt cx="538497" cy="66821"/>
          </a:xfrm>
        </p:grpSpPr>
        <p:sp>
          <p:nvSpPr>
            <p:cNvPr name="Freeform 25" id="25"/>
            <p:cNvSpPr/>
            <p:nvPr/>
          </p:nvSpPr>
          <p:spPr>
            <a:xfrm flipH="false" flipV="false" rot="0">
              <a:off x="0" y="0"/>
              <a:ext cx="538480" cy="66802"/>
            </a:xfrm>
            <a:custGeom>
              <a:avLst/>
              <a:gdLst/>
              <a:ahLst/>
              <a:cxnLst/>
              <a:rect r="r" b="b" t="t" l="l"/>
              <a:pathLst>
                <a:path h="66802" w="538480">
                  <a:moveTo>
                    <a:pt x="505079" y="0"/>
                  </a:moveTo>
                  <a:lnTo>
                    <a:pt x="33401" y="0"/>
                  </a:lnTo>
                  <a:cubicBezTo>
                    <a:pt x="15748" y="0"/>
                    <a:pt x="0" y="13716"/>
                    <a:pt x="0" y="33401"/>
                  </a:cubicBezTo>
                  <a:cubicBezTo>
                    <a:pt x="0" y="53086"/>
                    <a:pt x="15748" y="66802"/>
                    <a:pt x="33401" y="66802"/>
                  </a:cubicBezTo>
                  <a:lnTo>
                    <a:pt x="505079" y="66802"/>
                  </a:lnTo>
                  <a:cubicBezTo>
                    <a:pt x="522732" y="66802"/>
                    <a:pt x="538480" y="53086"/>
                    <a:pt x="538480" y="33401"/>
                  </a:cubicBezTo>
                  <a:cubicBezTo>
                    <a:pt x="538480" y="13716"/>
                    <a:pt x="522732" y="0"/>
                    <a:pt x="505079" y="0"/>
                  </a:cubicBezTo>
                  <a:close/>
                </a:path>
              </a:pathLst>
            </a:custGeom>
            <a:solidFill>
              <a:srgbClr val="606060"/>
            </a:solidFill>
          </p:spPr>
        </p:sp>
      </p:grpSp>
      <p:grpSp>
        <p:nvGrpSpPr>
          <p:cNvPr name="Group 26" id="26"/>
          <p:cNvGrpSpPr/>
          <p:nvPr/>
        </p:nvGrpSpPr>
        <p:grpSpPr>
          <a:xfrm rot="0">
            <a:off x="6061128" y="3656684"/>
            <a:ext cx="77339" cy="73818"/>
            <a:chOff x="0" y="0"/>
            <a:chExt cx="103119" cy="98424"/>
          </a:xfrm>
        </p:grpSpPr>
        <p:sp>
          <p:nvSpPr>
            <p:cNvPr name="Freeform 27" id="27"/>
            <p:cNvSpPr/>
            <p:nvPr/>
          </p:nvSpPr>
          <p:spPr>
            <a:xfrm flipH="false" flipV="false" rot="0">
              <a:off x="-127" y="0"/>
              <a:ext cx="103124" cy="98425"/>
            </a:xfrm>
            <a:custGeom>
              <a:avLst/>
              <a:gdLst/>
              <a:ahLst/>
              <a:cxnLst/>
              <a:rect r="r" b="b" t="t" l="l"/>
              <a:pathLst>
                <a:path h="98425" w="103124">
                  <a:moveTo>
                    <a:pt x="51689" y="127"/>
                  </a:moveTo>
                  <a:cubicBezTo>
                    <a:pt x="34036" y="0"/>
                    <a:pt x="17780" y="9398"/>
                    <a:pt x="8890" y="24638"/>
                  </a:cubicBezTo>
                  <a:cubicBezTo>
                    <a:pt x="0" y="39878"/>
                    <a:pt x="127" y="58547"/>
                    <a:pt x="8890" y="73787"/>
                  </a:cubicBezTo>
                  <a:cubicBezTo>
                    <a:pt x="17653" y="89027"/>
                    <a:pt x="34036" y="98425"/>
                    <a:pt x="51689" y="98298"/>
                  </a:cubicBezTo>
                  <a:cubicBezTo>
                    <a:pt x="69342" y="98425"/>
                    <a:pt x="85598" y="89027"/>
                    <a:pt x="94361" y="73787"/>
                  </a:cubicBezTo>
                  <a:cubicBezTo>
                    <a:pt x="103124" y="58547"/>
                    <a:pt x="103124" y="39751"/>
                    <a:pt x="94361" y="24511"/>
                  </a:cubicBezTo>
                  <a:cubicBezTo>
                    <a:pt x="85598" y="9271"/>
                    <a:pt x="69342" y="0"/>
                    <a:pt x="51689" y="127"/>
                  </a:cubicBezTo>
                  <a:close/>
                </a:path>
              </a:pathLst>
            </a:custGeom>
            <a:solidFill>
              <a:srgbClr val="606060"/>
            </a:solidFill>
          </p:spPr>
        </p:sp>
      </p:grpSp>
      <p:grpSp>
        <p:nvGrpSpPr>
          <p:cNvPr name="Group 28" id="28"/>
          <p:cNvGrpSpPr/>
          <p:nvPr/>
        </p:nvGrpSpPr>
        <p:grpSpPr>
          <a:xfrm rot="0">
            <a:off x="4229308" y="4234546"/>
            <a:ext cx="32428" cy="247630"/>
            <a:chOff x="0" y="0"/>
            <a:chExt cx="43237" cy="330173"/>
          </a:xfrm>
        </p:grpSpPr>
        <p:sp>
          <p:nvSpPr>
            <p:cNvPr name="Freeform 29" id="29"/>
            <p:cNvSpPr/>
            <p:nvPr/>
          </p:nvSpPr>
          <p:spPr>
            <a:xfrm flipH="false" flipV="false" rot="0">
              <a:off x="0" y="0"/>
              <a:ext cx="43180" cy="330200"/>
            </a:xfrm>
            <a:custGeom>
              <a:avLst/>
              <a:gdLst/>
              <a:ahLst/>
              <a:cxnLst/>
              <a:rect r="r" b="b" t="t" l="l"/>
              <a:pathLst>
                <a:path h="330200" w="43180">
                  <a:moveTo>
                    <a:pt x="0" y="41275"/>
                  </a:moveTo>
                  <a:lnTo>
                    <a:pt x="0" y="286893"/>
                  </a:lnTo>
                  <a:cubicBezTo>
                    <a:pt x="0" y="310515"/>
                    <a:pt x="19685" y="330200"/>
                    <a:pt x="43180" y="330200"/>
                  </a:cubicBezTo>
                  <a:lnTo>
                    <a:pt x="43180" y="0"/>
                  </a:lnTo>
                  <a:cubicBezTo>
                    <a:pt x="19685" y="0"/>
                    <a:pt x="0" y="17653"/>
                    <a:pt x="0" y="41275"/>
                  </a:cubicBezTo>
                  <a:close/>
                </a:path>
              </a:pathLst>
            </a:custGeom>
            <a:solidFill>
              <a:srgbClr val="B8B8B8"/>
            </a:solidFill>
          </p:spPr>
        </p:sp>
      </p:grpSp>
      <p:grpSp>
        <p:nvGrpSpPr>
          <p:cNvPr name="Group 30" id="30"/>
          <p:cNvGrpSpPr/>
          <p:nvPr/>
        </p:nvGrpSpPr>
        <p:grpSpPr>
          <a:xfrm rot="0">
            <a:off x="4229308" y="4666425"/>
            <a:ext cx="32428" cy="446618"/>
            <a:chOff x="0" y="0"/>
            <a:chExt cx="43237" cy="595491"/>
          </a:xfrm>
        </p:grpSpPr>
        <p:sp>
          <p:nvSpPr>
            <p:cNvPr name="Freeform 31" id="31"/>
            <p:cNvSpPr/>
            <p:nvPr/>
          </p:nvSpPr>
          <p:spPr>
            <a:xfrm flipH="false" flipV="false" rot="0">
              <a:off x="0" y="0"/>
              <a:ext cx="43180" cy="595376"/>
            </a:xfrm>
            <a:custGeom>
              <a:avLst/>
              <a:gdLst/>
              <a:ahLst/>
              <a:cxnLst/>
              <a:rect r="r" b="b" t="t" l="l"/>
              <a:pathLst>
                <a:path h="595376" w="43180">
                  <a:moveTo>
                    <a:pt x="0" y="41275"/>
                  </a:moveTo>
                  <a:lnTo>
                    <a:pt x="0" y="552196"/>
                  </a:lnTo>
                  <a:cubicBezTo>
                    <a:pt x="0" y="575818"/>
                    <a:pt x="19685" y="595376"/>
                    <a:pt x="43180" y="595376"/>
                  </a:cubicBezTo>
                  <a:lnTo>
                    <a:pt x="43180" y="0"/>
                  </a:lnTo>
                  <a:cubicBezTo>
                    <a:pt x="19685" y="0"/>
                    <a:pt x="0" y="17653"/>
                    <a:pt x="0" y="41275"/>
                  </a:cubicBezTo>
                  <a:close/>
                </a:path>
              </a:pathLst>
            </a:custGeom>
            <a:solidFill>
              <a:srgbClr val="B8B8B8"/>
            </a:solidFill>
          </p:spPr>
        </p:sp>
      </p:grpSp>
      <p:grpSp>
        <p:nvGrpSpPr>
          <p:cNvPr name="Group 32" id="32"/>
          <p:cNvGrpSpPr/>
          <p:nvPr/>
        </p:nvGrpSpPr>
        <p:grpSpPr>
          <a:xfrm rot="0">
            <a:off x="4229308" y="5210326"/>
            <a:ext cx="32428" cy="448092"/>
            <a:chOff x="0" y="0"/>
            <a:chExt cx="43237" cy="597456"/>
          </a:xfrm>
        </p:grpSpPr>
        <p:sp>
          <p:nvSpPr>
            <p:cNvPr name="Freeform 33" id="33"/>
            <p:cNvSpPr/>
            <p:nvPr/>
          </p:nvSpPr>
          <p:spPr>
            <a:xfrm flipH="false" flipV="false" rot="0">
              <a:off x="0" y="0"/>
              <a:ext cx="43180" cy="597408"/>
            </a:xfrm>
            <a:custGeom>
              <a:avLst/>
              <a:gdLst/>
              <a:ahLst/>
              <a:cxnLst/>
              <a:rect r="r" b="b" t="t" l="l"/>
              <a:pathLst>
                <a:path h="597408" w="43180">
                  <a:moveTo>
                    <a:pt x="0" y="43180"/>
                  </a:moveTo>
                  <a:lnTo>
                    <a:pt x="0" y="554228"/>
                  </a:lnTo>
                  <a:cubicBezTo>
                    <a:pt x="0" y="577850"/>
                    <a:pt x="19685" y="597408"/>
                    <a:pt x="43180" y="597408"/>
                  </a:cubicBezTo>
                  <a:lnTo>
                    <a:pt x="43180" y="0"/>
                  </a:lnTo>
                  <a:cubicBezTo>
                    <a:pt x="19685" y="0"/>
                    <a:pt x="0" y="19685"/>
                    <a:pt x="0" y="43180"/>
                  </a:cubicBezTo>
                  <a:close/>
                </a:path>
              </a:pathLst>
            </a:custGeom>
            <a:solidFill>
              <a:srgbClr val="B8B8B8"/>
            </a:solidFill>
          </p:spPr>
        </p:sp>
      </p:grpSp>
      <p:grpSp>
        <p:nvGrpSpPr>
          <p:cNvPr name="Group 34" id="34"/>
          <p:cNvGrpSpPr/>
          <p:nvPr/>
        </p:nvGrpSpPr>
        <p:grpSpPr>
          <a:xfrm rot="0">
            <a:off x="7237716" y="4813823"/>
            <a:ext cx="32428" cy="717832"/>
            <a:chOff x="0" y="0"/>
            <a:chExt cx="43237" cy="957109"/>
          </a:xfrm>
        </p:grpSpPr>
        <p:sp>
          <p:nvSpPr>
            <p:cNvPr name="Freeform 35" id="35"/>
            <p:cNvSpPr/>
            <p:nvPr/>
          </p:nvSpPr>
          <p:spPr>
            <a:xfrm flipH="false" flipV="false" rot="0">
              <a:off x="0" y="0"/>
              <a:ext cx="43180" cy="957072"/>
            </a:xfrm>
            <a:custGeom>
              <a:avLst/>
              <a:gdLst/>
              <a:ahLst/>
              <a:cxnLst/>
              <a:rect r="r" b="b" t="t" l="l"/>
              <a:pathLst>
                <a:path h="957072" w="43180">
                  <a:moveTo>
                    <a:pt x="0" y="0"/>
                  </a:moveTo>
                  <a:lnTo>
                    <a:pt x="0" y="957072"/>
                  </a:lnTo>
                  <a:cubicBezTo>
                    <a:pt x="23622" y="957072"/>
                    <a:pt x="43180" y="937387"/>
                    <a:pt x="43180" y="913892"/>
                  </a:cubicBezTo>
                  <a:lnTo>
                    <a:pt x="43180" y="43180"/>
                  </a:lnTo>
                  <a:cubicBezTo>
                    <a:pt x="43180" y="19685"/>
                    <a:pt x="23622" y="0"/>
                    <a:pt x="0" y="0"/>
                  </a:cubicBezTo>
                  <a:close/>
                </a:path>
              </a:pathLst>
            </a:custGeom>
            <a:solidFill>
              <a:srgbClr val="B8B8B8"/>
            </a:solidFill>
          </p:spPr>
        </p:sp>
      </p:grpSp>
      <p:sp>
        <p:nvSpPr>
          <p:cNvPr name="Freeform 36" id="36"/>
          <p:cNvSpPr/>
          <p:nvPr/>
        </p:nvSpPr>
        <p:spPr>
          <a:xfrm flipH="false" flipV="false" rot="0">
            <a:off x="4261736" y="3438593"/>
            <a:ext cx="2975981" cy="6015343"/>
          </a:xfrm>
          <a:custGeom>
            <a:avLst/>
            <a:gdLst/>
            <a:ahLst/>
            <a:cxnLst/>
            <a:rect r="r" b="b" t="t" l="l"/>
            <a:pathLst>
              <a:path h="6015343" w="2975981">
                <a:moveTo>
                  <a:pt x="0" y="0"/>
                </a:moveTo>
                <a:lnTo>
                  <a:pt x="2975980" y="0"/>
                </a:lnTo>
                <a:lnTo>
                  <a:pt x="2975980" y="6015343"/>
                </a:lnTo>
                <a:lnTo>
                  <a:pt x="0" y="601534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7" id="37"/>
          <p:cNvSpPr/>
          <p:nvPr/>
        </p:nvSpPr>
        <p:spPr>
          <a:xfrm flipH="false" flipV="false" rot="0">
            <a:off x="7598752" y="5655873"/>
            <a:ext cx="2917021" cy="5956384"/>
          </a:xfrm>
          <a:custGeom>
            <a:avLst/>
            <a:gdLst/>
            <a:ahLst/>
            <a:cxnLst/>
            <a:rect r="r" b="b" t="t" l="l"/>
            <a:pathLst>
              <a:path h="5956384" w="2917021">
                <a:moveTo>
                  <a:pt x="0" y="0"/>
                </a:moveTo>
                <a:lnTo>
                  <a:pt x="2917022" y="0"/>
                </a:lnTo>
                <a:lnTo>
                  <a:pt x="2917022" y="5956383"/>
                </a:lnTo>
                <a:lnTo>
                  <a:pt x="0" y="59563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8" id="38"/>
          <p:cNvGrpSpPr/>
          <p:nvPr/>
        </p:nvGrpSpPr>
        <p:grpSpPr>
          <a:xfrm rot="0">
            <a:off x="7752047" y="5807693"/>
            <a:ext cx="2613380" cy="5660112"/>
            <a:chOff x="0" y="0"/>
            <a:chExt cx="3484506" cy="7546816"/>
          </a:xfrm>
        </p:grpSpPr>
        <p:sp>
          <p:nvSpPr>
            <p:cNvPr name="Freeform 39" id="39"/>
            <p:cNvSpPr/>
            <p:nvPr/>
          </p:nvSpPr>
          <p:spPr>
            <a:xfrm flipH="false" flipV="false" rot="0">
              <a:off x="0" y="0"/>
              <a:ext cx="3484499" cy="7546722"/>
            </a:xfrm>
            <a:custGeom>
              <a:avLst/>
              <a:gdLst/>
              <a:ahLst/>
              <a:cxnLst/>
              <a:rect r="r" b="b" t="t" l="l"/>
              <a:pathLst>
                <a:path h="7546722" w="3484499">
                  <a:moveTo>
                    <a:pt x="3158236" y="0"/>
                  </a:moveTo>
                  <a:lnTo>
                    <a:pt x="2737739" y="0"/>
                  </a:lnTo>
                  <a:lnTo>
                    <a:pt x="2737739" y="88392"/>
                  </a:lnTo>
                  <a:cubicBezTo>
                    <a:pt x="2737739" y="188595"/>
                    <a:pt x="2655189" y="271145"/>
                    <a:pt x="2554986" y="271145"/>
                  </a:cubicBezTo>
                  <a:lnTo>
                    <a:pt x="931545" y="271145"/>
                  </a:lnTo>
                  <a:cubicBezTo>
                    <a:pt x="831342" y="271145"/>
                    <a:pt x="748792" y="188595"/>
                    <a:pt x="748792" y="88392"/>
                  </a:cubicBezTo>
                  <a:lnTo>
                    <a:pt x="748792" y="0"/>
                  </a:lnTo>
                  <a:lnTo>
                    <a:pt x="324231" y="0"/>
                  </a:lnTo>
                  <a:cubicBezTo>
                    <a:pt x="145415" y="0"/>
                    <a:pt x="0" y="145415"/>
                    <a:pt x="0" y="324231"/>
                  </a:cubicBezTo>
                  <a:lnTo>
                    <a:pt x="0" y="7222490"/>
                  </a:lnTo>
                  <a:cubicBezTo>
                    <a:pt x="0" y="7401306"/>
                    <a:pt x="145415" y="7546722"/>
                    <a:pt x="324231" y="7546722"/>
                  </a:cubicBezTo>
                  <a:lnTo>
                    <a:pt x="3158236" y="7546722"/>
                  </a:lnTo>
                  <a:cubicBezTo>
                    <a:pt x="3337052" y="7546722"/>
                    <a:pt x="3482467" y="7401306"/>
                    <a:pt x="3482467" y="7222490"/>
                  </a:cubicBezTo>
                  <a:lnTo>
                    <a:pt x="3482467" y="324231"/>
                  </a:lnTo>
                  <a:cubicBezTo>
                    <a:pt x="3484499" y="145415"/>
                    <a:pt x="3339084" y="0"/>
                    <a:pt x="3158236" y="0"/>
                  </a:cubicBezTo>
                  <a:close/>
                </a:path>
              </a:pathLst>
            </a:custGeom>
            <a:blipFill>
              <a:blip r:embed="rId12"/>
              <a:stretch>
                <a:fillRect l="-871" t="0" r="-929" b="-1"/>
              </a:stretch>
            </a:blipFill>
          </p:spPr>
        </p:sp>
      </p:grpSp>
      <p:grpSp>
        <p:nvGrpSpPr>
          <p:cNvPr name="Group 40" id="40"/>
          <p:cNvGrpSpPr/>
          <p:nvPr/>
        </p:nvGrpSpPr>
        <p:grpSpPr>
          <a:xfrm rot="0">
            <a:off x="8838376" y="5856335"/>
            <a:ext cx="403873" cy="50116"/>
            <a:chOff x="0" y="0"/>
            <a:chExt cx="538497" cy="66821"/>
          </a:xfrm>
        </p:grpSpPr>
        <p:sp>
          <p:nvSpPr>
            <p:cNvPr name="Freeform 41" id="41"/>
            <p:cNvSpPr/>
            <p:nvPr/>
          </p:nvSpPr>
          <p:spPr>
            <a:xfrm flipH="false" flipV="false" rot="0">
              <a:off x="0" y="0"/>
              <a:ext cx="538480" cy="66802"/>
            </a:xfrm>
            <a:custGeom>
              <a:avLst/>
              <a:gdLst/>
              <a:ahLst/>
              <a:cxnLst/>
              <a:rect r="r" b="b" t="t" l="l"/>
              <a:pathLst>
                <a:path h="66802" w="538480">
                  <a:moveTo>
                    <a:pt x="505079" y="0"/>
                  </a:moveTo>
                  <a:lnTo>
                    <a:pt x="33401" y="0"/>
                  </a:lnTo>
                  <a:cubicBezTo>
                    <a:pt x="15748" y="0"/>
                    <a:pt x="0" y="13716"/>
                    <a:pt x="0" y="33401"/>
                  </a:cubicBezTo>
                  <a:cubicBezTo>
                    <a:pt x="0" y="53086"/>
                    <a:pt x="15748" y="66802"/>
                    <a:pt x="33401" y="66802"/>
                  </a:cubicBezTo>
                  <a:lnTo>
                    <a:pt x="505079" y="66802"/>
                  </a:lnTo>
                  <a:cubicBezTo>
                    <a:pt x="522732" y="66802"/>
                    <a:pt x="538480" y="53086"/>
                    <a:pt x="538480" y="33401"/>
                  </a:cubicBezTo>
                  <a:cubicBezTo>
                    <a:pt x="538480" y="13716"/>
                    <a:pt x="522732" y="0"/>
                    <a:pt x="505079" y="0"/>
                  </a:cubicBezTo>
                  <a:close/>
                </a:path>
              </a:pathLst>
            </a:custGeom>
            <a:solidFill>
              <a:srgbClr val="606060"/>
            </a:solidFill>
          </p:spPr>
        </p:sp>
      </p:grpSp>
      <p:grpSp>
        <p:nvGrpSpPr>
          <p:cNvPr name="Group 42" id="42"/>
          <p:cNvGrpSpPr/>
          <p:nvPr/>
        </p:nvGrpSpPr>
        <p:grpSpPr>
          <a:xfrm rot="0">
            <a:off x="9368665" y="5844484"/>
            <a:ext cx="77339" cy="73818"/>
            <a:chOff x="0" y="0"/>
            <a:chExt cx="103119" cy="98424"/>
          </a:xfrm>
        </p:grpSpPr>
        <p:sp>
          <p:nvSpPr>
            <p:cNvPr name="Freeform 43" id="43"/>
            <p:cNvSpPr/>
            <p:nvPr/>
          </p:nvSpPr>
          <p:spPr>
            <a:xfrm flipH="false" flipV="false" rot="0">
              <a:off x="-127" y="0"/>
              <a:ext cx="103124" cy="98425"/>
            </a:xfrm>
            <a:custGeom>
              <a:avLst/>
              <a:gdLst/>
              <a:ahLst/>
              <a:cxnLst/>
              <a:rect r="r" b="b" t="t" l="l"/>
              <a:pathLst>
                <a:path h="98425" w="103124">
                  <a:moveTo>
                    <a:pt x="51689" y="127"/>
                  </a:moveTo>
                  <a:cubicBezTo>
                    <a:pt x="34036" y="0"/>
                    <a:pt x="17780" y="9398"/>
                    <a:pt x="8890" y="24638"/>
                  </a:cubicBezTo>
                  <a:cubicBezTo>
                    <a:pt x="0" y="39878"/>
                    <a:pt x="127" y="58547"/>
                    <a:pt x="8890" y="73787"/>
                  </a:cubicBezTo>
                  <a:cubicBezTo>
                    <a:pt x="17653" y="89027"/>
                    <a:pt x="34036" y="98425"/>
                    <a:pt x="51689" y="98298"/>
                  </a:cubicBezTo>
                  <a:cubicBezTo>
                    <a:pt x="69342" y="98425"/>
                    <a:pt x="85598" y="89027"/>
                    <a:pt x="94361" y="73787"/>
                  </a:cubicBezTo>
                  <a:cubicBezTo>
                    <a:pt x="103124" y="58547"/>
                    <a:pt x="103124" y="39751"/>
                    <a:pt x="94361" y="24511"/>
                  </a:cubicBezTo>
                  <a:cubicBezTo>
                    <a:pt x="85598" y="9271"/>
                    <a:pt x="69342" y="0"/>
                    <a:pt x="51689" y="127"/>
                  </a:cubicBezTo>
                  <a:close/>
                </a:path>
              </a:pathLst>
            </a:custGeom>
            <a:solidFill>
              <a:srgbClr val="606060"/>
            </a:solidFill>
          </p:spPr>
        </p:sp>
      </p:grpSp>
      <p:grpSp>
        <p:nvGrpSpPr>
          <p:cNvPr name="Group 44" id="44"/>
          <p:cNvGrpSpPr/>
          <p:nvPr/>
        </p:nvGrpSpPr>
        <p:grpSpPr>
          <a:xfrm rot="0">
            <a:off x="7536845" y="6422346"/>
            <a:ext cx="32428" cy="247630"/>
            <a:chOff x="0" y="0"/>
            <a:chExt cx="43237" cy="330173"/>
          </a:xfrm>
        </p:grpSpPr>
        <p:sp>
          <p:nvSpPr>
            <p:cNvPr name="Freeform 45" id="45"/>
            <p:cNvSpPr/>
            <p:nvPr/>
          </p:nvSpPr>
          <p:spPr>
            <a:xfrm flipH="false" flipV="false" rot="0">
              <a:off x="0" y="0"/>
              <a:ext cx="43180" cy="330200"/>
            </a:xfrm>
            <a:custGeom>
              <a:avLst/>
              <a:gdLst/>
              <a:ahLst/>
              <a:cxnLst/>
              <a:rect r="r" b="b" t="t" l="l"/>
              <a:pathLst>
                <a:path h="330200" w="43180">
                  <a:moveTo>
                    <a:pt x="0" y="41275"/>
                  </a:moveTo>
                  <a:lnTo>
                    <a:pt x="0" y="286893"/>
                  </a:lnTo>
                  <a:cubicBezTo>
                    <a:pt x="0" y="310515"/>
                    <a:pt x="19685" y="330200"/>
                    <a:pt x="43180" y="330200"/>
                  </a:cubicBezTo>
                  <a:lnTo>
                    <a:pt x="43180" y="0"/>
                  </a:lnTo>
                  <a:cubicBezTo>
                    <a:pt x="19685" y="0"/>
                    <a:pt x="0" y="17653"/>
                    <a:pt x="0" y="41275"/>
                  </a:cubicBezTo>
                  <a:close/>
                </a:path>
              </a:pathLst>
            </a:custGeom>
            <a:solidFill>
              <a:srgbClr val="B8B8B8"/>
            </a:solidFill>
          </p:spPr>
        </p:sp>
      </p:grpSp>
      <p:grpSp>
        <p:nvGrpSpPr>
          <p:cNvPr name="Group 46" id="46"/>
          <p:cNvGrpSpPr/>
          <p:nvPr/>
        </p:nvGrpSpPr>
        <p:grpSpPr>
          <a:xfrm rot="0">
            <a:off x="7536845" y="6854225"/>
            <a:ext cx="32428" cy="446618"/>
            <a:chOff x="0" y="0"/>
            <a:chExt cx="43237" cy="595491"/>
          </a:xfrm>
        </p:grpSpPr>
        <p:sp>
          <p:nvSpPr>
            <p:cNvPr name="Freeform 47" id="47"/>
            <p:cNvSpPr/>
            <p:nvPr/>
          </p:nvSpPr>
          <p:spPr>
            <a:xfrm flipH="false" flipV="false" rot="0">
              <a:off x="0" y="0"/>
              <a:ext cx="43180" cy="595376"/>
            </a:xfrm>
            <a:custGeom>
              <a:avLst/>
              <a:gdLst/>
              <a:ahLst/>
              <a:cxnLst/>
              <a:rect r="r" b="b" t="t" l="l"/>
              <a:pathLst>
                <a:path h="595376" w="43180">
                  <a:moveTo>
                    <a:pt x="0" y="41275"/>
                  </a:moveTo>
                  <a:lnTo>
                    <a:pt x="0" y="552196"/>
                  </a:lnTo>
                  <a:cubicBezTo>
                    <a:pt x="0" y="575818"/>
                    <a:pt x="19685" y="595376"/>
                    <a:pt x="43180" y="595376"/>
                  </a:cubicBezTo>
                  <a:lnTo>
                    <a:pt x="43180" y="0"/>
                  </a:lnTo>
                  <a:cubicBezTo>
                    <a:pt x="19685" y="0"/>
                    <a:pt x="0" y="17653"/>
                    <a:pt x="0" y="41275"/>
                  </a:cubicBezTo>
                  <a:close/>
                </a:path>
              </a:pathLst>
            </a:custGeom>
            <a:solidFill>
              <a:srgbClr val="B8B8B8"/>
            </a:solidFill>
          </p:spPr>
        </p:sp>
      </p:grpSp>
      <p:grpSp>
        <p:nvGrpSpPr>
          <p:cNvPr name="Group 48" id="48"/>
          <p:cNvGrpSpPr/>
          <p:nvPr/>
        </p:nvGrpSpPr>
        <p:grpSpPr>
          <a:xfrm rot="0">
            <a:off x="7536845" y="7398126"/>
            <a:ext cx="32428" cy="448092"/>
            <a:chOff x="0" y="0"/>
            <a:chExt cx="43237" cy="597456"/>
          </a:xfrm>
        </p:grpSpPr>
        <p:sp>
          <p:nvSpPr>
            <p:cNvPr name="Freeform 49" id="49"/>
            <p:cNvSpPr/>
            <p:nvPr/>
          </p:nvSpPr>
          <p:spPr>
            <a:xfrm flipH="false" flipV="false" rot="0">
              <a:off x="0" y="0"/>
              <a:ext cx="43180" cy="597408"/>
            </a:xfrm>
            <a:custGeom>
              <a:avLst/>
              <a:gdLst/>
              <a:ahLst/>
              <a:cxnLst/>
              <a:rect r="r" b="b" t="t" l="l"/>
              <a:pathLst>
                <a:path h="597408" w="43180">
                  <a:moveTo>
                    <a:pt x="0" y="43180"/>
                  </a:moveTo>
                  <a:lnTo>
                    <a:pt x="0" y="554228"/>
                  </a:lnTo>
                  <a:cubicBezTo>
                    <a:pt x="0" y="577850"/>
                    <a:pt x="19685" y="597408"/>
                    <a:pt x="43180" y="597408"/>
                  </a:cubicBezTo>
                  <a:lnTo>
                    <a:pt x="43180" y="0"/>
                  </a:lnTo>
                  <a:cubicBezTo>
                    <a:pt x="19685" y="0"/>
                    <a:pt x="0" y="19685"/>
                    <a:pt x="0" y="43180"/>
                  </a:cubicBezTo>
                  <a:close/>
                </a:path>
              </a:pathLst>
            </a:custGeom>
            <a:solidFill>
              <a:srgbClr val="B8B8B8"/>
            </a:solidFill>
          </p:spPr>
        </p:sp>
      </p:grpSp>
      <p:grpSp>
        <p:nvGrpSpPr>
          <p:cNvPr name="Group 50" id="50"/>
          <p:cNvGrpSpPr/>
          <p:nvPr/>
        </p:nvGrpSpPr>
        <p:grpSpPr>
          <a:xfrm rot="0">
            <a:off x="10545253" y="7001623"/>
            <a:ext cx="32428" cy="717832"/>
            <a:chOff x="0" y="0"/>
            <a:chExt cx="43237" cy="957109"/>
          </a:xfrm>
        </p:grpSpPr>
        <p:sp>
          <p:nvSpPr>
            <p:cNvPr name="Freeform 51" id="51"/>
            <p:cNvSpPr/>
            <p:nvPr/>
          </p:nvSpPr>
          <p:spPr>
            <a:xfrm flipH="false" flipV="false" rot="0">
              <a:off x="0" y="0"/>
              <a:ext cx="43180" cy="957072"/>
            </a:xfrm>
            <a:custGeom>
              <a:avLst/>
              <a:gdLst/>
              <a:ahLst/>
              <a:cxnLst/>
              <a:rect r="r" b="b" t="t" l="l"/>
              <a:pathLst>
                <a:path h="957072" w="43180">
                  <a:moveTo>
                    <a:pt x="0" y="0"/>
                  </a:moveTo>
                  <a:lnTo>
                    <a:pt x="0" y="957072"/>
                  </a:lnTo>
                  <a:cubicBezTo>
                    <a:pt x="23622" y="957072"/>
                    <a:pt x="43180" y="937387"/>
                    <a:pt x="43180" y="913892"/>
                  </a:cubicBezTo>
                  <a:lnTo>
                    <a:pt x="43180" y="43180"/>
                  </a:lnTo>
                  <a:cubicBezTo>
                    <a:pt x="43180" y="19685"/>
                    <a:pt x="23622" y="0"/>
                    <a:pt x="0" y="0"/>
                  </a:cubicBezTo>
                  <a:close/>
                </a:path>
              </a:pathLst>
            </a:custGeom>
            <a:solidFill>
              <a:srgbClr val="B8B8B8"/>
            </a:solidFill>
          </p:spPr>
        </p:sp>
      </p:grpSp>
      <p:sp>
        <p:nvSpPr>
          <p:cNvPr name="Freeform 52" id="52"/>
          <p:cNvSpPr/>
          <p:nvPr/>
        </p:nvSpPr>
        <p:spPr>
          <a:xfrm flipH="false" flipV="false" rot="0">
            <a:off x="7569273" y="5626393"/>
            <a:ext cx="2975981" cy="6015343"/>
          </a:xfrm>
          <a:custGeom>
            <a:avLst/>
            <a:gdLst/>
            <a:ahLst/>
            <a:cxnLst/>
            <a:rect r="r" b="b" t="t" l="l"/>
            <a:pathLst>
              <a:path h="6015343" w="2975981">
                <a:moveTo>
                  <a:pt x="0" y="0"/>
                </a:moveTo>
                <a:lnTo>
                  <a:pt x="2975980" y="0"/>
                </a:lnTo>
                <a:lnTo>
                  <a:pt x="2975980" y="6015343"/>
                </a:lnTo>
                <a:lnTo>
                  <a:pt x="0" y="601534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53" id="53"/>
          <p:cNvSpPr/>
          <p:nvPr/>
        </p:nvSpPr>
        <p:spPr>
          <a:xfrm flipH="false" flipV="false" rot="0">
            <a:off x="11893585" y="3246305"/>
            <a:ext cx="1042538" cy="192288"/>
          </a:xfrm>
          <a:custGeom>
            <a:avLst/>
            <a:gdLst/>
            <a:ahLst/>
            <a:cxnLst/>
            <a:rect r="r" b="b" t="t" l="l"/>
            <a:pathLst>
              <a:path h="192288" w="1042538">
                <a:moveTo>
                  <a:pt x="0" y="0"/>
                </a:moveTo>
                <a:lnTo>
                  <a:pt x="1042538" y="0"/>
                </a:lnTo>
                <a:lnTo>
                  <a:pt x="1042538" y="192288"/>
                </a:lnTo>
                <a:lnTo>
                  <a:pt x="0" y="19228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54" id="54"/>
          <p:cNvSpPr/>
          <p:nvPr/>
        </p:nvSpPr>
        <p:spPr>
          <a:xfrm flipH="false" flipV="false" rot="0">
            <a:off x="11898530" y="3668671"/>
            <a:ext cx="677751" cy="677751"/>
          </a:xfrm>
          <a:custGeom>
            <a:avLst/>
            <a:gdLst/>
            <a:ahLst/>
            <a:cxnLst/>
            <a:rect r="r" b="b" t="t" l="l"/>
            <a:pathLst>
              <a:path h="677751" w="677751">
                <a:moveTo>
                  <a:pt x="0" y="0"/>
                </a:moveTo>
                <a:lnTo>
                  <a:pt x="677751" y="0"/>
                </a:lnTo>
                <a:lnTo>
                  <a:pt x="677751" y="677751"/>
                </a:lnTo>
                <a:lnTo>
                  <a:pt x="0" y="677751"/>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55" id="55"/>
          <p:cNvSpPr/>
          <p:nvPr/>
        </p:nvSpPr>
        <p:spPr>
          <a:xfrm flipH="false" flipV="false" rot="0">
            <a:off x="11898530" y="5626393"/>
            <a:ext cx="677751" cy="677751"/>
          </a:xfrm>
          <a:custGeom>
            <a:avLst/>
            <a:gdLst/>
            <a:ahLst/>
            <a:cxnLst/>
            <a:rect r="r" b="b" t="t" l="l"/>
            <a:pathLst>
              <a:path h="677751" w="677751">
                <a:moveTo>
                  <a:pt x="0" y="0"/>
                </a:moveTo>
                <a:lnTo>
                  <a:pt x="677751" y="0"/>
                </a:lnTo>
                <a:lnTo>
                  <a:pt x="677751" y="677751"/>
                </a:lnTo>
                <a:lnTo>
                  <a:pt x="0" y="677751"/>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56" id="56"/>
          <p:cNvSpPr/>
          <p:nvPr/>
        </p:nvSpPr>
        <p:spPr>
          <a:xfrm flipH="false" flipV="false" rot="0">
            <a:off x="11989350" y="8005808"/>
            <a:ext cx="677751" cy="677751"/>
          </a:xfrm>
          <a:custGeom>
            <a:avLst/>
            <a:gdLst/>
            <a:ahLst/>
            <a:cxnLst/>
            <a:rect r="r" b="b" t="t" l="l"/>
            <a:pathLst>
              <a:path h="677751" w="677751">
                <a:moveTo>
                  <a:pt x="0" y="0"/>
                </a:moveTo>
                <a:lnTo>
                  <a:pt x="677751" y="0"/>
                </a:lnTo>
                <a:lnTo>
                  <a:pt x="677751" y="677751"/>
                </a:lnTo>
                <a:lnTo>
                  <a:pt x="0" y="677751"/>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57" id="57"/>
          <p:cNvSpPr txBox="true"/>
          <p:nvPr/>
        </p:nvSpPr>
        <p:spPr>
          <a:xfrm rot="0">
            <a:off x="15940842" y="498624"/>
            <a:ext cx="978460"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Contact</a:t>
            </a:r>
          </a:p>
        </p:txBody>
      </p:sp>
      <p:sp>
        <p:nvSpPr>
          <p:cNvPr name="TextBox 58" id="58"/>
          <p:cNvSpPr txBox="true"/>
          <p:nvPr/>
        </p:nvSpPr>
        <p:spPr>
          <a:xfrm rot="0">
            <a:off x="14385046" y="498624"/>
            <a:ext cx="1060497"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About Us</a:t>
            </a:r>
          </a:p>
        </p:txBody>
      </p:sp>
      <p:sp>
        <p:nvSpPr>
          <p:cNvPr name="TextBox 59" id="59"/>
          <p:cNvSpPr txBox="true"/>
          <p:nvPr/>
        </p:nvSpPr>
        <p:spPr>
          <a:xfrm rot="0">
            <a:off x="13154289" y="498624"/>
            <a:ext cx="735456"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Photo</a:t>
            </a:r>
          </a:p>
        </p:txBody>
      </p:sp>
      <p:sp>
        <p:nvSpPr>
          <p:cNvPr name="TextBox 60" id="60"/>
          <p:cNvSpPr txBox="true"/>
          <p:nvPr/>
        </p:nvSpPr>
        <p:spPr>
          <a:xfrm rot="0">
            <a:off x="11898530" y="498624"/>
            <a:ext cx="809760"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Home</a:t>
            </a:r>
          </a:p>
        </p:txBody>
      </p:sp>
      <p:sp>
        <p:nvSpPr>
          <p:cNvPr name="TextBox 61" id="61"/>
          <p:cNvSpPr txBox="true"/>
          <p:nvPr/>
        </p:nvSpPr>
        <p:spPr>
          <a:xfrm rot="0">
            <a:off x="11893585" y="1944842"/>
            <a:ext cx="5598214" cy="1446127"/>
          </a:xfrm>
          <a:prstGeom prst="rect">
            <a:avLst/>
          </a:prstGeom>
        </p:spPr>
        <p:txBody>
          <a:bodyPr anchor="t" rtlCol="false" tIns="0" lIns="0" bIns="0" rIns="0">
            <a:spAutoFit/>
          </a:bodyPr>
          <a:lstStyle/>
          <a:p>
            <a:pPr algn="l">
              <a:lnSpc>
                <a:spcPts val="5335"/>
              </a:lnSpc>
            </a:pPr>
            <a:r>
              <a:rPr lang="en-US" sz="4559" b="true">
                <a:solidFill>
                  <a:srgbClr val="1F2020"/>
                </a:solidFill>
                <a:latin typeface="Poppins Bold"/>
                <a:ea typeface="Poppins Bold"/>
                <a:cs typeface="Poppins Bold"/>
                <a:sym typeface="Poppins Bold"/>
              </a:rPr>
              <a:t>Fitur Utama Program</a:t>
            </a:r>
          </a:p>
        </p:txBody>
      </p:sp>
      <p:sp>
        <p:nvSpPr>
          <p:cNvPr name="TextBox 62" id="62"/>
          <p:cNvSpPr txBox="true"/>
          <p:nvPr/>
        </p:nvSpPr>
        <p:spPr>
          <a:xfrm rot="0">
            <a:off x="12936123" y="3638208"/>
            <a:ext cx="2243577" cy="1711960"/>
          </a:xfrm>
          <a:prstGeom prst="rect">
            <a:avLst/>
          </a:prstGeom>
        </p:spPr>
        <p:txBody>
          <a:bodyPr anchor="t" rtlCol="false" tIns="0" lIns="0" bIns="0" rIns="0">
            <a:spAutoFit/>
          </a:bodyPr>
          <a:lstStyle/>
          <a:p>
            <a:pPr algn="l">
              <a:lnSpc>
                <a:spcPts val="2238"/>
              </a:lnSpc>
            </a:pPr>
            <a:r>
              <a:rPr lang="en-US" sz="1599" b="true">
                <a:solidFill>
                  <a:srgbClr val="1F2020"/>
                </a:solidFill>
                <a:latin typeface="Poppins Bold"/>
                <a:ea typeface="Poppins Bold"/>
                <a:cs typeface="Poppins Bold"/>
                <a:sym typeface="Poppins Bold"/>
              </a:rPr>
              <a:t>Sistem katalog produk lengkap dengan deskripsi, gambar, dan spesifikasi detail.</a:t>
            </a:r>
          </a:p>
          <a:p>
            <a:pPr algn="l">
              <a:lnSpc>
                <a:spcPts val="2238"/>
              </a:lnSpc>
            </a:pPr>
          </a:p>
        </p:txBody>
      </p:sp>
      <p:sp>
        <p:nvSpPr>
          <p:cNvPr name="TextBox 63" id="63"/>
          <p:cNvSpPr txBox="true"/>
          <p:nvPr/>
        </p:nvSpPr>
        <p:spPr>
          <a:xfrm rot="0">
            <a:off x="11989350" y="3816094"/>
            <a:ext cx="496110" cy="325755"/>
          </a:xfrm>
          <a:prstGeom prst="rect">
            <a:avLst/>
          </a:prstGeom>
        </p:spPr>
        <p:txBody>
          <a:bodyPr anchor="t" rtlCol="false" tIns="0" lIns="0" bIns="0" rIns="0">
            <a:spAutoFit/>
          </a:bodyPr>
          <a:lstStyle/>
          <a:p>
            <a:pPr algn="ctr">
              <a:lnSpc>
                <a:spcPts val="2519"/>
              </a:lnSpc>
            </a:pPr>
            <a:r>
              <a:rPr lang="en-US" sz="1799" b="true">
                <a:solidFill>
                  <a:srgbClr val="FFFFFF"/>
                </a:solidFill>
                <a:latin typeface="Open Sans Bold"/>
                <a:ea typeface="Open Sans Bold"/>
                <a:cs typeface="Open Sans Bold"/>
                <a:sym typeface="Open Sans Bold"/>
              </a:rPr>
              <a:t>01</a:t>
            </a:r>
          </a:p>
        </p:txBody>
      </p:sp>
      <p:sp>
        <p:nvSpPr>
          <p:cNvPr name="TextBox 64" id="64"/>
          <p:cNvSpPr txBox="true"/>
          <p:nvPr/>
        </p:nvSpPr>
        <p:spPr>
          <a:xfrm rot="0">
            <a:off x="12936123" y="5531143"/>
            <a:ext cx="2243577" cy="2264410"/>
          </a:xfrm>
          <a:prstGeom prst="rect">
            <a:avLst/>
          </a:prstGeom>
        </p:spPr>
        <p:txBody>
          <a:bodyPr anchor="t" rtlCol="false" tIns="0" lIns="0" bIns="0" rIns="0">
            <a:spAutoFit/>
          </a:bodyPr>
          <a:lstStyle/>
          <a:p>
            <a:pPr algn="l">
              <a:lnSpc>
                <a:spcPts val="2238"/>
              </a:lnSpc>
            </a:pPr>
            <a:r>
              <a:rPr lang="en-US" sz="1599" b="true">
                <a:solidFill>
                  <a:srgbClr val="1F2020"/>
                </a:solidFill>
                <a:latin typeface="Poppins Bold"/>
                <a:ea typeface="Poppins Bold"/>
                <a:cs typeface="Poppins Bold"/>
                <a:sym typeface="Poppins Bold"/>
              </a:rPr>
              <a:t>Proses pembelian dan pembayaran yang mudah, aman, dan terintegrasi dengan berbagai metode pembayaran.</a:t>
            </a:r>
          </a:p>
          <a:p>
            <a:pPr algn="l">
              <a:lnSpc>
                <a:spcPts val="2238"/>
              </a:lnSpc>
            </a:pPr>
          </a:p>
        </p:txBody>
      </p:sp>
      <p:sp>
        <p:nvSpPr>
          <p:cNvPr name="TextBox 65" id="65"/>
          <p:cNvSpPr txBox="true"/>
          <p:nvPr/>
        </p:nvSpPr>
        <p:spPr>
          <a:xfrm rot="0">
            <a:off x="11989350" y="5773816"/>
            <a:ext cx="496110" cy="325755"/>
          </a:xfrm>
          <a:prstGeom prst="rect">
            <a:avLst/>
          </a:prstGeom>
        </p:spPr>
        <p:txBody>
          <a:bodyPr anchor="t" rtlCol="false" tIns="0" lIns="0" bIns="0" rIns="0">
            <a:spAutoFit/>
          </a:bodyPr>
          <a:lstStyle/>
          <a:p>
            <a:pPr algn="ctr">
              <a:lnSpc>
                <a:spcPts val="2519"/>
              </a:lnSpc>
            </a:pPr>
            <a:r>
              <a:rPr lang="en-US" sz="1799" b="true">
                <a:solidFill>
                  <a:srgbClr val="FFFFFF"/>
                </a:solidFill>
                <a:latin typeface="Open Sans Bold"/>
                <a:ea typeface="Open Sans Bold"/>
                <a:cs typeface="Open Sans Bold"/>
                <a:sym typeface="Open Sans Bold"/>
              </a:rPr>
              <a:t>02</a:t>
            </a:r>
          </a:p>
        </p:txBody>
      </p:sp>
      <p:sp>
        <p:nvSpPr>
          <p:cNvPr name="TextBox 66" id="66"/>
          <p:cNvSpPr txBox="true"/>
          <p:nvPr/>
        </p:nvSpPr>
        <p:spPr>
          <a:xfrm rot="0">
            <a:off x="12080170" y="8153231"/>
            <a:ext cx="496110" cy="325755"/>
          </a:xfrm>
          <a:prstGeom prst="rect">
            <a:avLst/>
          </a:prstGeom>
        </p:spPr>
        <p:txBody>
          <a:bodyPr anchor="t" rtlCol="false" tIns="0" lIns="0" bIns="0" rIns="0">
            <a:spAutoFit/>
          </a:bodyPr>
          <a:lstStyle/>
          <a:p>
            <a:pPr algn="ctr">
              <a:lnSpc>
                <a:spcPts val="2519"/>
              </a:lnSpc>
            </a:pPr>
            <a:r>
              <a:rPr lang="en-US" sz="1799" b="true">
                <a:solidFill>
                  <a:srgbClr val="FFFFFF"/>
                </a:solidFill>
                <a:latin typeface="Open Sans Bold"/>
                <a:ea typeface="Open Sans Bold"/>
                <a:cs typeface="Open Sans Bold"/>
                <a:sym typeface="Open Sans Bold"/>
              </a:rPr>
              <a:t>03</a:t>
            </a:r>
          </a:p>
        </p:txBody>
      </p:sp>
      <p:sp>
        <p:nvSpPr>
          <p:cNvPr name="TextBox 67" id="67"/>
          <p:cNvSpPr txBox="true"/>
          <p:nvPr/>
        </p:nvSpPr>
        <p:spPr>
          <a:xfrm rot="0">
            <a:off x="12936123" y="7910558"/>
            <a:ext cx="2509420" cy="2264410"/>
          </a:xfrm>
          <a:prstGeom prst="rect">
            <a:avLst/>
          </a:prstGeom>
        </p:spPr>
        <p:txBody>
          <a:bodyPr anchor="t" rtlCol="false" tIns="0" lIns="0" bIns="0" rIns="0">
            <a:spAutoFit/>
          </a:bodyPr>
          <a:lstStyle/>
          <a:p>
            <a:pPr algn="l">
              <a:lnSpc>
                <a:spcPts val="2238"/>
              </a:lnSpc>
            </a:pPr>
            <a:r>
              <a:rPr lang="en-US" sz="1599" b="true">
                <a:solidFill>
                  <a:srgbClr val="1F2020"/>
                </a:solidFill>
                <a:latin typeface="Poppins Bold"/>
                <a:ea typeface="Poppins Bold"/>
                <a:cs typeface="Poppins Bold"/>
                <a:sym typeface="Poppins Bold"/>
              </a:rPr>
              <a:t>Layanan customer support yang responsif untuk membantu pengguna dalam menyelesaikan masalah atau pertanyaan.</a:t>
            </a:r>
          </a:p>
          <a:p>
            <a:pPr algn="l">
              <a:lnSpc>
                <a:spcPts val="2238"/>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93116" y="447580"/>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93116" y="539683"/>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408967" y="-4783843"/>
            <a:ext cx="34385618" cy="9567685"/>
          </a:xfrm>
          <a:custGeom>
            <a:avLst/>
            <a:gdLst/>
            <a:ahLst/>
            <a:cxnLst/>
            <a:rect r="r" b="b" t="t" l="l"/>
            <a:pathLst>
              <a:path h="9567685" w="34385618">
                <a:moveTo>
                  <a:pt x="0" y="0"/>
                </a:moveTo>
                <a:lnTo>
                  <a:pt x="34385619" y="0"/>
                </a:lnTo>
                <a:lnTo>
                  <a:pt x="34385619" y="9567686"/>
                </a:lnTo>
                <a:lnTo>
                  <a:pt x="0" y="95676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77932" y="8453091"/>
            <a:ext cx="110068" cy="805209"/>
          </a:xfrm>
          <a:custGeom>
            <a:avLst/>
            <a:gdLst/>
            <a:ahLst/>
            <a:cxnLst/>
            <a:rect r="r" b="b" t="t" l="l"/>
            <a:pathLst>
              <a:path h="805209" w="110068">
                <a:moveTo>
                  <a:pt x="0" y="0"/>
                </a:moveTo>
                <a:lnTo>
                  <a:pt x="110068" y="0"/>
                </a:lnTo>
                <a:lnTo>
                  <a:pt x="110068" y="805209"/>
                </a:lnTo>
                <a:lnTo>
                  <a:pt x="0" y="805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49232" y="2615252"/>
            <a:ext cx="8994768" cy="4485733"/>
          </a:xfrm>
          <a:custGeom>
            <a:avLst/>
            <a:gdLst/>
            <a:ahLst/>
            <a:cxnLst/>
            <a:rect r="r" b="b" t="t" l="l"/>
            <a:pathLst>
              <a:path h="4485733" w="8994768">
                <a:moveTo>
                  <a:pt x="0" y="0"/>
                </a:moveTo>
                <a:lnTo>
                  <a:pt x="8994768" y="0"/>
                </a:lnTo>
                <a:lnTo>
                  <a:pt x="8994768" y="4485733"/>
                </a:lnTo>
                <a:lnTo>
                  <a:pt x="0" y="4485733"/>
                </a:lnTo>
                <a:lnTo>
                  <a:pt x="0" y="0"/>
                </a:lnTo>
                <a:close/>
              </a:path>
            </a:pathLst>
          </a:custGeom>
          <a:blipFill>
            <a:blip r:embed="rId8"/>
            <a:stretch>
              <a:fillRect l="0" t="0" r="0" b="0"/>
            </a:stretch>
          </a:blipFill>
        </p:spPr>
      </p:sp>
      <p:sp>
        <p:nvSpPr>
          <p:cNvPr name="TextBox 7" id="7"/>
          <p:cNvSpPr txBox="true"/>
          <p:nvPr/>
        </p:nvSpPr>
        <p:spPr>
          <a:xfrm rot="0">
            <a:off x="15940842" y="498624"/>
            <a:ext cx="978460"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Contact</a:t>
            </a:r>
          </a:p>
        </p:txBody>
      </p:sp>
      <p:sp>
        <p:nvSpPr>
          <p:cNvPr name="TextBox 8" id="8"/>
          <p:cNvSpPr txBox="true"/>
          <p:nvPr/>
        </p:nvSpPr>
        <p:spPr>
          <a:xfrm rot="0">
            <a:off x="14385046" y="498624"/>
            <a:ext cx="1060497"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About Us</a:t>
            </a:r>
          </a:p>
        </p:txBody>
      </p:sp>
      <p:sp>
        <p:nvSpPr>
          <p:cNvPr name="TextBox 9" id="9"/>
          <p:cNvSpPr txBox="true"/>
          <p:nvPr/>
        </p:nvSpPr>
        <p:spPr>
          <a:xfrm rot="0">
            <a:off x="13154289" y="498624"/>
            <a:ext cx="735456"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Photo</a:t>
            </a:r>
          </a:p>
        </p:txBody>
      </p:sp>
      <p:sp>
        <p:nvSpPr>
          <p:cNvPr name="TextBox 10" id="10"/>
          <p:cNvSpPr txBox="true"/>
          <p:nvPr/>
        </p:nvSpPr>
        <p:spPr>
          <a:xfrm rot="0">
            <a:off x="11898530" y="498624"/>
            <a:ext cx="809760" cy="217021"/>
          </a:xfrm>
          <a:prstGeom prst="rect">
            <a:avLst/>
          </a:prstGeom>
        </p:spPr>
        <p:txBody>
          <a:bodyPr anchor="t" rtlCol="false" tIns="0" lIns="0" bIns="0" rIns="0">
            <a:spAutoFit/>
          </a:bodyPr>
          <a:lstStyle/>
          <a:p>
            <a:pPr algn="l">
              <a:lnSpc>
                <a:spcPts val="1679"/>
              </a:lnSpc>
            </a:pPr>
            <a:r>
              <a:rPr lang="en-US" sz="1200">
                <a:solidFill>
                  <a:srgbClr val="1F2020"/>
                </a:solidFill>
                <a:latin typeface="Open Sans"/>
                <a:ea typeface="Open Sans"/>
                <a:cs typeface="Open Sans"/>
                <a:sym typeface="Open Sans"/>
              </a:rPr>
              <a:t>Home</a:t>
            </a:r>
          </a:p>
        </p:txBody>
      </p:sp>
      <p:sp>
        <p:nvSpPr>
          <p:cNvPr name="TextBox 11" id="11"/>
          <p:cNvSpPr txBox="true"/>
          <p:nvPr/>
        </p:nvSpPr>
        <p:spPr>
          <a:xfrm rot="0">
            <a:off x="10335913" y="3387926"/>
            <a:ext cx="6427931" cy="731647"/>
          </a:xfrm>
          <a:prstGeom prst="rect">
            <a:avLst/>
          </a:prstGeom>
        </p:spPr>
        <p:txBody>
          <a:bodyPr anchor="t" rtlCol="false" tIns="0" lIns="0" bIns="0" rIns="0">
            <a:spAutoFit/>
          </a:bodyPr>
          <a:lstStyle/>
          <a:p>
            <a:pPr algn="ctr">
              <a:lnSpc>
                <a:spcPts val="5335"/>
              </a:lnSpc>
            </a:pPr>
            <a:r>
              <a:rPr lang="en-US" sz="4559" b="true">
                <a:solidFill>
                  <a:srgbClr val="1F2020"/>
                </a:solidFill>
                <a:latin typeface="Poppins Bold"/>
                <a:ea typeface="Poppins Bold"/>
                <a:cs typeface="Poppins Bold"/>
                <a:sym typeface="Poppins Bold"/>
              </a:rPr>
              <a:t>Use Case</a:t>
            </a:r>
          </a:p>
        </p:txBody>
      </p:sp>
      <p:sp>
        <p:nvSpPr>
          <p:cNvPr name="TextBox 12" id="12"/>
          <p:cNvSpPr txBox="true"/>
          <p:nvPr/>
        </p:nvSpPr>
        <p:spPr>
          <a:xfrm rot="0">
            <a:off x="9821180" y="4551657"/>
            <a:ext cx="7670620" cy="1359408"/>
          </a:xfrm>
          <a:prstGeom prst="rect">
            <a:avLst/>
          </a:prstGeom>
        </p:spPr>
        <p:txBody>
          <a:bodyPr anchor="t" rtlCol="false" tIns="0" lIns="0" bIns="0" rIns="0">
            <a:spAutoFit/>
          </a:bodyPr>
          <a:lstStyle/>
          <a:p>
            <a:pPr algn="ctr">
              <a:lnSpc>
                <a:spcPts val="2106"/>
              </a:lnSpc>
            </a:pPr>
            <a:r>
              <a:rPr lang="en-US" sz="1800" b="true">
                <a:solidFill>
                  <a:srgbClr val="1F2020"/>
                </a:solidFill>
                <a:latin typeface="Poppins Bold"/>
                <a:ea typeface="Poppins Bold"/>
                <a:cs typeface="Poppins Bold"/>
                <a:sym typeface="Poppins Bold"/>
              </a:rPr>
              <a:t>Use case adalah sebuah deskripsi yang menjelaskan bagaimana seorang pengguna berinteraksi dengan sistem untuk mencapai tujuan tertentu, seperti langkah-langkah yang dilakukan dan bagaimana sistem merespons setiap tindakan pengguna dalam suatu skenario tertentu.</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93116" y="447580"/>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93116" y="539683"/>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701" y="5189339"/>
            <a:ext cx="18320651" cy="5097661"/>
          </a:xfrm>
          <a:custGeom>
            <a:avLst/>
            <a:gdLst/>
            <a:ahLst/>
            <a:cxnLst/>
            <a:rect r="r" b="b" t="t" l="l"/>
            <a:pathLst>
              <a:path h="5097661" w="18320651">
                <a:moveTo>
                  <a:pt x="0" y="0"/>
                </a:moveTo>
                <a:lnTo>
                  <a:pt x="18320651" y="0"/>
                </a:lnTo>
                <a:lnTo>
                  <a:pt x="18320651" y="5097661"/>
                </a:lnTo>
                <a:lnTo>
                  <a:pt x="0" y="50976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77932" y="8453091"/>
            <a:ext cx="110068" cy="805209"/>
          </a:xfrm>
          <a:custGeom>
            <a:avLst/>
            <a:gdLst/>
            <a:ahLst/>
            <a:cxnLst/>
            <a:rect r="r" b="b" t="t" l="l"/>
            <a:pathLst>
              <a:path h="805209" w="110068">
                <a:moveTo>
                  <a:pt x="0" y="0"/>
                </a:moveTo>
                <a:lnTo>
                  <a:pt x="110068" y="0"/>
                </a:lnTo>
                <a:lnTo>
                  <a:pt x="110068" y="805209"/>
                </a:lnTo>
                <a:lnTo>
                  <a:pt x="0" y="805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706743" y="1660887"/>
            <a:ext cx="3957706" cy="8081398"/>
          </a:xfrm>
          <a:custGeom>
            <a:avLst/>
            <a:gdLst/>
            <a:ahLst/>
            <a:cxnLst/>
            <a:rect r="r" b="b" t="t" l="l"/>
            <a:pathLst>
              <a:path h="8081398" w="3957706">
                <a:moveTo>
                  <a:pt x="0" y="0"/>
                </a:moveTo>
                <a:lnTo>
                  <a:pt x="3957705" y="0"/>
                </a:lnTo>
                <a:lnTo>
                  <a:pt x="3957705" y="8081398"/>
                </a:lnTo>
                <a:lnTo>
                  <a:pt x="0" y="80813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3914727" y="1866872"/>
            <a:ext cx="3545736" cy="7679428"/>
            <a:chOff x="0" y="0"/>
            <a:chExt cx="4727648" cy="10239237"/>
          </a:xfrm>
        </p:grpSpPr>
        <p:sp>
          <p:nvSpPr>
            <p:cNvPr name="Freeform 8" id="8"/>
            <p:cNvSpPr/>
            <p:nvPr/>
          </p:nvSpPr>
          <p:spPr>
            <a:xfrm flipH="false" flipV="false" rot="0">
              <a:off x="0" y="0"/>
              <a:ext cx="4727702" cy="10239248"/>
            </a:xfrm>
            <a:custGeom>
              <a:avLst/>
              <a:gdLst/>
              <a:ahLst/>
              <a:cxnLst/>
              <a:rect r="r" b="b" t="t" l="l"/>
              <a:pathLst>
                <a:path h="10239248" w="4727702">
                  <a:moveTo>
                    <a:pt x="4284980" y="0"/>
                  </a:moveTo>
                  <a:lnTo>
                    <a:pt x="3714369" y="0"/>
                  </a:lnTo>
                  <a:lnTo>
                    <a:pt x="3714369" y="120015"/>
                  </a:lnTo>
                  <a:cubicBezTo>
                    <a:pt x="3714369" y="256032"/>
                    <a:pt x="3602355" y="368046"/>
                    <a:pt x="3466338" y="368046"/>
                  </a:cubicBezTo>
                  <a:lnTo>
                    <a:pt x="1263904" y="368046"/>
                  </a:lnTo>
                  <a:cubicBezTo>
                    <a:pt x="1127887" y="368046"/>
                    <a:pt x="1015873" y="256032"/>
                    <a:pt x="1015873" y="120015"/>
                  </a:cubicBezTo>
                  <a:lnTo>
                    <a:pt x="1015873" y="0"/>
                  </a:lnTo>
                  <a:lnTo>
                    <a:pt x="439928" y="0"/>
                  </a:lnTo>
                  <a:cubicBezTo>
                    <a:pt x="197358" y="0"/>
                    <a:pt x="0" y="197358"/>
                    <a:pt x="0" y="439928"/>
                  </a:cubicBezTo>
                  <a:lnTo>
                    <a:pt x="0" y="9799320"/>
                  </a:lnTo>
                  <a:cubicBezTo>
                    <a:pt x="0" y="10042017"/>
                    <a:pt x="197358" y="10239248"/>
                    <a:pt x="439928" y="10239248"/>
                  </a:cubicBezTo>
                  <a:lnTo>
                    <a:pt x="4284980" y="10239248"/>
                  </a:lnTo>
                  <a:cubicBezTo>
                    <a:pt x="4527677" y="10239248"/>
                    <a:pt x="4724908" y="10041889"/>
                    <a:pt x="4724908" y="9799320"/>
                  </a:cubicBezTo>
                  <a:lnTo>
                    <a:pt x="4724908" y="439928"/>
                  </a:lnTo>
                  <a:cubicBezTo>
                    <a:pt x="4727702" y="197358"/>
                    <a:pt x="4530344" y="0"/>
                    <a:pt x="4284980" y="0"/>
                  </a:cubicBezTo>
                  <a:close/>
                </a:path>
              </a:pathLst>
            </a:custGeom>
            <a:blipFill>
              <a:blip r:embed="rId10"/>
              <a:stretch>
                <a:fillRect l="-961" t="0" r="-1018" b="0"/>
              </a:stretch>
            </a:blipFill>
          </p:spPr>
        </p:sp>
      </p:grpSp>
      <p:grpSp>
        <p:nvGrpSpPr>
          <p:cNvPr name="Group 9" id="9"/>
          <p:cNvGrpSpPr/>
          <p:nvPr/>
        </p:nvGrpSpPr>
        <p:grpSpPr>
          <a:xfrm rot="0">
            <a:off x="5388618" y="1932867"/>
            <a:ext cx="547959" cy="67995"/>
            <a:chOff x="0" y="0"/>
            <a:chExt cx="730612" cy="90660"/>
          </a:xfrm>
        </p:grpSpPr>
        <p:sp>
          <p:nvSpPr>
            <p:cNvPr name="Freeform 10" id="10"/>
            <p:cNvSpPr/>
            <p:nvPr/>
          </p:nvSpPr>
          <p:spPr>
            <a:xfrm flipH="false" flipV="false" rot="0">
              <a:off x="0" y="0"/>
              <a:ext cx="730631" cy="90678"/>
            </a:xfrm>
            <a:custGeom>
              <a:avLst/>
              <a:gdLst/>
              <a:ahLst/>
              <a:cxnLst/>
              <a:rect r="r" b="b" t="t" l="l"/>
              <a:pathLst>
                <a:path h="90678" w="730631">
                  <a:moveTo>
                    <a:pt x="685292" y="0"/>
                  </a:moveTo>
                  <a:lnTo>
                    <a:pt x="45339" y="0"/>
                  </a:lnTo>
                  <a:cubicBezTo>
                    <a:pt x="21336" y="0"/>
                    <a:pt x="0" y="18669"/>
                    <a:pt x="0" y="45339"/>
                  </a:cubicBezTo>
                  <a:cubicBezTo>
                    <a:pt x="0" y="72009"/>
                    <a:pt x="21336" y="90678"/>
                    <a:pt x="45339" y="90678"/>
                  </a:cubicBezTo>
                  <a:lnTo>
                    <a:pt x="685292" y="90678"/>
                  </a:lnTo>
                  <a:cubicBezTo>
                    <a:pt x="709295" y="90678"/>
                    <a:pt x="730631" y="72009"/>
                    <a:pt x="730631" y="45339"/>
                  </a:cubicBezTo>
                  <a:cubicBezTo>
                    <a:pt x="730631" y="18669"/>
                    <a:pt x="709295" y="0"/>
                    <a:pt x="685292" y="0"/>
                  </a:cubicBezTo>
                  <a:close/>
                </a:path>
              </a:pathLst>
            </a:custGeom>
            <a:solidFill>
              <a:srgbClr val="606060"/>
            </a:solidFill>
          </p:spPr>
        </p:sp>
      </p:grpSp>
      <p:grpSp>
        <p:nvGrpSpPr>
          <p:cNvPr name="Group 11" id="11"/>
          <p:cNvGrpSpPr/>
          <p:nvPr/>
        </p:nvGrpSpPr>
        <p:grpSpPr>
          <a:xfrm rot="0">
            <a:off x="6108095" y="1916788"/>
            <a:ext cx="104931" cy="100153"/>
            <a:chOff x="0" y="0"/>
            <a:chExt cx="139908" cy="133538"/>
          </a:xfrm>
        </p:grpSpPr>
        <p:sp>
          <p:nvSpPr>
            <p:cNvPr name="Freeform 12" id="12"/>
            <p:cNvSpPr/>
            <p:nvPr/>
          </p:nvSpPr>
          <p:spPr>
            <a:xfrm flipH="false" flipV="false" rot="0">
              <a:off x="-127" y="0"/>
              <a:ext cx="140208" cy="133604"/>
            </a:xfrm>
            <a:custGeom>
              <a:avLst/>
              <a:gdLst/>
              <a:ahLst/>
              <a:cxnLst/>
              <a:rect r="r" b="b" t="t" l="l"/>
              <a:pathLst>
                <a:path h="133604" w="140208">
                  <a:moveTo>
                    <a:pt x="70104" y="127"/>
                  </a:moveTo>
                  <a:cubicBezTo>
                    <a:pt x="46228" y="0"/>
                    <a:pt x="24130" y="12700"/>
                    <a:pt x="12065" y="33401"/>
                  </a:cubicBezTo>
                  <a:cubicBezTo>
                    <a:pt x="0" y="54102"/>
                    <a:pt x="127" y="79502"/>
                    <a:pt x="12065" y="100203"/>
                  </a:cubicBezTo>
                  <a:cubicBezTo>
                    <a:pt x="24003" y="120904"/>
                    <a:pt x="46101" y="133604"/>
                    <a:pt x="70104" y="133477"/>
                  </a:cubicBezTo>
                  <a:cubicBezTo>
                    <a:pt x="93980" y="133604"/>
                    <a:pt x="116078" y="120904"/>
                    <a:pt x="128143" y="100203"/>
                  </a:cubicBezTo>
                  <a:cubicBezTo>
                    <a:pt x="140208" y="79502"/>
                    <a:pt x="140081" y="53975"/>
                    <a:pt x="128143" y="33401"/>
                  </a:cubicBezTo>
                  <a:cubicBezTo>
                    <a:pt x="116205" y="12827"/>
                    <a:pt x="93980" y="0"/>
                    <a:pt x="70104" y="127"/>
                  </a:cubicBezTo>
                  <a:close/>
                </a:path>
              </a:pathLst>
            </a:custGeom>
            <a:solidFill>
              <a:srgbClr val="606060"/>
            </a:solidFill>
          </p:spPr>
        </p:sp>
      </p:grpSp>
      <p:grpSp>
        <p:nvGrpSpPr>
          <p:cNvPr name="Group 13" id="13"/>
          <p:cNvGrpSpPr/>
          <p:nvPr/>
        </p:nvGrpSpPr>
        <p:grpSpPr>
          <a:xfrm rot="0">
            <a:off x="3622749" y="2700810"/>
            <a:ext cx="43997" cy="335975"/>
            <a:chOff x="0" y="0"/>
            <a:chExt cx="58662" cy="447967"/>
          </a:xfrm>
        </p:grpSpPr>
        <p:sp>
          <p:nvSpPr>
            <p:cNvPr name="Freeform 14" id="14"/>
            <p:cNvSpPr/>
            <p:nvPr/>
          </p:nvSpPr>
          <p:spPr>
            <a:xfrm flipH="false" flipV="false" rot="0">
              <a:off x="0" y="0"/>
              <a:ext cx="58674" cy="447929"/>
            </a:xfrm>
            <a:custGeom>
              <a:avLst/>
              <a:gdLst/>
              <a:ahLst/>
              <a:cxnLst/>
              <a:rect r="r" b="b" t="t" l="l"/>
              <a:pathLst>
                <a:path h="447929" w="58674">
                  <a:moveTo>
                    <a:pt x="0" y="56007"/>
                  </a:moveTo>
                  <a:lnTo>
                    <a:pt x="0" y="389255"/>
                  </a:lnTo>
                  <a:cubicBezTo>
                    <a:pt x="0" y="421259"/>
                    <a:pt x="26670" y="447929"/>
                    <a:pt x="58674" y="447929"/>
                  </a:cubicBezTo>
                  <a:lnTo>
                    <a:pt x="58674" y="0"/>
                  </a:lnTo>
                  <a:cubicBezTo>
                    <a:pt x="26670" y="0"/>
                    <a:pt x="0" y="24003"/>
                    <a:pt x="0" y="56007"/>
                  </a:cubicBezTo>
                  <a:close/>
                </a:path>
              </a:pathLst>
            </a:custGeom>
            <a:solidFill>
              <a:srgbClr val="B8B8B8"/>
            </a:solidFill>
          </p:spPr>
        </p:sp>
      </p:grpSp>
      <p:grpSp>
        <p:nvGrpSpPr>
          <p:cNvPr name="Group 15" id="15"/>
          <p:cNvGrpSpPr/>
          <p:nvPr/>
        </p:nvGrpSpPr>
        <p:grpSpPr>
          <a:xfrm rot="0">
            <a:off x="3622749" y="3286766"/>
            <a:ext cx="43997" cy="605955"/>
            <a:chOff x="0" y="0"/>
            <a:chExt cx="58662" cy="807940"/>
          </a:xfrm>
        </p:grpSpPr>
        <p:sp>
          <p:nvSpPr>
            <p:cNvPr name="Freeform 16" id="16"/>
            <p:cNvSpPr/>
            <p:nvPr/>
          </p:nvSpPr>
          <p:spPr>
            <a:xfrm flipH="false" flipV="false" rot="0">
              <a:off x="0" y="0"/>
              <a:ext cx="58674" cy="807974"/>
            </a:xfrm>
            <a:custGeom>
              <a:avLst/>
              <a:gdLst/>
              <a:ahLst/>
              <a:cxnLst/>
              <a:rect r="r" b="b" t="t" l="l"/>
              <a:pathLst>
                <a:path h="807974" w="58674">
                  <a:moveTo>
                    <a:pt x="0" y="56007"/>
                  </a:moveTo>
                  <a:lnTo>
                    <a:pt x="0" y="749300"/>
                  </a:lnTo>
                  <a:cubicBezTo>
                    <a:pt x="0" y="781304"/>
                    <a:pt x="26670" y="807974"/>
                    <a:pt x="58674" y="807974"/>
                  </a:cubicBezTo>
                  <a:lnTo>
                    <a:pt x="58674" y="0"/>
                  </a:lnTo>
                  <a:cubicBezTo>
                    <a:pt x="26670" y="0"/>
                    <a:pt x="0" y="24003"/>
                    <a:pt x="0" y="56007"/>
                  </a:cubicBezTo>
                  <a:close/>
                </a:path>
              </a:pathLst>
            </a:custGeom>
            <a:solidFill>
              <a:srgbClr val="B8B8B8"/>
            </a:solidFill>
          </p:spPr>
        </p:sp>
      </p:grpSp>
      <p:grpSp>
        <p:nvGrpSpPr>
          <p:cNvPr name="Group 17" id="17"/>
          <p:cNvGrpSpPr/>
          <p:nvPr/>
        </p:nvGrpSpPr>
        <p:grpSpPr>
          <a:xfrm rot="0">
            <a:off x="3622749" y="4024711"/>
            <a:ext cx="43997" cy="607955"/>
            <a:chOff x="0" y="0"/>
            <a:chExt cx="58662" cy="810606"/>
          </a:xfrm>
        </p:grpSpPr>
        <p:sp>
          <p:nvSpPr>
            <p:cNvPr name="Freeform 18" id="18"/>
            <p:cNvSpPr/>
            <p:nvPr/>
          </p:nvSpPr>
          <p:spPr>
            <a:xfrm flipH="false" flipV="false" rot="0">
              <a:off x="0" y="0"/>
              <a:ext cx="58674" cy="810641"/>
            </a:xfrm>
            <a:custGeom>
              <a:avLst/>
              <a:gdLst/>
              <a:ahLst/>
              <a:cxnLst/>
              <a:rect r="r" b="b" t="t" l="l"/>
              <a:pathLst>
                <a:path h="810641" w="58674">
                  <a:moveTo>
                    <a:pt x="0" y="58674"/>
                  </a:moveTo>
                  <a:lnTo>
                    <a:pt x="0" y="751967"/>
                  </a:lnTo>
                  <a:cubicBezTo>
                    <a:pt x="0" y="783971"/>
                    <a:pt x="26670" y="810641"/>
                    <a:pt x="58674" y="810641"/>
                  </a:cubicBezTo>
                  <a:lnTo>
                    <a:pt x="58674" y="0"/>
                  </a:lnTo>
                  <a:cubicBezTo>
                    <a:pt x="26670" y="0"/>
                    <a:pt x="0" y="26670"/>
                    <a:pt x="0" y="58674"/>
                  </a:cubicBezTo>
                  <a:close/>
                </a:path>
              </a:pathLst>
            </a:custGeom>
            <a:solidFill>
              <a:srgbClr val="B8B8B8"/>
            </a:solidFill>
          </p:spPr>
        </p:sp>
      </p:grpSp>
      <p:grpSp>
        <p:nvGrpSpPr>
          <p:cNvPr name="Group 19" id="19"/>
          <p:cNvGrpSpPr/>
          <p:nvPr/>
        </p:nvGrpSpPr>
        <p:grpSpPr>
          <a:xfrm rot="0">
            <a:off x="7704445" y="3486751"/>
            <a:ext cx="43997" cy="973927"/>
            <a:chOff x="0" y="0"/>
            <a:chExt cx="58662" cy="1298570"/>
          </a:xfrm>
        </p:grpSpPr>
        <p:sp>
          <p:nvSpPr>
            <p:cNvPr name="Freeform 20" id="20"/>
            <p:cNvSpPr/>
            <p:nvPr/>
          </p:nvSpPr>
          <p:spPr>
            <a:xfrm flipH="false" flipV="false" rot="0">
              <a:off x="0" y="0"/>
              <a:ext cx="58674" cy="1298575"/>
            </a:xfrm>
            <a:custGeom>
              <a:avLst/>
              <a:gdLst/>
              <a:ahLst/>
              <a:cxnLst/>
              <a:rect r="r" b="b" t="t" l="l"/>
              <a:pathLst>
                <a:path h="1298575" w="58674">
                  <a:moveTo>
                    <a:pt x="0" y="0"/>
                  </a:moveTo>
                  <a:lnTo>
                    <a:pt x="0" y="1298575"/>
                  </a:lnTo>
                  <a:cubicBezTo>
                    <a:pt x="32004" y="1298575"/>
                    <a:pt x="58674" y="1271905"/>
                    <a:pt x="58674" y="1239901"/>
                  </a:cubicBezTo>
                  <a:lnTo>
                    <a:pt x="58674" y="58674"/>
                  </a:lnTo>
                  <a:cubicBezTo>
                    <a:pt x="58674" y="26670"/>
                    <a:pt x="32004" y="0"/>
                    <a:pt x="0" y="0"/>
                  </a:cubicBezTo>
                  <a:close/>
                </a:path>
              </a:pathLst>
            </a:custGeom>
            <a:solidFill>
              <a:srgbClr val="B8B8B8"/>
            </a:solidFill>
          </p:spPr>
        </p:sp>
      </p:grpSp>
      <p:sp>
        <p:nvSpPr>
          <p:cNvPr name="Freeform 21" id="21"/>
          <p:cNvSpPr/>
          <p:nvPr/>
        </p:nvSpPr>
        <p:spPr>
          <a:xfrm flipH="false" flipV="false" rot="0">
            <a:off x="3666746" y="1620890"/>
            <a:ext cx="4037700" cy="8161392"/>
          </a:xfrm>
          <a:custGeom>
            <a:avLst/>
            <a:gdLst/>
            <a:ahLst/>
            <a:cxnLst/>
            <a:rect r="r" b="b" t="t" l="l"/>
            <a:pathLst>
              <a:path h="8161392" w="4037700">
                <a:moveTo>
                  <a:pt x="0" y="0"/>
                </a:moveTo>
                <a:lnTo>
                  <a:pt x="4037699" y="0"/>
                </a:lnTo>
                <a:lnTo>
                  <a:pt x="4037699" y="8161392"/>
                </a:lnTo>
                <a:lnTo>
                  <a:pt x="0" y="81613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2" id="22"/>
          <p:cNvSpPr/>
          <p:nvPr/>
        </p:nvSpPr>
        <p:spPr>
          <a:xfrm flipH="false" flipV="false" rot="0">
            <a:off x="10984334" y="1660887"/>
            <a:ext cx="3957706" cy="8081398"/>
          </a:xfrm>
          <a:custGeom>
            <a:avLst/>
            <a:gdLst/>
            <a:ahLst/>
            <a:cxnLst/>
            <a:rect r="r" b="b" t="t" l="l"/>
            <a:pathLst>
              <a:path h="8081398" w="3957706">
                <a:moveTo>
                  <a:pt x="0" y="0"/>
                </a:moveTo>
                <a:lnTo>
                  <a:pt x="3957705" y="0"/>
                </a:lnTo>
                <a:lnTo>
                  <a:pt x="3957705" y="8081398"/>
                </a:lnTo>
                <a:lnTo>
                  <a:pt x="0" y="80813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3" id="23"/>
          <p:cNvGrpSpPr/>
          <p:nvPr/>
        </p:nvGrpSpPr>
        <p:grpSpPr>
          <a:xfrm rot="0">
            <a:off x="11192318" y="1866872"/>
            <a:ext cx="3545736" cy="7679428"/>
            <a:chOff x="0" y="0"/>
            <a:chExt cx="4727648" cy="10239237"/>
          </a:xfrm>
        </p:grpSpPr>
        <p:sp>
          <p:nvSpPr>
            <p:cNvPr name="Freeform 24" id="24"/>
            <p:cNvSpPr/>
            <p:nvPr/>
          </p:nvSpPr>
          <p:spPr>
            <a:xfrm flipH="false" flipV="false" rot="0">
              <a:off x="0" y="0"/>
              <a:ext cx="4727702" cy="10239248"/>
            </a:xfrm>
            <a:custGeom>
              <a:avLst/>
              <a:gdLst/>
              <a:ahLst/>
              <a:cxnLst/>
              <a:rect r="r" b="b" t="t" l="l"/>
              <a:pathLst>
                <a:path h="10239248" w="4727702">
                  <a:moveTo>
                    <a:pt x="4284980" y="0"/>
                  </a:moveTo>
                  <a:lnTo>
                    <a:pt x="3714369" y="0"/>
                  </a:lnTo>
                  <a:lnTo>
                    <a:pt x="3714369" y="120015"/>
                  </a:lnTo>
                  <a:cubicBezTo>
                    <a:pt x="3714369" y="256032"/>
                    <a:pt x="3602355" y="368046"/>
                    <a:pt x="3466338" y="368046"/>
                  </a:cubicBezTo>
                  <a:lnTo>
                    <a:pt x="1263904" y="368046"/>
                  </a:lnTo>
                  <a:cubicBezTo>
                    <a:pt x="1127887" y="368046"/>
                    <a:pt x="1015873" y="256032"/>
                    <a:pt x="1015873" y="120015"/>
                  </a:cubicBezTo>
                  <a:lnTo>
                    <a:pt x="1015873" y="0"/>
                  </a:lnTo>
                  <a:lnTo>
                    <a:pt x="439928" y="0"/>
                  </a:lnTo>
                  <a:cubicBezTo>
                    <a:pt x="197358" y="0"/>
                    <a:pt x="0" y="197358"/>
                    <a:pt x="0" y="439928"/>
                  </a:cubicBezTo>
                  <a:lnTo>
                    <a:pt x="0" y="9799320"/>
                  </a:lnTo>
                  <a:cubicBezTo>
                    <a:pt x="0" y="10042017"/>
                    <a:pt x="197358" y="10239248"/>
                    <a:pt x="439928" y="10239248"/>
                  </a:cubicBezTo>
                  <a:lnTo>
                    <a:pt x="4284980" y="10239248"/>
                  </a:lnTo>
                  <a:cubicBezTo>
                    <a:pt x="4527677" y="10239248"/>
                    <a:pt x="4724908" y="10041889"/>
                    <a:pt x="4724908" y="9799320"/>
                  </a:cubicBezTo>
                  <a:lnTo>
                    <a:pt x="4724908" y="439928"/>
                  </a:lnTo>
                  <a:cubicBezTo>
                    <a:pt x="4727702" y="197358"/>
                    <a:pt x="4530344" y="0"/>
                    <a:pt x="4284980" y="0"/>
                  </a:cubicBezTo>
                  <a:close/>
                </a:path>
              </a:pathLst>
            </a:custGeom>
            <a:blipFill>
              <a:blip r:embed="rId13"/>
              <a:stretch>
                <a:fillRect l="-906" t="0" r="-963" b="0"/>
              </a:stretch>
            </a:blipFill>
          </p:spPr>
        </p:sp>
      </p:grpSp>
      <p:grpSp>
        <p:nvGrpSpPr>
          <p:cNvPr name="Group 25" id="25"/>
          <p:cNvGrpSpPr/>
          <p:nvPr/>
        </p:nvGrpSpPr>
        <p:grpSpPr>
          <a:xfrm rot="0">
            <a:off x="12666209" y="1932867"/>
            <a:ext cx="547959" cy="67995"/>
            <a:chOff x="0" y="0"/>
            <a:chExt cx="730612" cy="90660"/>
          </a:xfrm>
        </p:grpSpPr>
        <p:sp>
          <p:nvSpPr>
            <p:cNvPr name="Freeform 26" id="26"/>
            <p:cNvSpPr/>
            <p:nvPr/>
          </p:nvSpPr>
          <p:spPr>
            <a:xfrm flipH="false" flipV="false" rot="0">
              <a:off x="0" y="0"/>
              <a:ext cx="730631" cy="90678"/>
            </a:xfrm>
            <a:custGeom>
              <a:avLst/>
              <a:gdLst/>
              <a:ahLst/>
              <a:cxnLst/>
              <a:rect r="r" b="b" t="t" l="l"/>
              <a:pathLst>
                <a:path h="90678" w="730631">
                  <a:moveTo>
                    <a:pt x="685292" y="0"/>
                  </a:moveTo>
                  <a:lnTo>
                    <a:pt x="45339" y="0"/>
                  </a:lnTo>
                  <a:cubicBezTo>
                    <a:pt x="21336" y="0"/>
                    <a:pt x="0" y="18669"/>
                    <a:pt x="0" y="45339"/>
                  </a:cubicBezTo>
                  <a:cubicBezTo>
                    <a:pt x="0" y="72009"/>
                    <a:pt x="21336" y="90678"/>
                    <a:pt x="45339" y="90678"/>
                  </a:cubicBezTo>
                  <a:lnTo>
                    <a:pt x="685292" y="90678"/>
                  </a:lnTo>
                  <a:cubicBezTo>
                    <a:pt x="709295" y="90678"/>
                    <a:pt x="730631" y="72009"/>
                    <a:pt x="730631" y="45339"/>
                  </a:cubicBezTo>
                  <a:cubicBezTo>
                    <a:pt x="730631" y="18669"/>
                    <a:pt x="709295" y="0"/>
                    <a:pt x="685292" y="0"/>
                  </a:cubicBezTo>
                  <a:close/>
                </a:path>
              </a:pathLst>
            </a:custGeom>
            <a:solidFill>
              <a:srgbClr val="606060"/>
            </a:solidFill>
          </p:spPr>
        </p:sp>
      </p:grpSp>
      <p:grpSp>
        <p:nvGrpSpPr>
          <p:cNvPr name="Group 27" id="27"/>
          <p:cNvGrpSpPr/>
          <p:nvPr/>
        </p:nvGrpSpPr>
        <p:grpSpPr>
          <a:xfrm rot="0">
            <a:off x="13385686" y="1916788"/>
            <a:ext cx="104931" cy="100153"/>
            <a:chOff x="0" y="0"/>
            <a:chExt cx="139908" cy="133538"/>
          </a:xfrm>
        </p:grpSpPr>
        <p:sp>
          <p:nvSpPr>
            <p:cNvPr name="Freeform 28" id="28"/>
            <p:cNvSpPr/>
            <p:nvPr/>
          </p:nvSpPr>
          <p:spPr>
            <a:xfrm flipH="false" flipV="false" rot="0">
              <a:off x="-127" y="0"/>
              <a:ext cx="140208" cy="133604"/>
            </a:xfrm>
            <a:custGeom>
              <a:avLst/>
              <a:gdLst/>
              <a:ahLst/>
              <a:cxnLst/>
              <a:rect r="r" b="b" t="t" l="l"/>
              <a:pathLst>
                <a:path h="133604" w="140208">
                  <a:moveTo>
                    <a:pt x="70104" y="127"/>
                  </a:moveTo>
                  <a:cubicBezTo>
                    <a:pt x="46228" y="0"/>
                    <a:pt x="24130" y="12700"/>
                    <a:pt x="12065" y="33401"/>
                  </a:cubicBezTo>
                  <a:cubicBezTo>
                    <a:pt x="0" y="54102"/>
                    <a:pt x="127" y="79502"/>
                    <a:pt x="12065" y="100203"/>
                  </a:cubicBezTo>
                  <a:cubicBezTo>
                    <a:pt x="24003" y="120904"/>
                    <a:pt x="46101" y="133604"/>
                    <a:pt x="70104" y="133477"/>
                  </a:cubicBezTo>
                  <a:cubicBezTo>
                    <a:pt x="93980" y="133604"/>
                    <a:pt x="116078" y="120904"/>
                    <a:pt x="128143" y="100203"/>
                  </a:cubicBezTo>
                  <a:cubicBezTo>
                    <a:pt x="140208" y="79502"/>
                    <a:pt x="140081" y="53975"/>
                    <a:pt x="128143" y="33401"/>
                  </a:cubicBezTo>
                  <a:cubicBezTo>
                    <a:pt x="116205" y="12827"/>
                    <a:pt x="93980" y="0"/>
                    <a:pt x="70104" y="127"/>
                  </a:cubicBezTo>
                  <a:close/>
                </a:path>
              </a:pathLst>
            </a:custGeom>
            <a:solidFill>
              <a:srgbClr val="606060"/>
            </a:solidFill>
          </p:spPr>
        </p:sp>
      </p:grpSp>
      <p:grpSp>
        <p:nvGrpSpPr>
          <p:cNvPr name="Group 29" id="29"/>
          <p:cNvGrpSpPr/>
          <p:nvPr/>
        </p:nvGrpSpPr>
        <p:grpSpPr>
          <a:xfrm rot="0">
            <a:off x="10900340" y="2700810"/>
            <a:ext cx="43997" cy="335975"/>
            <a:chOff x="0" y="0"/>
            <a:chExt cx="58662" cy="447967"/>
          </a:xfrm>
        </p:grpSpPr>
        <p:sp>
          <p:nvSpPr>
            <p:cNvPr name="Freeform 30" id="30"/>
            <p:cNvSpPr/>
            <p:nvPr/>
          </p:nvSpPr>
          <p:spPr>
            <a:xfrm flipH="false" flipV="false" rot="0">
              <a:off x="0" y="0"/>
              <a:ext cx="58674" cy="447929"/>
            </a:xfrm>
            <a:custGeom>
              <a:avLst/>
              <a:gdLst/>
              <a:ahLst/>
              <a:cxnLst/>
              <a:rect r="r" b="b" t="t" l="l"/>
              <a:pathLst>
                <a:path h="447929" w="58674">
                  <a:moveTo>
                    <a:pt x="0" y="56007"/>
                  </a:moveTo>
                  <a:lnTo>
                    <a:pt x="0" y="389255"/>
                  </a:lnTo>
                  <a:cubicBezTo>
                    <a:pt x="0" y="421259"/>
                    <a:pt x="26670" y="447929"/>
                    <a:pt x="58674" y="447929"/>
                  </a:cubicBezTo>
                  <a:lnTo>
                    <a:pt x="58674" y="0"/>
                  </a:lnTo>
                  <a:cubicBezTo>
                    <a:pt x="26670" y="0"/>
                    <a:pt x="0" y="24003"/>
                    <a:pt x="0" y="56007"/>
                  </a:cubicBezTo>
                  <a:close/>
                </a:path>
              </a:pathLst>
            </a:custGeom>
            <a:solidFill>
              <a:srgbClr val="B8B8B8"/>
            </a:solidFill>
          </p:spPr>
        </p:sp>
      </p:grpSp>
      <p:grpSp>
        <p:nvGrpSpPr>
          <p:cNvPr name="Group 31" id="31"/>
          <p:cNvGrpSpPr/>
          <p:nvPr/>
        </p:nvGrpSpPr>
        <p:grpSpPr>
          <a:xfrm rot="0">
            <a:off x="10900340" y="3286766"/>
            <a:ext cx="43997" cy="605955"/>
            <a:chOff x="0" y="0"/>
            <a:chExt cx="58662" cy="807940"/>
          </a:xfrm>
        </p:grpSpPr>
        <p:sp>
          <p:nvSpPr>
            <p:cNvPr name="Freeform 32" id="32"/>
            <p:cNvSpPr/>
            <p:nvPr/>
          </p:nvSpPr>
          <p:spPr>
            <a:xfrm flipH="false" flipV="false" rot="0">
              <a:off x="0" y="0"/>
              <a:ext cx="58674" cy="807974"/>
            </a:xfrm>
            <a:custGeom>
              <a:avLst/>
              <a:gdLst/>
              <a:ahLst/>
              <a:cxnLst/>
              <a:rect r="r" b="b" t="t" l="l"/>
              <a:pathLst>
                <a:path h="807974" w="58674">
                  <a:moveTo>
                    <a:pt x="0" y="56007"/>
                  </a:moveTo>
                  <a:lnTo>
                    <a:pt x="0" y="749300"/>
                  </a:lnTo>
                  <a:cubicBezTo>
                    <a:pt x="0" y="781304"/>
                    <a:pt x="26670" y="807974"/>
                    <a:pt x="58674" y="807974"/>
                  </a:cubicBezTo>
                  <a:lnTo>
                    <a:pt x="58674" y="0"/>
                  </a:lnTo>
                  <a:cubicBezTo>
                    <a:pt x="26670" y="0"/>
                    <a:pt x="0" y="24003"/>
                    <a:pt x="0" y="56007"/>
                  </a:cubicBezTo>
                  <a:close/>
                </a:path>
              </a:pathLst>
            </a:custGeom>
            <a:solidFill>
              <a:srgbClr val="B8B8B8"/>
            </a:solidFill>
          </p:spPr>
        </p:sp>
      </p:grpSp>
      <p:grpSp>
        <p:nvGrpSpPr>
          <p:cNvPr name="Group 33" id="33"/>
          <p:cNvGrpSpPr/>
          <p:nvPr/>
        </p:nvGrpSpPr>
        <p:grpSpPr>
          <a:xfrm rot="0">
            <a:off x="10900340" y="4024711"/>
            <a:ext cx="43997" cy="607955"/>
            <a:chOff x="0" y="0"/>
            <a:chExt cx="58662" cy="810606"/>
          </a:xfrm>
        </p:grpSpPr>
        <p:sp>
          <p:nvSpPr>
            <p:cNvPr name="Freeform 34" id="34"/>
            <p:cNvSpPr/>
            <p:nvPr/>
          </p:nvSpPr>
          <p:spPr>
            <a:xfrm flipH="false" flipV="false" rot="0">
              <a:off x="0" y="0"/>
              <a:ext cx="58674" cy="810641"/>
            </a:xfrm>
            <a:custGeom>
              <a:avLst/>
              <a:gdLst/>
              <a:ahLst/>
              <a:cxnLst/>
              <a:rect r="r" b="b" t="t" l="l"/>
              <a:pathLst>
                <a:path h="810641" w="58674">
                  <a:moveTo>
                    <a:pt x="0" y="58674"/>
                  </a:moveTo>
                  <a:lnTo>
                    <a:pt x="0" y="751967"/>
                  </a:lnTo>
                  <a:cubicBezTo>
                    <a:pt x="0" y="783971"/>
                    <a:pt x="26670" y="810641"/>
                    <a:pt x="58674" y="810641"/>
                  </a:cubicBezTo>
                  <a:lnTo>
                    <a:pt x="58674" y="0"/>
                  </a:lnTo>
                  <a:cubicBezTo>
                    <a:pt x="26670" y="0"/>
                    <a:pt x="0" y="26670"/>
                    <a:pt x="0" y="58674"/>
                  </a:cubicBezTo>
                  <a:close/>
                </a:path>
              </a:pathLst>
            </a:custGeom>
            <a:solidFill>
              <a:srgbClr val="B8B8B8"/>
            </a:solidFill>
          </p:spPr>
        </p:sp>
      </p:grpSp>
      <p:grpSp>
        <p:nvGrpSpPr>
          <p:cNvPr name="Group 35" id="35"/>
          <p:cNvGrpSpPr/>
          <p:nvPr/>
        </p:nvGrpSpPr>
        <p:grpSpPr>
          <a:xfrm rot="0">
            <a:off x="14982036" y="3486751"/>
            <a:ext cx="43997" cy="973927"/>
            <a:chOff x="0" y="0"/>
            <a:chExt cx="58662" cy="1298570"/>
          </a:xfrm>
        </p:grpSpPr>
        <p:sp>
          <p:nvSpPr>
            <p:cNvPr name="Freeform 36" id="36"/>
            <p:cNvSpPr/>
            <p:nvPr/>
          </p:nvSpPr>
          <p:spPr>
            <a:xfrm flipH="false" flipV="false" rot="0">
              <a:off x="0" y="0"/>
              <a:ext cx="58674" cy="1298575"/>
            </a:xfrm>
            <a:custGeom>
              <a:avLst/>
              <a:gdLst/>
              <a:ahLst/>
              <a:cxnLst/>
              <a:rect r="r" b="b" t="t" l="l"/>
              <a:pathLst>
                <a:path h="1298575" w="58674">
                  <a:moveTo>
                    <a:pt x="0" y="0"/>
                  </a:moveTo>
                  <a:lnTo>
                    <a:pt x="0" y="1298575"/>
                  </a:lnTo>
                  <a:cubicBezTo>
                    <a:pt x="32004" y="1298575"/>
                    <a:pt x="58674" y="1271905"/>
                    <a:pt x="58674" y="1239901"/>
                  </a:cubicBezTo>
                  <a:lnTo>
                    <a:pt x="58674" y="58674"/>
                  </a:lnTo>
                  <a:cubicBezTo>
                    <a:pt x="58674" y="26670"/>
                    <a:pt x="32004" y="0"/>
                    <a:pt x="0" y="0"/>
                  </a:cubicBezTo>
                  <a:close/>
                </a:path>
              </a:pathLst>
            </a:custGeom>
            <a:solidFill>
              <a:srgbClr val="B8B8B8"/>
            </a:solidFill>
          </p:spPr>
        </p:sp>
      </p:grpSp>
      <p:sp>
        <p:nvSpPr>
          <p:cNvPr name="Freeform 37" id="37"/>
          <p:cNvSpPr/>
          <p:nvPr/>
        </p:nvSpPr>
        <p:spPr>
          <a:xfrm flipH="false" flipV="false" rot="0">
            <a:off x="10944337" y="1620890"/>
            <a:ext cx="4037700" cy="8161392"/>
          </a:xfrm>
          <a:custGeom>
            <a:avLst/>
            <a:gdLst/>
            <a:ahLst/>
            <a:cxnLst/>
            <a:rect r="r" b="b" t="t" l="l"/>
            <a:pathLst>
              <a:path h="8161392" w="4037700">
                <a:moveTo>
                  <a:pt x="0" y="0"/>
                </a:moveTo>
                <a:lnTo>
                  <a:pt x="4037699" y="0"/>
                </a:lnTo>
                <a:lnTo>
                  <a:pt x="4037699" y="8161392"/>
                </a:lnTo>
                <a:lnTo>
                  <a:pt x="0" y="81613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38" id="38"/>
          <p:cNvSpPr txBox="true"/>
          <p:nvPr/>
        </p:nvSpPr>
        <p:spPr>
          <a:xfrm rot="0">
            <a:off x="2471630" y="489434"/>
            <a:ext cx="6427931" cy="769852"/>
          </a:xfrm>
          <a:prstGeom prst="rect">
            <a:avLst/>
          </a:prstGeom>
        </p:spPr>
        <p:txBody>
          <a:bodyPr anchor="t" rtlCol="false" tIns="0" lIns="0" bIns="0" rIns="0">
            <a:spAutoFit/>
          </a:bodyPr>
          <a:lstStyle/>
          <a:p>
            <a:pPr algn="ctr">
              <a:lnSpc>
                <a:spcPts val="5335"/>
              </a:lnSpc>
            </a:pPr>
            <a:r>
              <a:rPr lang="en-US" sz="4559" b="true">
                <a:solidFill>
                  <a:srgbClr val="1F2020"/>
                </a:solidFill>
                <a:latin typeface="Poppins Bold"/>
                <a:ea typeface="Poppins Bold"/>
                <a:cs typeface="Poppins Bold"/>
                <a:sym typeface="Poppins Bold"/>
              </a:rPr>
              <a:t>Dashboard Page</a:t>
            </a:r>
          </a:p>
        </p:txBody>
      </p:sp>
      <p:sp>
        <p:nvSpPr>
          <p:cNvPr name="TextBox 39" id="39"/>
          <p:cNvSpPr txBox="true"/>
          <p:nvPr/>
        </p:nvSpPr>
        <p:spPr>
          <a:xfrm rot="0">
            <a:off x="9749221" y="489434"/>
            <a:ext cx="6427931" cy="769852"/>
          </a:xfrm>
          <a:prstGeom prst="rect">
            <a:avLst/>
          </a:prstGeom>
        </p:spPr>
        <p:txBody>
          <a:bodyPr anchor="t" rtlCol="false" tIns="0" lIns="0" bIns="0" rIns="0">
            <a:spAutoFit/>
          </a:bodyPr>
          <a:lstStyle/>
          <a:p>
            <a:pPr algn="ctr">
              <a:lnSpc>
                <a:spcPts val="5335"/>
              </a:lnSpc>
            </a:pPr>
            <a:r>
              <a:rPr lang="en-US" sz="4559" b="true">
                <a:solidFill>
                  <a:srgbClr val="1F2020"/>
                </a:solidFill>
                <a:latin typeface="Poppins Bold"/>
                <a:ea typeface="Poppins Bold"/>
                <a:cs typeface="Poppins Bold"/>
                <a:sym typeface="Poppins Bold"/>
              </a:rPr>
              <a:t>Finance Schedule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93116" y="447580"/>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93116" y="539683"/>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701" y="5189339"/>
            <a:ext cx="18320651" cy="5097661"/>
          </a:xfrm>
          <a:custGeom>
            <a:avLst/>
            <a:gdLst/>
            <a:ahLst/>
            <a:cxnLst/>
            <a:rect r="r" b="b" t="t" l="l"/>
            <a:pathLst>
              <a:path h="5097661" w="18320651">
                <a:moveTo>
                  <a:pt x="0" y="0"/>
                </a:moveTo>
                <a:lnTo>
                  <a:pt x="18320651" y="0"/>
                </a:lnTo>
                <a:lnTo>
                  <a:pt x="18320651" y="5097661"/>
                </a:lnTo>
                <a:lnTo>
                  <a:pt x="0" y="50976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77932" y="8453091"/>
            <a:ext cx="110068" cy="805209"/>
          </a:xfrm>
          <a:custGeom>
            <a:avLst/>
            <a:gdLst/>
            <a:ahLst/>
            <a:cxnLst/>
            <a:rect r="r" b="b" t="t" l="l"/>
            <a:pathLst>
              <a:path h="805209" w="110068">
                <a:moveTo>
                  <a:pt x="0" y="0"/>
                </a:moveTo>
                <a:lnTo>
                  <a:pt x="110068" y="0"/>
                </a:lnTo>
                <a:lnTo>
                  <a:pt x="110068" y="805209"/>
                </a:lnTo>
                <a:lnTo>
                  <a:pt x="0" y="805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706743" y="1660887"/>
            <a:ext cx="3957706" cy="8081398"/>
          </a:xfrm>
          <a:custGeom>
            <a:avLst/>
            <a:gdLst/>
            <a:ahLst/>
            <a:cxnLst/>
            <a:rect r="r" b="b" t="t" l="l"/>
            <a:pathLst>
              <a:path h="8081398" w="3957706">
                <a:moveTo>
                  <a:pt x="0" y="0"/>
                </a:moveTo>
                <a:lnTo>
                  <a:pt x="3957705" y="0"/>
                </a:lnTo>
                <a:lnTo>
                  <a:pt x="3957705" y="8081398"/>
                </a:lnTo>
                <a:lnTo>
                  <a:pt x="0" y="80813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3914727" y="1866872"/>
            <a:ext cx="3545736" cy="7679428"/>
            <a:chOff x="0" y="0"/>
            <a:chExt cx="4727648" cy="10239237"/>
          </a:xfrm>
        </p:grpSpPr>
        <p:sp>
          <p:nvSpPr>
            <p:cNvPr name="Freeform 8" id="8"/>
            <p:cNvSpPr/>
            <p:nvPr/>
          </p:nvSpPr>
          <p:spPr>
            <a:xfrm flipH="false" flipV="false" rot="0">
              <a:off x="0" y="0"/>
              <a:ext cx="4727702" cy="10239248"/>
            </a:xfrm>
            <a:custGeom>
              <a:avLst/>
              <a:gdLst/>
              <a:ahLst/>
              <a:cxnLst/>
              <a:rect r="r" b="b" t="t" l="l"/>
              <a:pathLst>
                <a:path h="10239248" w="4727702">
                  <a:moveTo>
                    <a:pt x="4284980" y="0"/>
                  </a:moveTo>
                  <a:lnTo>
                    <a:pt x="3714369" y="0"/>
                  </a:lnTo>
                  <a:lnTo>
                    <a:pt x="3714369" y="120015"/>
                  </a:lnTo>
                  <a:cubicBezTo>
                    <a:pt x="3714369" y="256032"/>
                    <a:pt x="3602355" y="368046"/>
                    <a:pt x="3466338" y="368046"/>
                  </a:cubicBezTo>
                  <a:lnTo>
                    <a:pt x="1263904" y="368046"/>
                  </a:lnTo>
                  <a:cubicBezTo>
                    <a:pt x="1127887" y="368046"/>
                    <a:pt x="1015873" y="256032"/>
                    <a:pt x="1015873" y="120015"/>
                  </a:cubicBezTo>
                  <a:lnTo>
                    <a:pt x="1015873" y="0"/>
                  </a:lnTo>
                  <a:lnTo>
                    <a:pt x="439928" y="0"/>
                  </a:lnTo>
                  <a:cubicBezTo>
                    <a:pt x="197358" y="0"/>
                    <a:pt x="0" y="197358"/>
                    <a:pt x="0" y="439928"/>
                  </a:cubicBezTo>
                  <a:lnTo>
                    <a:pt x="0" y="9799320"/>
                  </a:lnTo>
                  <a:cubicBezTo>
                    <a:pt x="0" y="10042017"/>
                    <a:pt x="197358" y="10239248"/>
                    <a:pt x="439928" y="10239248"/>
                  </a:cubicBezTo>
                  <a:lnTo>
                    <a:pt x="4284980" y="10239248"/>
                  </a:lnTo>
                  <a:cubicBezTo>
                    <a:pt x="4527677" y="10239248"/>
                    <a:pt x="4724908" y="10041889"/>
                    <a:pt x="4724908" y="9799320"/>
                  </a:cubicBezTo>
                  <a:lnTo>
                    <a:pt x="4724908" y="439928"/>
                  </a:lnTo>
                  <a:cubicBezTo>
                    <a:pt x="4727702" y="197358"/>
                    <a:pt x="4530344" y="0"/>
                    <a:pt x="4284980" y="0"/>
                  </a:cubicBezTo>
                  <a:close/>
                </a:path>
              </a:pathLst>
            </a:custGeom>
            <a:blipFill>
              <a:blip r:embed="rId10"/>
              <a:stretch>
                <a:fillRect l="0" t="-149" r="-57" b="-149"/>
              </a:stretch>
            </a:blipFill>
          </p:spPr>
        </p:sp>
      </p:grpSp>
      <p:grpSp>
        <p:nvGrpSpPr>
          <p:cNvPr name="Group 9" id="9"/>
          <p:cNvGrpSpPr/>
          <p:nvPr/>
        </p:nvGrpSpPr>
        <p:grpSpPr>
          <a:xfrm rot="0">
            <a:off x="5388618" y="1932867"/>
            <a:ext cx="547959" cy="67995"/>
            <a:chOff x="0" y="0"/>
            <a:chExt cx="730612" cy="90660"/>
          </a:xfrm>
        </p:grpSpPr>
        <p:sp>
          <p:nvSpPr>
            <p:cNvPr name="Freeform 10" id="10"/>
            <p:cNvSpPr/>
            <p:nvPr/>
          </p:nvSpPr>
          <p:spPr>
            <a:xfrm flipH="false" flipV="false" rot="0">
              <a:off x="0" y="0"/>
              <a:ext cx="730631" cy="90678"/>
            </a:xfrm>
            <a:custGeom>
              <a:avLst/>
              <a:gdLst/>
              <a:ahLst/>
              <a:cxnLst/>
              <a:rect r="r" b="b" t="t" l="l"/>
              <a:pathLst>
                <a:path h="90678" w="730631">
                  <a:moveTo>
                    <a:pt x="685292" y="0"/>
                  </a:moveTo>
                  <a:lnTo>
                    <a:pt x="45339" y="0"/>
                  </a:lnTo>
                  <a:cubicBezTo>
                    <a:pt x="21336" y="0"/>
                    <a:pt x="0" y="18669"/>
                    <a:pt x="0" y="45339"/>
                  </a:cubicBezTo>
                  <a:cubicBezTo>
                    <a:pt x="0" y="72009"/>
                    <a:pt x="21336" y="90678"/>
                    <a:pt x="45339" y="90678"/>
                  </a:cubicBezTo>
                  <a:lnTo>
                    <a:pt x="685292" y="90678"/>
                  </a:lnTo>
                  <a:cubicBezTo>
                    <a:pt x="709295" y="90678"/>
                    <a:pt x="730631" y="72009"/>
                    <a:pt x="730631" y="45339"/>
                  </a:cubicBezTo>
                  <a:cubicBezTo>
                    <a:pt x="730631" y="18669"/>
                    <a:pt x="709295" y="0"/>
                    <a:pt x="685292" y="0"/>
                  </a:cubicBezTo>
                  <a:close/>
                </a:path>
              </a:pathLst>
            </a:custGeom>
            <a:solidFill>
              <a:srgbClr val="606060"/>
            </a:solidFill>
          </p:spPr>
        </p:sp>
      </p:grpSp>
      <p:grpSp>
        <p:nvGrpSpPr>
          <p:cNvPr name="Group 11" id="11"/>
          <p:cNvGrpSpPr/>
          <p:nvPr/>
        </p:nvGrpSpPr>
        <p:grpSpPr>
          <a:xfrm rot="0">
            <a:off x="6108095" y="1916788"/>
            <a:ext cx="104931" cy="100153"/>
            <a:chOff x="0" y="0"/>
            <a:chExt cx="139908" cy="133538"/>
          </a:xfrm>
        </p:grpSpPr>
        <p:sp>
          <p:nvSpPr>
            <p:cNvPr name="Freeform 12" id="12"/>
            <p:cNvSpPr/>
            <p:nvPr/>
          </p:nvSpPr>
          <p:spPr>
            <a:xfrm flipH="false" flipV="false" rot="0">
              <a:off x="-127" y="0"/>
              <a:ext cx="140208" cy="133604"/>
            </a:xfrm>
            <a:custGeom>
              <a:avLst/>
              <a:gdLst/>
              <a:ahLst/>
              <a:cxnLst/>
              <a:rect r="r" b="b" t="t" l="l"/>
              <a:pathLst>
                <a:path h="133604" w="140208">
                  <a:moveTo>
                    <a:pt x="70104" y="127"/>
                  </a:moveTo>
                  <a:cubicBezTo>
                    <a:pt x="46228" y="0"/>
                    <a:pt x="24130" y="12700"/>
                    <a:pt x="12065" y="33401"/>
                  </a:cubicBezTo>
                  <a:cubicBezTo>
                    <a:pt x="0" y="54102"/>
                    <a:pt x="127" y="79502"/>
                    <a:pt x="12065" y="100203"/>
                  </a:cubicBezTo>
                  <a:cubicBezTo>
                    <a:pt x="24003" y="120904"/>
                    <a:pt x="46101" y="133604"/>
                    <a:pt x="70104" y="133477"/>
                  </a:cubicBezTo>
                  <a:cubicBezTo>
                    <a:pt x="93980" y="133604"/>
                    <a:pt x="116078" y="120904"/>
                    <a:pt x="128143" y="100203"/>
                  </a:cubicBezTo>
                  <a:cubicBezTo>
                    <a:pt x="140208" y="79502"/>
                    <a:pt x="140081" y="53975"/>
                    <a:pt x="128143" y="33401"/>
                  </a:cubicBezTo>
                  <a:cubicBezTo>
                    <a:pt x="116205" y="12827"/>
                    <a:pt x="93980" y="0"/>
                    <a:pt x="70104" y="127"/>
                  </a:cubicBezTo>
                  <a:close/>
                </a:path>
              </a:pathLst>
            </a:custGeom>
            <a:solidFill>
              <a:srgbClr val="606060"/>
            </a:solidFill>
          </p:spPr>
        </p:sp>
      </p:grpSp>
      <p:grpSp>
        <p:nvGrpSpPr>
          <p:cNvPr name="Group 13" id="13"/>
          <p:cNvGrpSpPr/>
          <p:nvPr/>
        </p:nvGrpSpPr>
        <p:grpSpPr>
          <a:xfrm rot="0">
            <a:off x="3622749" y="2700810"/>
            <a:ext cx="43997" cy="335975"/>
            <a:chOff x="0" y="0"/>
            <a:chExt cx="58662" cy="447967"/>
          </a:xfrm>
        </p:grpSpPr>
        <p:sp>
          <p:nvSpPr>
            <p:cNvPr name="Freeform 14" id="14"/>
            <p:cNvSpPr/>
            <p:nvPr/>
          </p:nvSpPr>
          <p:spPr>
            <a:xfrm flipH="false" flipV="false" rot="0">
              <a:off x="0" y="0"/>
              <a:ext cx="58674" cy="447929"/>
            </a:xfrm>
            <a:custGeom>
              <a:avLst/>
              <a:gdLst/>
              <a:ahLst/>
              <a:cxnLst/>
              <a:rect r="r" b="b" t="t" l="l"/>
              <a:pathLst>
                <a:path h="447929" w="58674">
                  <a:moveTo>
                    <a:pt x="0" y="56007"/>
                  </a:moveTo>
                  <a:lnTo>
                    <a:pt x="0" y="389255"/>
                  </a:lnTo>
                  <a:cubicBezTo>
                    <a:pt x="0" y="421259"/>
                    <a:pt x="26670" y="447929"/>
                    <a:pt x="58674" y="447929"/>
                  </a:cubicBezTo>
                  <a:lnTo>
                    <a:pt x="58674" y="0"/>
                  </a:lnTo>
                  <a:cubicBezTo>
                    <a:pt x="26670" y="0"/>
                    <a:pt x="0" y="24003"/>
                    <a:pt x="0" y="56007"/>
                  </a:cubicBezTo>
                  <a:close/>
                </a:path>
              </a:pathLst>
            </a:custGeom>
            <a:solidFill>
              <a:srgbClr val="B8B8B8"/>
            </a:solidFill>
          </p:spPr>
        </p:sp>
      </p:grpSp>
      <p:grpSp>
        <p:nvGrpSpPr>
          <p:cNvPr name="Group 15" id="15"/>
          <p:cNvGrpSpPr/>
          <p:nvPr/>
        </p:nvGrpSpPr>
        <p:grpSpPr>
          <a:xfrm rot="0">
            <a:off x="3622749" y="3286766"/>
            <a:ext cx="43997" cy="605955"/>
            <a:chOff x="0" y="0"/>
            <a:chExt cx="58662" cy="807940"/>
          </a:xfrm>
        </p:grpSpPr>
        <p:sp>
          <p:nvSpPr>
            <p:cNvPr name="Freeform 16" id="16"/>
            <p:cNvSpPr/>
            <p:nvPr/>
          </p:nvSpPr>
          <p:spPr>
            <a:xfrm flipH="false" flipV="false" rot="0">
              <a:off x="0" y="0"/>
              <a:ext cx="58674" cy="807974"/>
            </a:xfrm>
            <a:custGeom>
              <a:avLst/>
              <a:gdLst/>
              <a:ahLst/>
              <a:cxnLst/>
              <a:rect r="r" b="b" t="t" l="l"/>
              <a:pathLst>
                <a:path h="807974" w="58674">
                  <a:moveTo>
                    <a:pt x="0" y="56007"/>
                  </a:moveTo>
                  <a:lnTo>
                    <a:pt x="0" y="749300"/>
                  </a:lnTo>
                  <a:cubicBezTo>
                    <a:pt x="0" y="781304"/>
                    <a:pt x="26670" y="807974"/>
                    <a:pt x="58674" y="807974"/>
                  </a:cubicBezTo>
                  <a:lnTo>
                    <a:pt x="58674" y="0"/>
                  </a:lnTo>
                  <a:cubicBezTo>
                    <a:pt x="26670" y="0"/>
                    <a:pt x="0" y="24003"/>
                    <a:pt x="0" y="56007"/>
                  </a:cubicBezTo>
                  <a:close/>
                </a:path>
              </a:pathLst>
            </a:custGeom>
            <a:solidFill>
              <a:srgbClr val="B8B8B8"/>
            </a:solidFill>
          </p:spPr>
        </p:sp>
      </p:grpSp>
      <p:grpSp>
        <p:nvGrpSpPr>
          <p:cNvPr name="Group 17" id="17"/>
          <p:cNvGrpSpPr/>
          <p:nvPr/>
        </p:nvGrpSpPr>
        <p:grpSpPr>
          <a:xfrm rot="0">
            <a:off x="3622749" y="4024711"/>
            <a:ext cx="43997" cy="607955"/>
            <a:chOff x="0" y="0"/>
            <a:chExt cx="58662" cy="810606"/>
          </a:xfrm>
        </p:grpSpPr>
        <p:sp>
          <p:nvSpPr>
            <p:cNvPr name="Freeform 18" id="18"/>
            <p:cNvSpPr/>
            <p:nvPr/>
          </p:nvSpPr>
          <p:spPr>
            <a:xfrm flipH="false" flipV="false" rot="0">
              <a:off x="0" y="0"/>
              <a:ext cx="58674" cy="810641"/>
            </a:xfrm>
            <a:custGeom>
              <a:avLst/>
              <a:gdLst/>
              <a:ahLst/>
              <a:cxnLst/>
              <a:rect r="r" b="b" t="t" l="l"/>
              <a:pathLst>
                <a:path h="810641" w="58674">
                  <a:moveTo>
                    <a:pt x="0" y="58674"/>
                  </a:moveTo>
                  <a:lnTo>
                    <a:pt x="0" y="751967"/>
                  </a:lnTo>
                  <a:cubicBezTo>
                    <a:pt x="0" y="783971"/>
                    <a:pt x="26670" y="810641"/>
                    <a:pt x="58674" y="810641"/>
                  </a:cubicBezTo>
                  <a:lnTo>
                    <a:pt x="58674" y="0"/>
                  </a:lnTo>
                  <a:cubicBezTo>
                    <a:pt x="26670" y="0"/>
                    <a:pt x="0" y="26670"/>
                    <a:pt x="0" y="58674"/>
                  </a:cubicBezTo>
                  <a:close/>
                </a:path>
              </a:pathLst>
            </a:custGeom>
            <a:solidFill>
              <a:srgbClr val="B8B8B8"/>
            </a:solidFill>
          </p:spPr>
        </p:sp>
      </p:grpSp>
      <p:grpSp>
        <p:nvGrpSpPr>
          <p:cNvPr name="Group 19" id="19"/>
          <p:cNvGrpSpPr/>
          <p:nvPr/>
        </p:nvGrpSpPr>
        <p:grpSpPr>
          <a:xfrm rot="0">
            <a:off x="7704445" y="3486751"/>
            <a:ext cx="43997" cy="973927"/>
            <a:chOff x="0" y="0"/>
            <a:chExt cx="58662" cy="1298570"/>
          </a:xfrm>
        </p:grpSpPr>
        <p:sp>
          <p:nvSpPr>
            <p:cNvPr name="Freeform 20" id="20"/>
            <p:cNvSpPr/>
            <p:nvPr/>
          </p:nvSpPr>
          <p:spPr>
            <a:xfrm flipH="false" flipV="false" rot="0">
              <a:off x="0" y="0"/>
              <a:ext cx="58674" cy="1298575"/>
            </a:xfrm>
            <a:custGeom>
              <a:avLst/>
              <a:gdLst/>
              <a:ahLst/>
              <a:cxnLst/>
              <a:rect r="r" b="b" t="t" l="l"/>
              <a:pathLst>
                <a:path h="1298575" w="58674">
                  <a:moveTo>
                    <a:pt x="0" y="0"/>
                  </a:moveTo>
                  <a:lnTo>
                    <a:pt x="0" y="1298575"/>
                  </a:lnTo>
                  <a:cubicBezTo>
                    <a:pt x="32004" y="1298575"/>
                    <a:pt x="58674" y="1271905"/>
                    <a:pt x="58674" y="1239901"/>
                  </a:cubicBezTo>
                  <a:lnTo>
                    <a:pt x="58674" y="58674"/>
                  </a:lnTo>
                  <a:cubicBezTo>
                    <a:pt x="58674" y="26670"/>
                    <a:pt x="32004" y="0"/>
                    <a:pt x="0" y="0"/>
                  </a:cubicBezTo>
                  <a:close/>
                </a:path>
              </a:pathLst>
            </a:custGeom>
            <a:solidFill>
              <a:srgbClr val="B8B8B8"/>
            </a:solidFill>
          </p:spPr>
        </p:sp>
      </p:grpSp>
      <p:sp>
        <p:nvSpPr>
          <p:cNvPr name="Freeform 21" id="21"/>
          <p:cNvSpPr/>
          <p:nvPr/>
        </p:nvSpPr>
        <p:spPr>
          <a:xfrm flipH="false" flipV="false" rot="0">
            <a:off x="3666746" y="1620890"/>
            <a:ext cx="4037700" cy="8161392"/>
          </a:xfrm>
          <a:custGeom>
            <a:avLst/>
            <a:gdLst/>
            <a:ahLst/>
            <a:cxnLst/>
            <a:rect r="r" b="b" t="t" l="l"/>
            <a:pathLst>
              <a:path h="8161392" w="4037700">
                <a:moveTo>
                  <a:pt x="0" y="0"/>
                </a:moveTo>
                <a:lnTo>
                  <a:pt x="4037699" y="0"/>
                </a:lnTo>
                <a:lnTo>
                  <a:pt x="4037699" y="8161392"/>
                </a:lnTo>
                <a:lnTo>
                  <a:pt x="0" y="81613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2" id="22"/>
          <p:cNvSpPr/>
          <p:nvPr/>
        </p:nvSpPr>
        <p:spPr>
          <a:xfrm flipH="false" flipV="false" rot="0">
            <a:off x="10984334" y="1660887"/>
            <a:ext cx="3957706" cy="8081398"/>
          </a:xfrm>
          <a:custGeom>
            <a:avLst/>
            <a:gdLst/>
            <a:ahLst/>
            <a:cxnLst/>
            <a:rect r="r" b="b" t="t" l="l"/>
            <a:pathLst>
              <a:path h="8081398" w="3957706">
                <a:moveTo>
                  <a:pt x="0" y="0"/>
                </a:moveTo>
                <a:lnTo>
                  <a:pt x="3957705" y="0"/>
                </a:lnTo>
                <a:lnTo>
                  <a:pt x="3957705" y="8081398"/>
                </a:lnTo>
                <a:lnTo>
                  <a:pt x="0" y="80813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3" id="23"/>
          <p:cNvGrpSpPr/>
          <p:nvPr/>
        </p:nvGrpSpPr>
        <p:grpSpPr>
          <a:xfrm rot="0">
            <a:off x="11192318" y="1866872"/>
            <a:ext cx="3545736" cy="7679428"/>
            <a:chOff x="0" y="0"/>
            <a:chExt cx="4727648" cy="10239237"/>
          </a:xfrm>
        </p:grpSpPr>
        <p:sp>
          <p:nvSpPr>
            <p:cNvPr name="Freeform 24" id="24"/>
            <p:cNvSpPr/>
            <p:nvPr/>
          </p:nvSpPr>
          <p:spPr>
            <a:xfrm flipH="false" flipV="false" rot="0">
              <a:off x="0" y="0"/>
              <a:ext cx="4727702" cy="10239248"/>
            </a:xfrm>
            <a:custGeom>
              <a:avLst/>
              <a:gdLst/>
              <a:ahLst/>
              <a:cxnLst/>
              <a:rect r="r" b="b" t="t" l="l"/>
              <a:pathLst>
                <a:path h="10239248" w="4727702">
                  <a:moveTo>
                    <a:pt x="4284980" y="0"/>
                  </a:moveTo>
                  <a:lnTo>
                    <a:pt x="3714369" y="0"/>
                  </a:lnTo>
                  <a:lnTo>
                    <a:pt x="3714369" y="120015"/>
                  </a:lnTo>
                  <a:cubicBezTo>
                    <a:pt x="3714369" y="256032"/>
                    <a:pt x="3602355" y="368046"/>
                    <a:pt x="3466338" y="368046"/>
                  </a:cubicBezTo>
                  <a:lnTo>
                    <a:pt x="1263904" y="368046"/>
                  </a:lnTo>
                  <a:cubicBezTo>
                    <a:pt x="1127887" y="368046"/>
                    <a:pt x="1015873" y="256032"/>
                    <a:pt x="1015873" y="120015"/>
                  </a:cubicBezTo>
                  <a:lnTo>
                    <a:pt x="1015873" y="0"/>
                  </a:lnTo>
                  <a:lnTo>
                    <a:pt x="439928" y="0"/>
                  </a:lnTo>
                  <a:cubicBezTo>
                    <a:pt x="197358" y="0"/>
                    <a:pt x="0" y="197358"/>
                    <a:pt x="0" y="439928"/>
                  </a:cubicBezTo>
                  <a:lnTo>
                    <a:pt x="0" y="9799320"/>
                  </a:lnTo>
                  <a:cubicBezTo>
                    <a:pt x="0" y="10042017"/>
                    <a:pt x="197358" y="10239248"/>
                    <a:pt x="439928" y="10239248"/>
                  </a:cubicBezTo>
                  <a:lnTo>
                    <a:pt x="4284980" y="10239248"/>
                  </a:lnTo>
                  <a:cubicBezTo>
                    <a:pt x="4527677" y="10239248"/>
                    <a:pt x="4724908" y="10041889"/>
                    <a:pt x="4724908" y="9799320"/>
                  </a:cubicBezTo>
                  <a:lnTo>
                    <a:pt x="4724908" y="439928"/>
                  </a:lnTo>
                  <a:cubicBezTo>
                    <a:pt x="4727702" y="197358"/>
                    <a:pt x="4530344" y="0"/>
                    <a:pt x="4284980" y="0"/>
                  </a:cubicBezTo>
                  <a:close/>
                </a:path>
              </a:pathLst>
            </a:custGeom>
            <a:blipFill>
              <a:blip r:embed="rId13"/>
              <a:stretch>
                <a:fillRect l="0" t="-832" r="-57" b="-831"/>
              </a:stretch>
            </a:blipFill>
          </p:spPr>
        </p:sp>
      </p:grpSp>
      <p:grpSp>
        <p:nvGrpSpPr>
          <p:cNvPr name="Group 25" id="25"/>
          <p:cNvGrpSpPr/>
          <p:nvPr/>
        </p:nvGrpSpPr>
        <p:grpSpPr>
          <a:xfrm rot="0">
            <a:off x="12666209" y="1932867"/>
            <a:ext cx="547959" cy="67995"/>
            <a:chOff x="0" y="0"/>
            <a:chExt cx="730612" cy="90660"/>
          </a:xfrm>
        </p:grpSpPr>
        <p:sp>
          <p:nvSpPr>
            <p:cNvPr name="Freeform 26" id="26"/>
            <p:cNvSpPr/>
            <p:nvPr/>
          </p:nvSpPr>
          <p:spPr>
            <a:xfrm flipH="false" flipV="false" rot="0">
              <a:off x="0" y="0"/>
              <a:ext cx="730631" cy="90678"/>
            </a:xfrm>
            <a:custGeom>
              <a:avLst/>
              <a:gdLst/>
              <a:ahLst/>
              <a:cxnLst/>
              <a:rect r="r" b="b" t="t" l="l"/>
              <a:pathLst>
                <a:path h="90678" w="730631">
                  <a:moveTo>
                    <a:pt x="685292" y="0"/>
                  </a:moveTo>
                  <a:lnTo>
                    <a:pt x="45339" y="0"/>
                  </a:lnTo>
                  <a:cubicBezTo>
                    <a:pt x="21336" y="0"/>
                    <a:pt x="0" y="18669"/>
                    <a:pt x="0" y="45339"/>
                  </a:cubicBezTo>
                  <a:cubicBezTo>
                    <a:pt x="0" y="72009"/>
                    <a:pt x="21336" y="90678"/>
                    <a:pt x="45339" y="90678"/>
                  </a:cubicBezTo>
                  <a:lnTo>
                    <a:pt x="685292" y="90678"/>
                  </a:lnTo>
                  <a:cubicBezTo>
                    <a:pt x="709295" y="90678"/>
                    <a:pt x="730631" y="72009"/>
                    <a:pt x="730631" y="45339"/>
                  </a:cubicBezTo>
                  <a:cubicBezTo>
                    <a:pt x="730631" y="18669"/>
                    <a:pt x="709295" y="0"/>
                    <a:pt x="685292" y="0"/>
                  </a:cubicBezTo>
                  <a:close/>
                </a:path>
              </a:pathLst>
            </a:custGeom>
            <a:solidFill>
              <a:srgbClr val="606060"/>
            </a:solidFill>
          </p:spPr>
        </p:sp>
      </p:grpSp>
      <p:grpSp>
        <p:nvGrpSpPr>
          <p:cNvPr name="Group 27" id="27"/>
          <p:cNvGrpSpPr/>
          <p:nvPr/>
        </p:nvGrpSpPr>
        <p:grpSpPr>
          <a:xfrm rot="0">
            <a:off x="13385686" y="1916788"/>
            <a:ext cx="104931" cy="100153"/>
            <a:chOff x="0" y="0"/>
            <a:chExt cx="139908" cy="133538"/>
          </a:xfrm>
        </p:grpSpPr>
        <p:sp>
          <p:nvSpPr>
            <p:cNvPr name="Freeform 28" id="28"/>
            <p:cNvSpPr/>
            <p:nvPr/>
          </p:nvSpPr>
          <p:spPr>
            <a:xfrm flipH="false" flipV="false" rot="0">
              <a:off x="-127" y="0"/>
              <a:ext cx="140208" cy="133604"/>
            </a:xfrm>
            <a:custGeom>
              <a:avLst/>
              <a:gdLst/>
              <a:ahLst/>
              <a:cxnLst/>
              <a:rect r="r" b="b" t="t" l="l"/>
              <a:pathLst>
                <a:path h="133604" w="140208">
                  <a:moveTo>
                    <a:pt x="70104" y="127"/>
                  </a:moveTo>
                  <a:cubicBezTo>
                    <a:pt x="46228" y="0"/>
                    <a:pt x="24130" y="12700"/>
                    <a:pt x="12065" y="33401"/>
                  </a:cubicBezTo>
                  <a:cubicBezTo>
                    <a:pt x="0" y="54102"/>
                    <a:pt x="127" y="79502"/>
                    <a:pt x="12065" y="100203"/>
                  </a:cubicBezTo>
                  <a:cubicBezTo>
                    <a:pt x="24003" y="120904"/>
                    <a:pt x="46101" y="133604"/>
                    <a:pt x="70104" y="133477"/>
                  </a:cubicBezTo>
                  <a:cubicBezTo>
                    <a:pt x="93980" y="133604"/>
                    <a:pt x="116078" y="120904"/>
                    <a:pt x="128143" y="100203"/>
                  </a:cubicBezTo>
                  <a:cubicBezTo>
                    <a:pt x="140208" y="79502"/>
                    <a:pt x="140081" y="53975"/>
                    <a:pt x="128143" y="33401"/>
                  </a:cubicBezTo>
                  <a:cubicBezTo>
                    <a:pt x="116205" y="12827"/>
                    <a:pt x="93980" y="0"/>
                    <a:pt x="70104" y="127"/>
                  </a:cubicBezTo>
                  <a:close/>
                </a:path>
              </a:pathLst>
            </a:custGeom>
            <a:solidFill>
              <a:srgbClr val="606060"/>
            </a:solidFill>
          </p:spPr>
        </p:sp>
      </p:grpSp>
      <p:grpSp>
        <p:nvGrpSpPr>
          <p:cNvPr name="Group 29" id="29"/>
          <p:cNvGrpSpPr/>
          <p:nvPr/>
        </p:nvGrpSpPr>
        <p:grpSpPr>
          <a:xfrm rot="0">
            <a:off x="10900340" y="2700810"/>
            <a:ext cx="43997" cy="335975"/>
            <a:chOff x="0" y="0"/>
            <a:chExt cx="58662" cy="447967"/>
          </a:xfrm>
        </p:grpSpPr>
        <p:sp>
          <p:nvSpPr>
            <p:cNvPr name="Freeform 30" id="30"/>
            <p:cNvSpPr/>
            <p:nvPr/>
          </p:nvSpPr>
          <p:spPr>
            <a:xfrm flipH="false" flipV="false" rot="0">
              <a:off x="0" y="0"/>
              <a:ext cx="58674" cy="447929"/>
            </a:xfrm>
            <a:custGeom>
              <a:avLst/>
              <a:gdLst/>
              <a:ahLst/>
              <a:cxnLst/>
              <a:rect r="r" b="b" t="t" l="l"/>
              <a:pathLst>
                <a:path h="447929" w="58674">
                  <a:moveTo>
                    <a:pt x="0" y="56007"/>
                  </a:moveTo>
                  <a:lnTo>
                    <a:pt x="0" y="389255"/>
                  </a:lnTo>
                  <a:cubicBezTo>
                    <a:pt x="0" y="421259"/>
                    <a:pt x="26670" y="447929"/>
                    <a:pt x="58674" y="447929"/>
                  </a:cubicBezTo>
                  <a:lnTo>
                    <a:pt x="58674" y="0"/>
                  </a:lnTo>
                  <a:cubicBezTo>
                    <a:pt x="26670" y="0"/>
                    <a:pt x="0" y="24003"/>
                    <a:pt x="0" y="56007"/>
                  </a:cubicBezTo>
                  <a:close/>
                </a:path>
              </a:pathLst>
            </a:custGeom>
            <a:solidFill>
              <a:srgbClr val="B8B8B8"/>
            </a:solidFill>
          </p:spPr>
        </p:sp>
      </p:grpSp>
      <p:grpSp>
        <p:nvGrpSpPr>
          <p:cNvPr name="Group 31" id="31"/>
          <p:cNvGrpSpPr/>
          <p:nvPr/>
        </p:nvGrpSpPr>
        <p:grpSpPr>
          <a:xfrm rot="0">
            <a:off x="10900340" y="3286766"/>
            <a:ext cx="43997" cy="605955"/>
            <a:chOff x="0" y="0"/>
            <a:chExt cx="58662" cy="807940"/>
          </a:xfrm>
        </p:grpSpPr>
        <p:sp>
          <p:nvSpPr>
            <p:cNvPr name="Freeform 32" id="32"/>
            <p:cNvSpPr/>
            <p:nvPr/>
          </p:nvSpPr>
          <p:spPr>
            <a:xfrm flipH="false" flipV="false" rot="0">
              <a:off x="0" y="0"/>
              <a:ext cx="58674" cy="807974"/>
            </a:xfrm>
            <a:custGeom>
              <a:avLst/>
              <a:gdLst/>
              <a:ahLst/>
              <a:cxnLst/>
              <a:rect r="r" b="b" t="t" l="l"/>
              <a:pathLst>
                <a:path h="807974" w="58674">
                  <a:moveTo>
                    <a:pt x="0" y="56007"/>
                  </a:moveTo>
                  <a:lnTo>
                    <a:pt x="0" y="749300"/>
                  </a:lnTo>
                  <a:cubicBezTo>
                    <a:pt x="0" y="781304"/>
                    <a:pt x="26670" y="807974"/>
                    <a:pt x="58674" y="807974"/>
                  </a:cubicBezTo>
                  <a:lnTo>
                    <a:pt x="58674" y="0"/>
                  </a:lnTo>
                  <a:cubicBezTo>
                    <a:pt x="26670" y="0"/>
                    <a:pt x="0" y="24003"/>
                    <a:pt x="0" y="56007"/>
                  </a:cubicBezTo>
                  <a:close/>
                </a:path>
              </a:pathLst>
            </a:custGeom>
            <a:solidFill>
              <a:srgbClr val="B8B8B8"/>
            </a:solidFill>
          </p:spPr>
        </p:sp>
      </p:grpSp>
      <p:grpSp>
        <p:nvGrpSpPr>
          <p:cNvPr name="Group 33" id="33"/>
          <p:cNvGrpSpPr/>
          <p:nvPr/>
        </p:nvGrpSpPr>
        <p:grpSpPr>
          <a:xfrm rot="0">
            <a:off x="10900340" y="4024711"/>
            <a:ext cx="43997" cy="607955"/>
            <a:chOff x="0" y="0"/>
            <a:chExt cx="58662" cy="810606"/>
          </a:xfrm>
        </p:grpSpPr>
        <p:sp>
          <p:nvSpPr>
            <p:cNvPr name="Freeform 34" id="34"/>
            <p:cNvSpPr/>
            <p:nvPr/>
          </p:nvSpPr>
          <p:spPr>
            <a:xfrm flipH="false" flipV="false" rot="0">
              <a:off x="0" y="0"/>
              <a:ext cx="58674" cy="810641"/>
            </a:xfrm>
            <a:custGeom>
              <a:avLst/>
              <a:gdLst/>
              <a:ahLst/>
              <a:cxnLst/>
              <a:rect r="r" b="b" t="t" l="l"/>
              <a:pathLst>
                <a:path h="810641" w="58674">
                  <a:moveTo>
                    <a:pt x="0" y="58674"/>
                  </a:moveTo>
                  <a:lnTo>
                    <a:pt x="0" y="751967"/>
                  </a:lnTo>
                  <a:cubicBezTo>
                    <a:pt x="0" y="783971"/>
                    <a:pt x="26670" y="810641"/>
                    <a:pt x="58674" y="810641"/>
                  </a:cubicBezTo>
                  <a:lnTo>
                    <a:pt x="58674" y="0"/>
                  </a:lnTo>
                  <a:cubicBezTo>
                    <a:pt x="26670" y="0"/>
                    <a:pt x="0" y="26670"/>
                    <a:pt x="0" y="58674"/>
                  </a:cubicBezTo>
                  <a:close/>
                </a:path>
              </a:pathLst>
            </a:custGeom>
            <a:solidFill>
              <a:srgbClr val="B8B8B8"/>
            </a:solidFill>
          </p:spPr>
        </p:sp>
      </p:grpSp>
      <p:grpSp>
        <p:nvGrpSpPr>
          <p:cNvPr name="Group 35" id="35"/>
          <p:cNvGrpSpPr/>
          <p:nvPr/>
        </p:nvGrpSpPr>
        <p:grpSpPr>
          <a:xfrm rot="0">
            <a:off x="14982036" y="3486751"/>
            <a:ext cx="43997" cy="973927"/>
            <a:chOff x="0" y="0"/>
            <a:chExt cx="58662" cy="1298570"/>
          </a:xfrm>
        </p:grpSpPr>
        <p:sp>
          <p:nvSpPr>
            <p:cNvPr name="Freeform 36" id="36"/>
            <p:cNvSpPr/>
            <p:nvPr/>
          </p:nvSpPr>
          <p:spPr>
            <a:xfrm flipH="false" flipV="false" rot="0">
              <a:off x="0" y="0"/>
              <a:ext cx="58674" cy="1298575"/>
            </a:xfrm>
            <a:custGeom>
              <a:avLst/>
              <a:gdLst/>
              <a:ahLst/>
              <a:cxnLst/>
              <a:rect r="r" b="b" t="t" l="l"/>
              <a:pathLst>
                <a:path h="1298575" w="58674">
                  <a:moveTo>
                    <a:pt x="0" y="0"/>
                  </a:moveTo>
                  <a:lnTo>
                    <a:pt x="0" y="1298575"/>
                  </a:lnTo>
                  <a:cubicBezTo>
                    <a:pt x="32004" y="1298575"/>
                    <a:pt x="58674" y="1271905"/>
                    <a:pt x="58674" y="1239901"/>
                  </a:cubicBezTo>
                  <a:lnTo>
                    <a:pt x="58674" y="58674"/>
                  </a:lnTo>
                  <a:cubicBezTo>
                    <a:pt x="58674" y="26670"/>
                    <a:pt x="32004" y="0"/>
                    <a:pt x="0" y="0"/>
                  </a:cubicBezTo>
                  <a:close/>
                </a:path>
              </a:pathLst>
            </a:custGeom>
            <a:solidFill>
              <a:srgbClr val="B8B8B8"/>
            </a:solidFill>
          </p:spPr>
        </p:sp>
      </p:grpSp>
      <p:sp>
        <p:nvSpPr>
          <p:cNvPr name="Freeform 37" id="37"/>
          <p:cNvSpPr/>
          <p:nvPr/>
        </p:nvSpPr>
        <p:spPr>
          <a:xfrm flipH="false" flipV="false" rot="0">
            <a:off x="10944337" y="1620890"/>
            <a:ext cx="4037700" cy="8161392"/>
          </a:xfrm>
          <a:custGeom>
            <a:avLst/>
            <a:gdLst/>
            <a:ahLst/>
            <a:cxnLst/>
            <a:rect r="r" b="b" t="t" l="l"/>
            <a:pathLst>
              <a:path h="8161392" w="4037700">
                <a:moveTo>
                  <a:pt x="0" y="0"/>
                </a:moveTo>
                <a:lnTo>
                  <a:pt x="4037699" y="0"/>
                </a:lnTo>
                <a:lnTo>
                  <a:pt x="4037699" y="8161392"/>
                </a:lnTo>
                <a:lnTo>
                  <a:pt x="0" y="81613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38" id="38"/>
          <p:cNvSpPr txBox="true"/>
          <p:nvPr/>
        </p:nvSpPr>
        <p:spPr>
          <a:xfrm rot="0">
            <a:off x="2471630" y="489434"/>
            <a:ext cx="6427931" cy="769852"/>
          </a:xfrm>
          <a:prstGeom prst="rect">
            <a:avLst/>
          </a:prstGeom>
        </p:spPr>
        <p:txBody>
          <a:bodyPr anchor="t" rtlCol="false" tIns="0" lIns="0" bIns="0" rIns="0">
            <a:spAutoFit/>
          </a:bodyPr>
          <a:lstStyle/>
          <a:p>
            <a:pPr algn="ctr">
              <a:lnSpc>
                <a:spcPts val="5335"/>
              </a:lnSpc>
            </a:pPr>
            <a:r>
              <a:rPr lang="en-US" sz="4559" b="true">
                <a:solidFill>
                  <a:srgbClr val="1F2020"/>
                </a:solidFill>
                <a:latin typeface="Poppins Bold"/>
                <a:ea typeface="Poppins Bold"/>
                <a:cs typeface="Poppins Bold"/>
                <a:sym typeface="Poppins Bold"/>
              </a:rPr>
              <a:t>To - Do Page</a:t>
            </a:r>
          </a:p>
        </p:txBody>
      </p:sp>
      <p:sp>
        <p:nvSpPr>
          <p:cNvPr name="TextBox 39" id="39"/>
          <p:cNvSpPr txBox="true"/>
          <p:nvPr/>
        </p:nvSpPr>
        <p:spPr>
          <a:xfrm rot="0">
            <a:off x="9749221" y="489434"/>
            <a:ext cx="6427931" cy="769852"/>
          </a:xfrm>
          <a:prstGeom prst="rect">
            <a:avLst/>
          </a:prstGeom>
        </p:spPr>
        <p:txBody>
          <a:bodyPr anchor="t" rtlCol="false" tIns="0" lIns="0" bIns="0" rIns="0">
            <a:spAutoFit/>
          </a:bodyPr>
          <a:lstStyle/>
          <a:p>
            <a:pPr algn="ctr">
              <a:lnSpc>
                <a:spcPts val="5335"/>
              </a:lnSpc>
            </a:pPr>
            <a:r>
              <a:rPr lang="en-US" sz="4559" b="true">
                <a:solidFill>
                  <a:srgbClr val="1F2020"/>
                </a:solidFill>
                <a:latin typeface="Poppins Bold"/>
                <a:ea typeface="Poppins Bold"/>
                <a:cs typeface="Poppins Bold"/>
                <a:sym typeface="Poppins Bold"/>
              </a:rPr>
              <a:t>Tambah Tugas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93116" y="447580"/>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93116" y="539683"/>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701" y="5189339"/>
            <a:ext cx="18320651" cy="5097661"/>
          </a:xfrm>
          <a:custGeom>
            <a:avLst/>
            <a:gdLst/>
            <a:ahLst/>
            <a:cxnLst/>
            <a:rect r="r" b="b" t="t" l="l"/>
            <a:pathLst>
              <a:path h="5097661" w="18320651">
                <a:moveTo>
                  <a:pt x="0" y="0"/>
                </a:moveTo>
                <a:lnTo>
                  <a:pt x="18320651" y="0"/>
                </a:lnTo>
                <a:lnTo>
                  <a:pt x="18320651" y="5097661"/>
                </a:lnTo>
                <a:lnTo>
                  <a:pt x="0" y="50976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77932" y="8453091"/>
            <a:ext cx="110068" cy="805209"/>
          </a:xfrm>
          <a:custGeom>
            <a:avLst/>
            <a:gdLst/>
            <a:ahLst/>
            <a:cxnLst/>
            <a:rect r="r" b="b" t="t" l="l"/>
            <a:pathLst>
              <a:path h="805209" w="110068">
                <a:moveTo>
                  <a:pt x="0" y="0"/>
                </a:moveTo>
                <a:lnTo>
                  <a:pt x="110068" y="0"/>
                </a:lnTo>
                <a:lnTo>
                  <a:pt x="110068" y="805209"/>
                </a:lnTo>
                <a:lnTo>
                  <a:pt x="0" y="805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706743" y="1660887"/>
            <a:ext cx="3957706" cy="8081398"/>
          </a:xfrm>
          <a:custGeom>
            <a:avLst/>
            <a:gdLst/>
            <a:ahLst/>
            <a:cxnLst/>
            <a:rect r="r" b="b" t="t" l="l"/>
            <a:pathLst>
              <a:path h="8081398" w="3957706">
                <a:moveTo>
                  <a:pt x="0" y="0"/>
                </a:moveTo>
                <a:lnTo>
                  <a:pt x="3957705" y="0"/>
                </a:lnTo>
                <a:lnTo>
                  <a:pt x="3957705" y="8081398"/>
                </a:lnTo>
                <a:lnTo>
                  <a:pt x="0" y="80813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3914727" y="1866872"/>
            <a:ext cx="3545736" cy="7679428"/>
            <a:chOff x="0" y="0"/>
            <a:chExt cx="4727648" cy="10239237"/>
          </a:xfrm>
        </p:grpSpPr>
        <p:sp>
          <p:nvSpPr>
            <p:cNvPr name="Freeform 8" id="8"/>
            <p:cNvSpPr/>
            <p:nvPr/>
          </p:nvSpPr>
          <p:spPr>
            <a:xfrm flipH="false" flipV="false" rot="0">
              <a:off x="0" y="0"/>
              <a:ext cx="4727702" cy="10239248"/>
            </a:xfrm>
            <a:custGeom>
              <a:avLst/>
              <a:gdLst/>
              <a:ahLst/>
              <a:cxnLst/>
              <a:rect r="r" b="b" t="t" l="l"/>
              <a:pathLst>
                <a:path h="10239248" w="4727702">
                  <a:moveTo>
                    <a:pt x="4284980" y="0"/>
                  </a:moveTo>
                  <a:lnTo>
                    <a:pt x="3714369" y="0"/>
                  </a:lnTo>
                  <a:lnTo>
                    <a:pt x="3714369" y="120015"/>
                  </a:lnTo>
                  <a:cubicBezTo>
                    <a:pt x="3714369" y="256032"/>
                    <a:pt x="3602355" y="368046"/>
                    <a:pt x="3466338" y="368046"/>
                  </a:cubicBezTo>
                  <a:lnTo>
                    <a:pt x="1263904" y="368046"/>
                  </a:lnTo>
                  <a:cubicBezTo>
                    <a:pt x="1127887" y="368046"/>
                    <a:pt x="1015873" y="256032"/>
                    <a:pt x="1015873" y="120015"/>
                  </a:cubicBezTo>
                  <a:lnTo>
                    <a:pt x="1015873" y="0"/>
                  </a:lnTo>
                  <a:lnTo>
                    <a:pt x="439928" y="0"/>
                  </a:lnTo>
                  <a:cubicBezTo>
                    <a:pt x="197358" y="0"/>
                    <a:pt x="0" y="197358"/>
                    <a:pt x="0" y="439928"/>
                  </a:cubicBezTo>
                  <a:lnTo>
                    <a:pt x="0" y="9799320"/>
                  </a:lnTo>
                  <a:cubicBezTo>
                    <a:pt x="0" y="10042017"/>
                    <a:pt x="197358" y="10239248"/>
                    <a:pt x="439928" y="10239248"/>
                  </a:cubicBezTo>
                  <a:lnTo>
                    <a:pt x="4284980" y="10239248"/>
                  </a:lnTo>
                  <a:cubicBezTo>
                    <a:pt x="4527677" y="10239248"/>
                    <a:pt x="4724908" y="10041889"/>
                    <a:pt x="4724908" y="9799320"/>
                  </a:cubicBezTo>
                  <a:lnTo>
                    <a:pt x="4724908" y="439928"/>
                  </a:lnTo>
                  <a:cubicBezTo>
                    <a:pt x="4727702" y="197358"/>
                    <a:pt x="4530344" y="0"/>
                    <a:pt x="4284980" y="0"/>
                  </a:cubicBezTo>
                  <a:close/>
                </a:path>
              </a:pathLst>
            </a:custGeom>
            <a:blipFill>
              <a:blip r:embed="rId10"/>
              <a:stretch>
                <a:fillRect l="-2613" t="0" r="-2670" b="0"/>
              </a:stretch>
            </a:blipFill>
          </p:spPr>
        </p:sp>
      </p:grpSp>
      <p:grpSp>
        <p:nvGrpSpPr>
          <p:cNvPr name="Group 9" id="9"/>
          <p:cNvGrpSpPr/>
          <p:nvPr/>
        </p:nvGrpSpPr>
        <p:grpSpPr>
          <a:xfrm rot="0">
            <a:off x="5388618" y="1932867"/>
            <a:ext cx="547959" cy="67995"/>
            <a:chOff x="0" y="0"/>
            <a:chExt cx="730612" cy="90660"/>
          </a:xfrm>
        </p:grpSpPr>
        <p:sp>
          <p:nvSpPr>
            <p:cNvPr name="Freeform 10" id="10"/>
            <p:cNvSpPr/>
            <p:nvPr/>
          </p:nvSpPr>
          <p:spPr>
            <a:xfrm flipH="false" flipV="false" rot="0">
              <a:off x="0" y="0"/>
              <a:ext cx="730631" cy="90678"/>
            </a:xfrm>
            <a:custGeom>
              <a:avLst/>
              <a:gdLst/>
              <a:ahLst/>
              <a:cxnLst/>
              <a:rect r="r" b="b" t="t" l="l"/>
              <a:pathLst>
                <a:path h="90678" w="730631">
                  <a:moveTo>
                    <a:pt x="685292" y="0"/>
                  </a:moveTo>
                  <a:lnTo>
                    <a:pt x="45339" y="0"/>
                  </a:lnTo>
                  <a:cubicBezTo>
                    <a:pt x="21336" y="0"/>
                    <a:pt x="0" y="18669"/>
                    <a:pt x="0" y="45339"/>
                  </a:cubicBezTo>
                  <a:cubicBezTo>
                    <a:pt x="0" y="72009"/>
                    <a:pt x="21336" y="90678"/>
                    <a:pt x="45339" y="90678"/>
                  </a:cubicBezTo>
                  <a:lnTo>
                    <a:pt x="685292" y="90678"/>
                  </a:lnTo>
                  <a:cubicBezTo>
                    <a:pt x="709295" y="90678"/>
                    <a:pt x="730631" y="72009"/>
                    <a:pt x="730631" y="45339"/>
                  </a:cubicBezTo>
                  <a:cubicBezTo>
                    <a:pt x="730631" y="18669"/>
                    <a:pt x="709295" y="0"/>
                    <a:pt x="685292" y="0"/>
                  </a:cubicBezTo>
                  <a:close/>
                </a:path>
              </a:pathLst>
            </a:custGeom>
            <a:solidFill>
              <a:srgbClr val="606060"/>
            </a:solidFill>
          </p:spPr>
        </p:sp>
      </p:grpSp>
      <p:grpSp>
        <p:nvGrpSpPr>
          <p:cNvPr name="Group 11" id="11"/>
          <p:cNvGrpSpPr/>
          <p:nvPr/>
        </p:nvGrpSpPr>
        <p:grpSpPr>
          <a:xfrm rot="0">
            <a:off x="6108095" y="1916788"/>
            <a:ext cx="104931" cy="100153"/>
            <a:chOff x="0" y="0"/>
            <a:chExt cx="139908" cy="133538"/>
          </a:xfrm>
        </p:grpSpPr>
        <p:sp>
          <p:nvSpPr>
            <p:cNvPr name="Freeform 12" id="12"/>
            <p:cNvSpPr/>
            <p:nvPr/>
          </p:nvSpPr>
          <p:spPr>
            <a:xfrm flipH="false" flipV="false" rot="0">
              <a:off x="-127" y="0"/>
              <a:ext cx="140208" cy="133604"/>
            </a:xfrm>
            <a:custGeom>
              <a:avLst/>
              <a:gdLst/>
              <a:ahLst/>
              <a:cxnLst/>
              <a:rect r="r" b="b" t="t" l="l"/>
              <a:pathLst>
                <a:path h="133604" w="140208">
                  <a:moveTo>
                    <a:pt x="70104" y="127"/>
                  </a:moveTo>
                  <a:cubicBezTo>
                    <a:pt x="46228" y="0"/>
                    <a:pt x="24130" y="12700"/>
                    <a:pt x="12065" y="33401"/>
                  </a:cubicBezTo>
                  <a:cubicBezTo>
                    <a:pt x="0" y="54102"/>
                    <a:pt x="127" y="79502"/>
                    <a:pt x="12065" y="100203"/>
                  </a:cubicBezTo>
                  <a:cubicBezTo>
                    <a:pt x="24003" y="120904"/>
                    <a:pt x="46101" y="133604"/>
                    <a:pt x="70104" y="133477"/>
                  </a:cubicBezTo>
                  <a:cubicBezTo>
                    <a:pt x="93980" y="133604"/>
                    <a:pt x="116078" y="120904"/>
                    <a:pt x="128143" y="100203"/>
                  </a:cubicBezTo>
                  <a:cubicBezTo>
                    <a:pt x="140208" y="79502"/>
                    <a:pt x="140081" y="53975"/>
                    <a:pt x="128143" y="33401"/>
                  </a:cubicBezTo>
                  <a:cubicBezTo>
                    <a:pt x="116205" y="12827"/>
                    <a:pt x="93980" y="0"/>
                    <a:pt x="70104" y="127"/>
                  </a:cubicBezTo>
                  <a:close/>
                </a:path>
              </a:pathLst>
            </a:custGeom>
            <a:solidFill>
              <a:srgbClr val="606060"/>
            </a:solidFill>
          </p:spPr>
        </p:sp>
      </p:grpSp>
      <p:grpSp>
        <p:nvGrpSpPr>
          <p:cNvPr name="Group 13" id="13"/>
          <p:cNvGrpSpPr/>
          <p:nvPr/>
        </p:nvGrpSpPr>
        <p:grpSpPr>
          <a:xfrm rot="0">
            <a:off x="3622749" y="2700810"/>
            <a:ext cx="43997" cy="335975"/>
            <a:chOff x="0" y="0"/>
            <a:chExt cx="58662" cy="447967"/>
          </a:xfrm>
        </p:grpSpPr>
        <p:sp>
          <p:nvSpPr>
            <p:cNvPr name="Freeform 14" id="14"/>
            <p:cNvSpPr/>
            <p:nvPr/>
          </p:nvSpPr>
          <p:spPr>
            <a:xfrm flipH="false" flipV="false" rot="0">
              <a:off x="0" y="0"/>
              <a:ext cx="58674" cy="447929"/>
            </a:xfrm>
            <a:custGeom>
              <a:avLst/>
              <a:gdLst/>
              <a:ahLst/>
              <a:cxnLst/>
              <a:rect r="r" b="b" t="t" l="l"/>
              <a:pathLst>
                <a:path h="447929" w="58674">
                  <a:moveTo>
                    <a:pt x="0" y="56007"/>
                  </a:moveTo>
                  <a:lnTo>
                    <a:pt x="0" y="389255"/>
                  </a:lnTo>
                  <a:cubicBezTo>
                    <a:pt x="0" y="421259"/>
                    <a:pt x="26670" y="447929"/>
                    <a:pt x="58674" y="447929"/>
                  </a:cubicBezTo>
                  <a:lnTo>
                    <a:pt x="58674" y="0"/>
                  </a:lnTo>
                  <a:cubicBezTo>
                    <a:pt x="26670" y="0"/>
                    <a:pt x="0" y="24003"/>
                    <a:pt x="0" y="56007"/>
                  </a:cubicBezTo>
                  <a:close/>
                </a:path>
              </a:pathLst>
            </a:custGeom>
            <a:solidFill>
              <a:srgbClr val="B8B8B8"/>
            </a:solidFill>
          </p:spPr>
        </p:sp>
      </p:grpSp>
      <p:grpSp>
        <p:nvGrpSpPr>
          <p:cNvPr name="Group 15" id="15"/>
          <p:cNvGrpSpPr/>
          <p:nvPr/>
        </p:nvGrpSpPr>
        <p:grpSpPr>
          <a:xfrm rot="0">
            <a:off x="3622749" y="3286766"/>
            <a:ext cx="43997" cy="605955"/>
            <a:chOff x="0" y="0"/>
            <a:chExt cx="58662" cy="807940"/>
          </a:xfrm>
        </p:grpSpPr>
        <p:sp>
          <p:nvSpPr>
            <p:cNvPr name="Freeform 16" id="16"/>
            <p:cNvSpPr/>
            <p:nvPr/>
          </p:nvSpPr>
          <p:spPr>
            <a:xfrm flipH="false" flipV="false" rot="0">
              <a:off x="0" y="0"/>
              <a:ext cx="58674" cy="807974"/>
            </a:xfrm>
            <a:custGeom>
              <a:avLst/>
              <a:gdLst/>
              <a:ahLst/>
              <a:cxnLst/>
              <a:rect r="r" b="b" t="t" l="l"/>
              <a:pathLst>
                <a:path h="807974" w="58674">
                  <a:moveTo>
                    <a:pt x="0" y="56007"/>
                  </a:moveTo>
                  <a:lnTo>
                    <a:pt x="0" y="749300"/>
                  </a:lnTo>
                  <a:cubicBezTo>
                    <a:pt x="0" y="781304"/>
                    <a:pt x="26670" y="807974"/>
                    <a:pt x="58674" y="807974"/>
                  </a:cubicBezTo>
                  <a:lnTo>
                    <a:pt x="58674" y="0"/>
                  </a:lnTo>
                  <a:cubicBezTo>
                    <a:pt x="26670" y="0"/>
                    <a:pt x="0" y="24003"/>
                    <a:pt x="0" y="56007"/>
                  </a:cubicBezTo>
                  <a:close/>
                </a:path>
              </a:pathLst>
            </a:custGeom>
            <a:solidFill>
              <a:srgbClr val="B8B8B8"/>
            </a:solidFill>
          </p:spPr>
        </p:sp>
      </p:grpSp>
      <p:grpSp>
        <p:nvGrpSpPr>
          <p:cNvPr name="Group 17" id="17"/>
          <p:cNvGrpSpPr/>
          <p:nvPr/>
        </p:nvGrpSpPr>
        <p:grpSpPr>
          <a:xfrm rot="0">
            <a:off x="3622749" y="4024711"/>
            <a:ext cx="43997" cy="607955"/>
            <a:chOff x="0" y="0"/>
            <a:chExt cx="58662" cy="810606"/>
          </a:xfrm>
        </p:grpSpPr>
        <p:sp>
          <p:nvSpPr>
            <p:cNvPr name="Freeform 18" id="18"/>
            <p:cNvSpPr/>
            <p:nvPr/>
          </p:nvSpPr>
          <p:spPr>
            <a:xfrm flipH="false" flipV="false" rot="0">
              <a:off x="0" y="0"/>
              <a:ext cx="58674" cy="810641"/>
            </a:xfrm>
            <a:custGeom>
              <a:avLst/>
              <a:gdLst/>
              <a:ahLst/>
              <a:cxnLst/>
              <a:rect r="r" b="b" t="t" l="l"/>
              <a:pathLst>
                <a:path h="810641" w="58674">
                  <a:moveTo>
                    <a:pt x="0" y="58674"/>
                  </a:moveTo>
                  <a:lnTo>
                    <a:pt x="0" y="751967"/>
                  </a:lnTo>
                  <a:cubicBezTo>
                    <a:pt x="0" y="783971"/>
                    <a:pt x="26670" y="810641"/>
                    <a:pt x="58674" y="810641"/>
                  </a:cubicBezTo>
                  <a:lnTo>
                    <a:pt x="58674" y="0"/>
                  </a:lnTo>
                  <a:cubicBezTo>
                    <a:pt x="26670" y="0"/>
                    <a:pt x="0" y="26670"/>
                    <a:pt x="0" y="58674"/>
                  </a:cubicBezTo>
                  <a:close/>
                </a:path>
              </a:pathLst>
            </a:custGeom>
            <a:solidFill>
              <a:srgbClr val="B8B8B8"/>
            </a:solidFill>
          </p:spPr>
        </p:sp>
      </p:grpSp>
      <p:grpSp>
        <p:nvGrpSpPr>
          <p:cNvPr name="Group 19" id="19"/>
          <p:cNvGrpSpPr/>
          <p:nvPr/>
        </p:nvGrpSpPr>
        <p:grpSpPr>
          <a:xfrm rot="0">
            <a:off x="7704445" y="3486751"/>
            <a:ext cx="43997" cy="973927"/>
            <a:chOff x="0" y="0"/>
            <a:chExt cx="58662" cy="1298570"/>
          </a:xfrm>
        </p:grpSpPr>
        <p:sp>
          <p:nvSpPr>
            <p:cNvPr name="Freeform 20" id="20"/>
            <p:cNvSpPr/>
            <p:nvPr/>
          </p:nvSpPr>
          <p:spPr>
            <a:xfrm flipH="false" flipV="false" rot="0">
              <a:off x="0" y="0"/>
              <a:ext cx="58674" cy="1298575"/>
            </a:xfrm>
            <a:custGeom>
              <a:avLst/>
              <a:gdLst/>
              <a:ahLst/>
              <a:cxnLst/>
              <a:rect r="r" b="b" t="t" l="l"/>
              <a:pathLst>
                <a:path h="1298575" w="58674">
                  <a:moveTo>
                    <a:pt x="0" y="0"/>
                  </a:moveTo>
                  <a:lnTo>
                    <a:pt x="0" y="1298575"/>
                  </a:lnTo>
                  <a:cubicBezTo>
                    <a:pt x="32004" y="1298575"/>
                    <a:pt x="58674" y="1271905"/>
                    <a:pt x="58674" y="1239901"/>
                  </a:cubicBezTo>
                  <a:lnTo>
                    <a:pt x="58674" y="58674"/>
                  </a:lnTo>
                  <a:cubicBezTo>
                    <a:pt x="58674" y="26670"/>
                    <a:pt x="32004" y="0"/>
                    <a:pt x="0" y="0"/>
                  </a:cubicBezTo>
                  <a:close/>
                </a:path>
              </a:pathLst>
            </a:custGeom>
            <a:solidFill>
              <a:srgbClr val="B8B8B8"/>
            </a:solidFill>
          </p:spPr>
        </p:sp>
      </p:grpSp>
      <p:sp>
        <p:nvSpPr>
          <p:cNvPr name="Freeform 21" id="21"/>
          <p:cNvSpPr/>
          <p:nvPr/>
        </p:nvSpPr>
        <p:spPr>
          <a:xfrm flipH="false" flipV="false" rot="0">
            <a:off x="3666746" y="1620890"/>
            <a:ext cx="4037700" cy="8161392"/>
          </a:xfrm>
          <a:custGeom>
            <a:avLst/>
            <a:gdLst/>
            <a:ahLst/>
            <a:cxnLst/>
            <a:rect r="r" b="b" t="t" l="l"/>
            <a:pathLst>
              <a:path h="8161392" w="4037700">
                <a:moveTo>
                  <a:pt x="0" y="0"/>
                </a:moveTo>
                <a:lnTo>
                  <a:pt x="4037699" y="0"/>
                </a:lnTo>
                <a:lnTo>
                  <a:pt x="4037699" y="8161392"/>
                </a:lnTo>
                <a:lnTo>
                  <a:pt x="0" y="81613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2" id="22"/>
          <p:cNvSpPr/>
          <p:nvPr/>
        </p:nvSpPr>
        <p:spPr>
          <a:xfrm flipH="false" flipV="false" rot="0">
            <a:off x="10984334" y="1660887"/>
            <a:ext cx="3957706" cy="8081398"/>
          </a:xfrm>
          <a:custGeom>
            <a:avLst/>
            <a:gdLst/>
            <a:ahLst/>
            <a:cxnLst/>
            <a:rect r="r" b="b" t="t" l="l"/>
            <a:pathLst>
              <a:path h="8081398" w="3957706">
                <a:moveTo>
                  <a:pt x="0" y="0"/>
                </a:moveTo>
                <a:lnTo>
                  <a:pt x="3957705" y="0"/>
                </a:lnTo>
                <a:lnTo>
                  <a:pt x="3957705" y="8081398"/>
                </a:lnTo>
                <a:lnTo>
                  <a:pt x="0" y="80813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3" id="23"/>
          <p:cNvGrpSpPr/>
          <p:nvPr/>
        </p:nvGrpSpPr>
        <p:grpSpPr>
          <a:xfrm rot="0">
            <a:off x="11192318" y="1866872"/>
            <a:ext cx="3545736" cy="7679428"/>
            <a:chOff x="0" y="0"/>
            <a:chExt cx="4727648" cy="10239237"/>
          </a:xfrm>
        </p:grpSpPr>
        <p:sp>
          <p:nvSpPr>
            <p:cNvPr name="Freeform 24" id="24"/>
            <p:cNvSpPr/>
            <p:nvPr/>
          </p:nvSpPr>
          <p:spPr>
            <a:xfrm flipH="false" flipV="false" rot="0">
              <a:off x="0" y="0"/>
              <a:ext cx="4727702" cy="10239248"/>
            </a:xfrm>
            <a:custGeom>
              <a:avLst/>
              <a:gdLst/>
              <a:ahLst/>
              <a:cxnLst/>
              <a:rect r="r" b="b" t="t" l="l"/>
              <a:pathLst>
                <a:path h="10239248" w="4727702">
                  <a:moveTo>
                    <a:pt x="4284980" y="0"/>
                  </a:moveTo>
                  <a:lnTo>
                    <a:pt x="3714369" y="0"/>
                  </a:lnTo>
                  <a:lnTo>
                    <a:pt x="3714369" y="120015"/>
                  </a:lnTo>
                  <a:cubicBezTo>
                    <a:pt x="3714369" y="256032"/>
                    <a:pt x="3602355" y="368046"/>
                    <a:pt x="3466338" y="368046"/>
                  </a:cubicBezTo>
                  <a:lnTo>
                    <a:pt x="1263904" y="368046"/>
                  </a:lnTo>
                  <a:cubicBezTo>
                    <a:pt x="1127887" y="368046"/>
                    <a:pt x="1015873" y="256032"/>
                    <a:pt x="1015873" y="120015"/>
                  </a:cubicBezTo>
                  <a:lnTo>
                    <a:pt x="1015873" y="0"/>
                  </a:lnTo>
                  <a:lnTo>
                    <a:pt x="439928" y="0"/>
                  </a:lnTo>
                  <a:cubicBezTo>
                    <a:pt x="197358" y="0"/>
                    <a:pt x="0" y="197358"/>
                    <a:pt x="0" y="439928"/>
                  </a:cubicBezTo>
                  <a:lnTo>
                    <a:pt x="0" y="9799320"/>
                  </a:lnTo>
                  <a:cubicBezTo>
                    <a:pt x="0" y="10042017"/>
                    <a:pt x="197358" y="10239248"/>
                    <a:pt x="439928" y="10239248"/>
                  </a:cubicBezTo>
                  <a:lnTo>
                    <a:pt x="4284980" y="10239248"/>
                  </a:lnTo>
                  <a:cubicBezTo>
                    <a:pt x="4527677" y="10239248"/>
                    <a:pt x="4724908" y="10041889"/>
                    <a:pt x="4724908" y="9799320"/>
                  </a:cubicBezTo>
                  <a:lnTo>
                    <a:pt x="4724908" y="439928"/>
                  </a:lnTo>
                  <a:cubicBezTo>
                    <a:pt x="4727702" y="197358"/>
                    <a:pt x="4530344" y="0"/>
                    <a:pt x="4284980" y="0"/>
                  </a:cubicBezTo>
                  <a:close/>
                </a:path>
              </a:pathLst>
            </a:custGeom>
            <a:blipFill>
              <a:blip r:embed="rId13"/>
              <a:stretch>
                <a:fillRect l="-771" t="0" r="-828" b="0"/>
              </a:stretch>
            </a:blipFill>
          </p:spPr>
        </p:sp>
      </p:grpSp>
      <p:grpSp>
        <p:nvGrpSpPr>
          <p:cNvPr name="Group 25" id="25"/>
          <p:cNvGrpSpPr/>
          <p:nvPr/>
        </p:nvGrpSpPr>
        <p:grpSpPr>
          <a:xfrm rot="0">
            <a:off x="12666209" y="1932867"/>
            <a:ext cx="547959" cy="67995"/>
            <a:chOff x="0" y="0"/>
            <a:chExt cx="730612" cy="90660"/>
          </a:xfrm>
        </p:grpSpPr>
        <p:sp>
          <p:nvSpPr>
            <p:cNvPr name="Freeform 26" id="26"/>
            <p:cNvSpPr/>
            <p:nvPr/>
          </p:nvSpPr>
          <p:spPr>
            <a:xfrm flipH="false" flipV="false" rot="0">
              <a:off x="0" y="0"/>
              <a:ext cx="730631" cy="90678"/>
            </a:xfrm>
            <a:custGeom>
              <a:avLst/>
              <a:gdLst/>
              <a:ahLst/>
              <a:cxnLst/>
              <a:rect r="r" b="b" t="t" l="l"/>
              <a:pathLst>
                <a:path h="90678" w="730631">
                  <a:moveTo>
                    <a:pt x="685292" y="0"/>
                  </a:moveTo>
                  <a:lnTo>
                    <a:pt x="45339" y="0"/>
                  </a:lnTo>
                  <a:cubicBezTo>
                    <a:pt x="21336" y="0"/>
                    <a:pt x="0" y="18669"/>
                    <a:pt x="0" y="45339"/>
                  </a:cubicBezTo>
                  <a:cubicBezTo>
                    <a:pt x="0" y="72009"/>
                    <a:pt x="21336" y="90678"/>
                    <a:pt x="45339" y="90678"/>
                  </a:cubicBezTo>
                  <a:lnTo>
                    <a:pt x="685292" y="90678"/>
                  </a:lnTo>
                  <a:cubicBezTo>
                    <a:pt x="709295" y="90678"/>
                    <a:pt x="730631" y="72009"/>
                    <a:pt x="730631" y="45339"/>
                  </a:cubicBezTo>
                  <a:cubicBezTo>
                    <a:pt x="730631" y="18669"/>
                    <a:pt x="709295" y="0"/>
                    <a:pt x="685292" y="0"/>
                  </a:cubicBezTo>
                  <a:close/>
                </a:path>
              </a:pathLst>
            </a:custGeom>
            <a:solidFill>
              <a:srgbClr val="606060"/>
            </a:solidFill>
          </p:spPr>
        </p:sp>
      </p:grpSp>
      <p:grpSp>
        <p:nvGrpSpPr>
          <p:cNvPr name="Group 27" id="27"/>
          <p:cNvGrpSpPr/>
          <p:nvPr/>
        </p:nvGrpSpPr>
        <p:grpSpPr>
          <a:xfrm rot="0">
            <a:off x="13385686" y="1916788"/>
            <a:ext cx="104931" cy="100153"/>
            <a:chOff x="0" y="0"/>
            <a:chExt cx="139908" cy="133538"/>
          </a:xfrm>
        </p:grpSpPr>
        <p:sp>
          <p:nvSpPr>
            <p:cNvPr name="Freeform 28" id="28"/>
            <p:cNvSpPr/>
            <p:nvPr/>
          </p:nvSpPr>
          <p:spPr>
            <a:xfrm flipH="false" flipV="false" rot="0">
              <a:off x="-127" y="0"/>
              <a:ext cx="140208" cy="133604"/>
            </a:xfrm>
            <a:custGeom>
              <a:avLst/>
              <a:gdLst/>
              <a:ahLst/>
              <a:cxnLst/>
              <a:rect r="r" b="b" t="t" l="l"/>
              <a:pathLst>
                <a:path h="133604" w="140208">
                  <a:moveTo>
                    <a:pt x="70104" y="127"/>
                  </a:moveTo>
                  <a:cubicBezTo>
                    <a:pt x="46228" y="0"/>
                    <a:pt x="24130" y="12700"/>
                    <a:pt x="12065" y="33401"/>
                  </a:cubicBezTo>
                  <a:cubicBezTo>
                    <a:pt x="0" y="54102"/>
                    <a:pt x="127" y="79502"/>
                    <a:pt x="12065" y="100203"/>
                  </a:cubicBezTo>
                  <a:cubicBezTo>
                    <a:pt x="24003" y="120904"/>
                    <a:pt x="46101" y="133604"/>
                    <a:pt x="70104" y="133477"/>
                  </a:cubicBezTo>
                  <a:cubicBezTo>
                    <a:pt x="93980" y="133604"/>
                    <a:pt x="116078" y="120904"/>
                    <a:pt x="128143" y="100203"/>
                  </a:cubicBezTo>
                  <a:cubicBezTo>
                    <a:pt x="140208" y="79502"/>
                    <a:pt x="140081" y="53975"/>
                    <a:pt x="128143" y="33401"/>
                  </a:cubicBezTo>
                  <a:cubicBezTo>
                    <a:pt x="116205" y="12827"/>
                    <a:pt x="93980" y="0"/>
                    <a:pt x="70104" y="127"/>
                  </a:cubicBezTo>
                  <a:close/>
                </a:path>
              </a:pathLst>
            </a:custGeom>
            <a:solidFill>
              <a:srgbClr val="606060"/>
            </a:solidFill>
          </p:spPr>
        </p:sp>
      </p:grpSp>
      <p:grpSp>
        <p:nvGrpSpPr>
          <p:cNvPr name="Group 29" id="29"/>
          <p:cNvGrpSpPr/>
          <p:nvPr/>
        </p:nvGrpSpPr>
        <p:grpSpPr>
          <a:xfrm rot="0">
            <a:off x="10900340" y="2700810"/>
            <a:ext cx="43997" cy="335975"/>
            <a:chOff x="0" y="0"/>
            <a:chExt cx="58662" cy="447967"/>
          </a:xfrm>
        </p:grpSpPr>
        <p:sp>
          <p:nvSpPr>
            <p:cNvPr name="Freeform 30" id="30"/>
            <p:cNvSpPr/>
            <p:nvPr/>
          </p:nvSpPr>
          <p:spPr>
            <a:xfrm flipH="false" flipV="false" rot="0">
              <a:off x="0" y="0"/>
              <a:ext cx="58674" cy="447929"/>
            </a:xfrm>
            <a:custGeom>
              <a:avLst/>
              <a:gdLst/>
              <a:ahLst/>
              <a:cxnLst/>
              <a:rect r="r" b="b" t="t" l="l"/>
              <a:pathLst>
                <a:path h="447929" w="58674">
                  <a:moveTo>
                    <a:pt x="0" y="56007"/>
                  </a:moveTo>
                  <a:lnTo>
                    <a:pt x="0" y="389255"/>
                  </a:lnTo>
                  <a:cubicBezTo>
                    <a:pt x="0" y="421259"/>
                    <a:pt x="26670" y="447929"/>
                    <a:pt x="58674" y="447929"/>
                  </a:cubicBezTo>
                  <a:lnTo>
                    <a:pt x="58674" y="0"/>
                  </a:lnTo>
                  <a:cubicBezTo>
                    <a:pt x="26670" y="0"/>
                    <a:pt x="0" y="24003"/>
                    <a:pt x="0" y="56007"/>
                  </a:cubicBezTo>
                  <a:close/>
                </a:path>
              </a:pathLst>
            </a:custGeom>
            <a:solidFill>
              <a:srgbClr val="B8B8B8"/>
            </a:solidFill>
          </p:spPr>
        </p:sp>
      </p:grpSp>
      <p:grpSp>
        <p:nvGrpSpPr>
          <p:cNvPr name="Group 31" id="31"/>
          <p:cNvGrpSpPr/>
          <p:nvPr/>
        </p:nvGrpSpPr>
        <p:grpSpPr>
          <a:xfrm rot="0">
            <a:off x="10900340" y="3286766"/>
            <a:ext cx="43997" cy="605955"/>
            <a:chOff x="0" y="0"/>
            <a:chExt cx="58662" cy="807940"/>
          </a:xfrm>
        </p:grpSpPr>
        <p:sp>
          <p:nvSpPr>
            <p:cNvPr name="Freeform 32" id="32"/>
            <p:cNvSpPr/>
            <p:nvPr/>
          </p:nvSpPr>
          <p:spPr>
            <a:xfrm flipH="false" flipV="false" rot="0">
              <a:off x="0" y="0"/>
              <a:ext cx="58674" cy="807974"/>
            </a:xfrm>
            <a:custGeom>
              <a:avLst/>
              <a:gdLst/>
              <a:ahLst/>
              <a:cxnLst/>
              <a:rect r="r" b="b" t="t" l="l"/>
              <a:pathLst>
                <a:path h="807974" w="58674">
                  <a:moveTo>
                    <a:pt x="0" y="56007"/>
                  </a:moveTo>
                  <a:lnTo>
                    <a:pt x="0" y="749300"/>
                  </a:lnTo>
                  <a:cubicBezTo>
                    <a:pt x="0" y="781304"/>
                    <a:pt x="26670" y="807974"/>
                    <a:pt x="58674" y="807974"/>
                  </a:cubicBezTo>
                  <a:lnTo>
                    <a:pt x="58674" y="0"/>
                  </a:lnTo>
                  <a:cubicBezTo>
                    <a:pt x="26670" y="0"/>
                    <a:pt x="0" y="24003"/>
                    <a:pt x="0" y="56007"/>
                  </a:cubicBezTo>
                  <a:close/>
                </a:path>
              </a:pathLst>
            </a:custGeom>
            <a:solidFill>
              <a:srgbClr val="B8B8B8"/>
            </a:solidFill>
          </p:spPr>
        </p:sp>
      </p:grpSp>
      <p:grpSp>
        <p:nvGrpSpPr>
          <p:cNvPr name="Group 33" id="33"/>
          <p:cNvGrpSpPr/>
          <p:nvPr/>
        </p:nvGrpSpPr>
        <p:grpSpPr>
          <a:xfrm rot="0">
            <a:off x="10900340" y="4024711"/>
            <a:ext cx="43997" cy="607955"/>
            <a:chOff x="0" y="0"/>
            <a:chExt cx="58662" cy="810606"/>
          </a:xfrm>
        </p:grpSpPr>
        <p:sp>
          <p:nvSpPr>
            <p:cNvPr name="Freeform 34" id="34"/>
            <p:cNvSpPr/>
            <p:nvPr/>
          </p:nvSpPr>
          <p:spPr>
            <a:xfrm flipH="false" flipV="false" rot="0">
              <a:off x="0" y="0"/>
              <a:ext cx="58674" cy="810641"/>
            </a:xfrm>
            <a:custGeom>
              <a:avLst/>
              <a:gdLst/>
              <a:ahLst/>
              <a:cxnLst/>
              <a:rect r="r" b="b" t="t" l="l"/>
              <a:pathLst>
                <a:path h="810641" w="58674">
                  <a:moveTo>
                    <a:pt x="0" y="58674"/>
                  </a:moveTo>
                  <a:lnTo>
                    <a:pt x="0" y="751967"/>
                  </a:lnTo>
                  <a:cubicBezTo>
                    <a:pt x="0" y="783971"/>
                    <a:pt x="26670" y="810641"/>
                    <a:pt x="58674" y="810641"/>
                  </a:cubicBezTo>
                  <a:lnTo>
                    <a:pt x="58674" y="0"/>
                  </a:lnTo>
                  <a:cubicBezTo>
                    <a:pt x="26670" y="0"/>
                    <a:pt x="0" y="26670"/>
                    <a:pt x="0" y="58674"/>
                  </a:cubicBezTo>
                  <a:close/>
                </a:path>
              </a:pathLst>
            </a:custGeom>
            <a:solidFill>
              <a:srgbClr val="B8B8B8"/>
            </a:solidFill>
          </p:spPr>
        </p:sp>
      </p:grpSp>
      <p:grpSp>
        <p:nvGrpSpPr>
          <p:cNvPr name="Group 35" id="35"/>
          <p:cNvGrpSpPr/>
          <p:nvPr/>
        </p:nvGrpSpPr>
        <p:grpSpPr>
          <a:xfrm rot="0">
            <a:off x="14982036" y="3486751"/>
            <a:ext cx="43997" cy="973927"/>
            <a:chOff x="0" y="0"/>
            <a:chExt cx="58662" cy="1298570"/>
          </a:xfrm>
        </p:grpSpPr>
        <p:sp>
          <p:nvSpPr>
            <p:cNvPr name="Freeform 36" id="36"/>
            <p:cNvSpPr/>
            <p:nvPr/>
          </p:nvSpPr>
          <p:spPr>
            <a:xfrm flipH="false" flipV="false" rot="0">
              <a:off x="0" y="0"/>
              <a:ext cx="58674" cy="1298575"/>
            </a:xfrm>
            <a:custGeom>
              <a:avLst/>
              <a:gdLst/>
              <a:ahLst/>
              <a:cxnLst/>
              <a:rect r="r" b="b" t="t" l="l"/>
              <a:pathLst>
                <a:path h="1298575" w="58674">
                  <a:moveTo>
                    <a:pt x="0" y="0"/>
                  </a:moveTo>
                  <a:lnTo>
                    <a:pt x="0" y="1298575"/>
                  </a:lnTo>
                  <a:cubicBezTo>
                    <a:pt x="32004" y="1298575"/>
                    <a:pt x="58674" y="1271905"/>
                    <a:pt x="58674" y="1239901"/>
                  </a:cubicBezTo>
                  <a:lnTo>
                    <a:pt x="58674" y="58674"/>
                  </a:lnTo>
                  <a:cubicBezTo>
                    <a:pt x="58674" y="26670"/>
                    <a:pt x="32004" y="0"/>
                    <a:pt x="0" y="0"/>
                  </a:cubicBezTo>
                  <a:close/>
                </a:path>
              </a:pathLst>
            </a:custGeom>
            <a:solidFill>
              <a:srgbClr val="B8B8B8"/>
            </a:solidFill>
          </p:spPr>
        </p:sp>
      </p:grpSp>
      <p:sp>
        <p:nvSpPr>
          <p:cNvPr name="Freeform 37" id="37"/>
          <p:cNvSpPr/>
          <p:nvPr/>
        </p:nvSpPr>
        <p:spPr>
          <a:xfrm flipH="false" flipV="false" rot="0">
            <a:off x="10944337" y="1620890"/>
            <a:ext cx="4037700" cy="8161392"/>
          </a:xfrm>
          <a:custGeom>
            <a:avLst/>
            <a:gdLst/>
            <a:ahLst/>
            <a:cxnLst/>
            <a:rect r="r" b="b" t="t" l="l"/>
            <a:pathLst>
              <a:path h="8161392" w="4037700">
                <a:moveTo>
                  <a:pt x="0" y="0"/>
                </a:moveTo>
                <a:lnTo>
                  <a:pt x="4037699" y="0"/>
                </a:lnTo>
                <a:lnTo>
                  <a:pt x="4037699" y="8161392"/>
                </a:lnTo>
                <a:lnTo>
                  <a:pt x="0" y="81613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38" id="38"/>
          <p:cNvSpPr txBox="true"/>
          <p:nvPr/>
        </p:nvSpPr>
        <p:spPr>
          <a:xfrm rot="0">
            <a:off x="2471630" y="489434"/>
            <a:ext cx="6427931" cy="769852"/>
          </a:xfrm>
          <a:prstGeom prst="rect">
            <a:avLst/>
          </a:prstGeom>
        </p:spPr>
        <p:txBody>
          <a:bodyPr anchor="t" rtlCol="false" tIns="0" lIns="0" bIns="0" rIns="0">
            <a:spAutoFit/>
          </a:bodyPr>
          <a:lstStyle/>
          <a:p>
            <a:pPr algn="ctr">
              <a:lnSpc>
                <a:spcPts val="5335"/>
              </a:lnSpc>
            </a:pPr>
            <a:r>
              <a:rPr lang="en-US" sz="4559" b="true">
                <a:solidFill>
                  <a:srgbClr val="1F2020"/>
                </a:solidFill>
                <a:latin typeface="Poppins Bold"/>
                <a:ea typeface="Poppins Bold"/>
                <a:cs typeface="Poppins Bold"/>
                <a:sym typeface="Poppins Bold"/>
              </a:rPr>
              <a:t>Prioritas Tugas Page</a:t>
            </a:r>
          </a:p>
        </p:txBody>
      </p:sp>
      <p:sp>
        <p:nvSpPr>
          <p:cNvPr name="TextBox 39" id="39"/>
          <p:cNvSpPr txBox="true"/>
          <p:nvPr/>
        </p:nvSpPr>
        <p:spPr>
          <a:xfrm rot="0">
            <a:off x="9749221" y="489434"/>
            <a:ext cx="6427931" cy="769852"/>
          </a:xfrm>
          <a:prstGeom prst="rect">
            <a:avLst/>
          </a:prstGeom>
        </p:spPr>
        <p:txBody>
          <a:bodyPr anchor="t" rtlCol="false" tIns="0" lIns="0" bIns="0" rIns="0">
            <a:spAutoFit/>
          </a:bodyPr>
          <a:lstStyle/>
          <a:p>
            <a:pPr algn="ctr">
              <a:lnSpc>
                <a:spcPts val="5335"/>
              </a:lnSpc>
            </a:pPr>
            <a:r>
              <a:rPr lang="en-US" sz="4559" b="true">
                <a:solidFill>
                  <a:srgbClr val="1F2020"/>
                </a:solidFill>
                <a:latin typeface="Poppins Bold"/>
                <a:ea typeface="Poppins Bold"/>
                <a:cs typeface="Poppins Bold"/>
                <a:sym typeface="Poppins Bold"/>
              </a:rPr>
              <a:t>Tambah Transaksi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DAGsIelX_Gw</dc:identifier>
  <dcterms:modified xsi:type="dcterms:W3CDTF">2011-08-01T06:04:30Z</dcterms:modified>
  <cp:revision>1</cp:revision>
  <dc:title>PPT MOPRO RZS KELOMPOK 1.pptx</dc:title>
</cp:coreProperties>
</file>