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74" r:id="rId3"/>
    <p:sldId id="270" r:id="rId4"/>
    <p:sldId id="278" r:id="rId5"/>
    <p:sldId id="283" r:id="rId6"/>
    <p:sldId id="285" r:id="rId7"/>
    <p:sldId id="289" r:id="rId8"/>
    <p:sldId id="288" r:id="rId9"/>
    <p:sldId id="287" r:id="rId10"/>
    <p:sldId id="286" r:id="rId11"/>
    <p:sldId id="292" r:id="rId12"/>
    <p:sldId id="291" r:id="rId13"/>
    <p:sldId id="290" r:id="rId14"/>
    <p:sldId id="284" r:id="rId15"/>
    <p:sldId id="294" r:id="rId16"/>
    <p:sldId id="293" r:id="rId17"/>
    <p:sldId id="272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Black" panose="02000000000000000000" pitchFamily="2" charset="0"/>
      <p:bold r:id="rId28"/>
      <p:italic r:id="rId29"/>
      <p:boldItalic r:id="rId30"/>
    </p:embeddedFont>
    <p:embeddedFont>
      <p:font typeface="Roboto Mono" pitchFamily="49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2F51F1-F052-4842-BB3B-CC85F55503C5}">
  <a:tblStyle styleId="{252F51F1-F052-4842-BB3B-CC85F55503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91"/>
    <p:restoredTop sz="94665"/>
  </p:normalViewPr>
  <p:slideViewPr>
    <p:cSldViewPr snapToGrid="0" snapToObjects="1">
      <p:cViewPr>
        <p:scale>
          <a:sx n="163" d="100"/>
          <a:sy n="163" d="100"/>
        </p:scale>
        <p:origin x="-288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8691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gb70e77c3c1_0_3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7" name="Google Shape;3187;gb70e77c3c1_0_3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694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gb70e77c3c1_0_3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7" name="Google Shape;3187;gb70e77c3c1_0_3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845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gb70e77c3c1_0_3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7" name="Google Shape;3187;gb70e77c3c1_0_3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130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gb70e77c3c1_0_3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7" name="Google Shape;3187;gb70e77c3c1_0_3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235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gb70e77c3c1_0_3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7" name="Google Shape;3187;gb70e77c3c1_0_3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368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4" name="Google Shape;3434;gb70e77c3c1_0_4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5" name="Google Shape;3435;gb70e77c3c1_0_4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126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4" name="Google Shape;3434;gb70e77c3c1_0_4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5" name="Google Shape;3435;gb70e77c3c1_0_4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507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gb56de8d25d_0_4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6" name="Google Shape;2976;gb56de8d25d_0_4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91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" name="Google Shape;3003;gb70e77c3c1_0_2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4" name="Google Shape;3004;gb70e77c3c1_0_2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b70e77c3c1_0_2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b70e77c3c1_0_2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gb70e77c3c1_0_3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7" name="Google Shape;3187;gb70e77c3c1_0_3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gb70e77c3c1_0_3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7" name="Google Shape;3187;gb70e77c3c1_0_3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02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gb70e77c3c1_0_3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7" name="Google Shape;3187;gb70e77c3c1_0_3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079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gb70e77c3c1_0_3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7" name="Google Shape;3187;gb70e77c3c1_0_3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222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gb70e77c3c1_0_3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7" name="Google Shape;3187;gb70e77c3c1_0_3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304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gb70e77c3c1_0_3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7" name="Google Shape;3187;gb70e77c3c1_0_3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28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24"/>
          <p:cNvGrpSpPr/>
          <p:nvPr/>
        </p:nvGrpSpPr>
        <p:grpSpPr>
          <a:xfrm>
            <a:off x="-344794" y="-739687"/>
            <a:ext cx="9565019" cy="6266746"/>
            <a:chOff x="-344794" y="-739687"/>
            <a:chExt cx="9565019" cy="6266746"/>
          </a:xfrm>
        </p:grpSpPr>
        <p:grpSp>
          <p:nvGrpSpPr>
            <p:cNvPr id="713" name="Google Shape;713;p24"/>
            <p:cNvGrpSpPr/>
            <p:nvPr/>
          </p:nvGrpSpPr>
          <p:grpSpPr>
            <a:xfrm>
              <a:off x="6656000" y="-739687"/>
              <a:ext cx="2564225" cy="2564225"/>
              <a:chOff x="6656000" y="-739687"/>
              <a:chExt cx="2564225" cy="2564225"/>
            </a:xfrm>
          </p:grpSpPr>
          <p:sp>
            <p:nvSpPr>
              <p:cNvPr id="714" name="Google Shape;714;p24"/>
              <p:cNvSpPr/>
              <p:nvPr/>
            </p:nvSpPr>
            <p:spPr>
              <a:xfrm>
                <a:off x="6656000" y="-739687"/>
                <a:ext cx="256422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69" h="102569" fill="none" extrusionOk="0">
                    <a:moveTo>
                      <a:pt x="0" y="102569"/>
                    </a:moveTo>
                    <a:lnTo>
                      <a:pt x="102569" y="1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8023450" y="-54937"/>
                <a:ext cx="944175" cy="944200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37768" fill="none" extrusionOk="0">
                    <a:moveTo>
                      <a:pt x="37767" y="1"/>
                    </a:moveTo>
                    <a:lnTo>
                      <a:pt x="0" y="37767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6" name="Google Shape;716;p24"/>
            <p:cNvGrpSpPr/>
            <p:nvPr/>
          </p:nvGrpSpPr>
          <p:grpSpPr>
            <a:xfrm>
              <a:off x="6407500" y="261838"/>
              <a:ext cx="1770250" cy="865675"/>
              <a:chOff x="6407500" y="261838"/>
              <a:chExt cx="1770250" cy="865675"/>
            </a:xfrm>
          </p:grpSpPr>
          <p:sp>
            <p:nvSpPr>
              <p:cNvPr id="717" name="Google Shape;717;p24"/>
              <p:cNvSpPr/>
              <p:nvPr/>
            </p:nvSpPr>
            <p:spPr>
              <a:xfrm>
                <a:off x="8137450" y="10872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0" y="656"/>
                    </a:lnTo>
                    <a:lnTo>
                      <a:pt x="0" y="820"/>
                    </a:lnTo>
                    <a:lnTo>
                      <a:pt x="0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612" y="984"/>
                    </a:lnTo>
                    <a:lnTo>
                      <a:pt x="1612" y="820"/>
                    </a:lnTo>
                    <a:lnTo>
                      <a:pt x="1612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8062350" y="10872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4" y="984"/>
                    </a:lnTo>
                    <a:lnTo>
                      <a:pt x="1612" y="820"/>
                    </a:lnTo>
                    <a:lnTo>
                      <a:pt x="1584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7690275" y="10872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3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7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5" y="984"/>
                    </a:lnTo>
                    <a:lnTo>
                      <a:pt x="1612" y="820"/>
                    </a:lnTo>
                    <a:lnTo>
                      <a:pt x="1585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7" y="28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6407500" y="10872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6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56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6482600" y="10872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5" y="28"/>
                    </a:lnTo>
                    <a:lnTo>
                      <a:pt x="519" y="55"/>
                    </a:lnTo>
                    <a:lnTo>
                      <a:pt x="382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82" y="1475"/>
                    </a:lnTo>
                    <a:lnTo>
                      <a:pt x="519" y="1557"/>
                    </a:lnTo>
                    <a:lnTo>
                      <a:pt x="655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>
                <a:off x="7339375" y="261838"/>
                <a:ext cx="498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2022" extrusionOk="0">
                    <a:moveTo>
                      <a:pt x="0" y="0"/>
                    </a:moveTo>
                    <a:lnTo>
                      <a:pt x="0" y="2021"/>
                    </a:lnTo>
                    <a:lnTo>
                      <a:pt x="1994" y="2021"/>
                    </a:lnTo>
                    <a:lnTo>
                      <a:pt x="19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7439725" y="261838"/>
                <a:ext cx="49875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2022" extrusionOk="0">
                    <a:moveTo>
                      <a:pt x="1" y="0"/>
                    </a:moveTo>
                    <a:lnTo>
                      <a:pt x="1" y="2021"/>
                    </a:lnTo>
                    <a:lnTo>
                      <a:pt x="1994" y="2021"/>
                    </a:lnTo>
                    <a:lnTo>
                      <a:pt x="19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7539400" y="26183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0"/>
                    </a:moveTo>
                    <a:lnTo>
                      <a:pt x="1" y="2021"/>
                    </a:lnTo>
                    <a:lnTo>
                      <a:pt x="2021" y="2021"/>
                    </a:lnTo>
                    <a:lnTo>
                      <a:pt x="20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7639750" y="26183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0"/>
                    </a:moveTo>
                    <a:lnTo>
                      <a:pt x="1" y="2021"/>
                    </a:lnTo>
                    <a:lnTo>
                      <a:pt x="2022" y="2021"/>
                    </a:lnTo>
                    <a:lnTo>
                      <a:pt x="20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>
                <a:off x="7339375" y="362188"/>
                <a:ext cx="498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2022" extrusionOk="0">
                    <a:moveTo>
                      <a:pt x="0" y="1"/>
                    </a:moveTo>
                    <a:lnTo>
                      <a:pt x="0" y="2021"/>
                    </a:lnTo>
                    <a:lnTo>
                      <a:pt x="1994" y="2021"/>
                    </a:lnTo>
                    <a:lnTo>
                      <a:pt x="19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7439725" y="362188"/>
                <a:ext cx="49875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2022" extrusionOk="0">
                    <a:moveTo>
                      <a:pt x="1" y="1"/>
                    </a:moveTo>
                    <a:lnTo>
                      <a:pt x="1" y="2021"/>
                    </a:lnTo>
                    <a:lnTo>
                      <a:pt x="1994" y="2021"/>
                    </a:lnTo>
                    <a:lnTo>
                      <a:pt x="19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7539400" y="36218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1"/>
                    </a:moveTo>
                    <a:lnTo>
                      <a:pt x="1" y="2021"/>
                    </a:lnTo>
                    <a:lnTo>
                      <a:pt x="2021" y="2021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>
                <a:off x="7639750" y="36218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1"/>
                    </a:moveTo>
                    <a:lnTo>
                      <a:pt x="1" y="2021"/>
                    </a:lnTo>
                    <a:lnTo>
                      <a:pt x="2022" y="2021"/>
                    </a:lnTo>
                    <a:lnTo>
                      <a:pt x="20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4"/>
            <p:cNvGrpSpPr/>
            <p:nvPr/>
          </p:nvGrpSpPr>
          <p:grpSpPr>
            <a:xfrm>
              <a:off x="6828638" y="684238"/>
              <a:ext cx="266275" cy="167950"/>
              <a:chOff x="3924250" y="4741138"/>
              <a:chExt cx="266275" cy="167950"/>
            </a:xfrm>
          </p:grpSpPr>
          <p:sp>
            <p:nvSpPr>
              <p:cNvPr id="731" name="Google Shape;731;p24"/>
              <p:cNvSpPr/>
              <p:nvPr/>
            </p:nvSpPr>
            <p:spPr>
              <a:xfrm>
                <a:off x="3924250" y="4741138"/>
                <a:ext cx="16730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4" y="3714"/>
                    </a:lnTo>
                    <a:lnTo>
                      <a:pt x="6609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2" y="4943"/>
                    </a:lnTo>
                    <a:lnTo>
                      <a:pt x="6118" y="5243"/>
                    </a:lnTo>
                    <a:lnTo>
                      <a:pt x="5927" y="5489"/>
                    </a:lnTo>
                    <a:lnTo>
                      <a:pt x="5708" y="5735"/>
                    </a:lnTo>
                    <a:lnTo>
                      <a:pt x="5462" y="5953"/>
                    </a:lnTo>
                    <a:lnTo>
                      <a:pt x="5217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3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32" y="6718"/>
                    </a:lnTo>
                    <a:lnTo>
                      <a:pt x="3332" y="6718"/>
                    </a:lnTo>
                    <a:lnTo>
                      <a:pt x="3005" y="6690"/>
                    </a:lnTo>
                    <a:lnTo>
                      <a:pt x="2650" y="6636"/>
                    </a:lnTo>
                    <a:lnTo>
                      <a:pt x="2349" y="6554"/>
                    </a:lnTo>
                    <a:lnTo>
                      <a:pt x="2022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02" y="5953"/>
                    </a:lnTo>
                    <a:lnTo>
                      <a:pt x="957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383" y="4943"/>
                    </a:lnTo>
                    <a:lnTo>
                      <a:pt x="247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1" y="3714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1" y="3004"/>
                    </a:lnTo>
                    <a:lnTo>
                      <a:pt x="55" y="2676"/>
                    </a:lnTo>
                    <a:lnTo>
                      <a:pt x="137" y="2348"/>
                    </a:lnTo>
                    <a:lnTo>
                      <a:pt x="247" y="2048"/>
                    </a:lnTo>
                    <a:lnTo>
                      <a:pt x="383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57" y="983"/>
                    </a:lnTo>
                    <a:lnTo>
                      <a:pt x="1202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22" y="273"/>
                    </a:lnTo>
                    <a:lnTo>
                      <a:pt x="2349" y="164"/>
                    </a:lnTo>
                    <a:lnTo>
                      <a:pt x="2650" y="82"/>
                    </a:lnTo>
                    <a:lnTo>
                      <a:pt x="3005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3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7" y="573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7" y="1229"/>
                    </a:lnTo>
                    <a:lnTo>
                      <a:pt x="6118" y="1475"/>
                    </a:lnTo>
                    <a:lnTo>
                      <a:pt x="6282" y="1775"/>
                    </a:lnTo>
                    <a:lnTo>
                      <a:pt x="6418" y="2048"/>
                    </a:lnTo>
                    <a:lnTo>
                      <a:pt x="6527" y="2348"/>
                    </a:lnTo>
                    <a:lnTo>
                      <a:pt x="6609" y="2676"/>
                    </a:lnTo>
                    <a:lnTo>
                      <a:pt x="6664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>
                <a:off x="4023250" y="4741138"/>
                <a:ext cx="167275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91" y="3714"/>
                    </a:lnTo>
                    <a:lnTo>
                      <a:pt x="6636" y="4042"/>
                    </a:lnTo>
                    <a:lnTo>
                      <a:pt x="6554" y="4342"/>
                    </a:lnTo>
                    <a:lnTo>
                      <a:pt x="6445" y="4670"/>
                    </a:lnTo>
                    <a:lnTo>
                      <a:pt x="6309" y="4943"/>
                    </a:lnTo>
                    <a:lnTo>
                      <a:pt x="6117" y="5243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89" y="5953"/>
                    </a:lnTo>
                    <a:lnTo>
                      <a:pt x="5216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59" y="6718"/>
                    </a:lnTo>
                    <a:lnTo>
                      <a:pt x="3359" y="6718"/>
                    </a:lnTo>
                    <a:lnTo>
                      <a:pt x="3004" y="6690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29" y="5953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410" y="4943"/>
                    </a:lnTo>
                    <a:lnTo>
                      <a:pt x="273" y="4670"/>
                    </a:lnTo>
                    <a:lnTo>
                      <a:pt x="164" y="4342"/>
                    </a:lnTo>
                    <a:lnTo>
                      <a:pt x="82" y="4042"/>
                    </a:lnTo>
                    <a:lnTo>
                      <a:pt x="28" y="3714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28" y="3004"/>
                    </a:lnTo>
                    <a:lnTo>
                      <a:pt x="82" y="2676"/>
                    </a:lnTo>
                    <a:lnTo>
                      <a:pt x="164" y="2348"/>
                    </a:lnTo>
                    <a:lnTo>
                      <a:pt x="273" y="2048"/>
                    </a:lnTo>
                    <a:lnTo>
                      <a:pt x="410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29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4" y="27"/>
                    </a:lnTo>
                    <a:lnTo>
                      <a:pt x="3359" y="0"/>
                    </a:lnTo>
                    <a:lnTo>
                      <a:pt x="3359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3"/>
                    </a:lnTo>
                    <a:lnTo>
                      <a:pt x="5489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309" y="1775"/>
                    </a:lnTo>
                    <a:lnTo>
                      <a:pt x="6445" y="2048"/>
                    </a:lnTo>
                    <a:lnTo>
                      <a:pt x="6554" y="2348"/>
                    </a:lnTo>
                    <a:lnTo>
                      <a:pt x="6636" y="2676"/>
                    </a:lnTo>
                    <a:lnTo>
                      <a:pt x="6691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3" name="Google Shape;733;p24"/>
            <p:cNvGrpSpPr/>
            <p:nvPr/>
          </p:nvGrpSpPr>
          <p:grpSpPr>
            <a:xfrm>
              <a:off x="1626975" y="2500225"/>
              <a:ext cx="2563550" cy="2564225"/>
              <a:chOff x="1626975" y="2500225"/>
              <a:chExt cx="2563550" cy="2564225"/>
            </a:xfrm>
          </p:grpSpPr>
          <p:sp>
            <p:nvSpPr>
              <p:cNvPr id="734" name="Google Shape;734;p24"/>
              <p:cNvSpPr/>
              <p:nvPr/>
            </p:nvSpPr>
            <p:spPr>
              <a:xfrm>
                <a:off x="1626975" y="2500225"/>
                <a:ext cx="2563550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2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>
                <a:off x="1947850" y="3683325"/>
                <a:ext cx="944200" cy="943500"/>
              </a:xfrm>
              <a:custGeom>
                <a:avLst/>
                <a:gdLst/>
                <a:ahLst/>
                <a:cxnLst/>
                <a:rect l="l" t="t" r="r" b="b"/>
                <a:pathLst>
                  <a:path w="37768" h="37740" fill="none" extrusionOk="0">
                    <a:moveTo>
                      <a:pt x="37767" y="1"/>
                    </a:moveTo>
                    <a:lnTo>
                      <a:pt x="0" y="3774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4"/>
              <p:cNvSpPr/>
              <p:nvPr/>
            </p:nvSpPr>
            <p:spPr>
              <a:xfrm>
                <a:off x="2653075" y="3579550"/>
                <a:ext cx="456750" cy="456750"/>
              </a:xfrm>
              <a:custGeom>
                <a:avLst/>
                <a:gdLst/>
                <a:ahLst/>
                <a:cxnLst/>
                <a:rect l="l" t="t" r="r" b="b"/>
                <a:pathLst>
                  <a:path w="18270" h="18270" fill="none" extrusionOk="0">
                    <a:moveTo>
                      <a:pt x="18269" y="9122"/>
                    </a:moveTo>
                    <a:lnTo>
                      <a:pt x="18269" y="9122"/>
                    </a:lnTo>
                    <a:lnTo>
                      <a:pt x="18269" y="9586"/>
                    </a:lnTo>
                    <a:lnTo>
                      <a:pt x="18242" y="10050"/>
                    </a:lnTo>
                    <a:lnTo>
                      <a:pt x="18188" y="10514"/>
                    </a:lnTo>
                    <a:lnTo>
                      <a:pt x="18106" y="10951"/>
                    </a:lnTo>
                    <a:lnTo>
                      <a:pt x="17996" y="11415"/>
                    </a:lnTo>
                    <a:lnTo>
                      <a:pt x="17860" y="11852"/>
                    </a:lnTo>
                    <a:lnTo>
                      <a:pt x="17723" y="12262"/>
                    </a:lnTo>
                    <a:lnTo>
                      <a:pt x="17559" y="12672"/>
                    </a:lnTo>
                    <a:lnTo>
                      <a:pt x="17368" y="13081"/>
                    </a:lnTo>
                    <a:lnTo>
                      <a:pt x="17177" y="13463"/>
                    </a:lnTo>
                    <a:lnTo>
                      <a:pt x="16959" y="13846"/>
                    </a:lnTo>
                    <a:lnTo>
                      <a:pt x="16713" y="14228"/>
                    </a:lnTo>
                    <a:lnTo>
                      <a:pt x="16467" y="14583"/>
                    </a:lnTo>
                    <a:lnTo>
                      <a:pt x="16194" y="14938"/>
                    </a:lnTo>
                    <a:lnTo>
                      <a:pt x="15894" y="15266"/>
                    </a:lnTo>
                    <a:lnTo>
                      <a:pt x="15593" y="15593"/>
                    </a:lnTo>
                    <a:lnTo>
                      <a:pt x="15293" y="15894"/>
                    </a:lnTo>
                    <a:lnTo>
                      <a:pt x="14965" y="16167"/>
                    </a:lnTo>
                    <a:lnTo>
                      <a:pt x="14610" y="16440"/>
                    </a:lnTo>
                    <a:lnTo>
                      <a:pt x="14255" y="16686"/>
                    </a:lnTo>
                    <a:lnTo>
                      <a:pt x="13873" y="16932"/>
                    </a:lnTo>
                    <a:lnTo>
                      <a:pt x="13491" y="17150"/>
                    </a:lnTo>
                    <a:lnTo>
                      <a:pt x="13108" y="17368"/>
                    </a:lnTo>
                    <a:lnTo>
                      <a:pt x="12699" y="17532"/>
                    </a:lnTo>
                    <a:lnTo>
                      <a:pt x="12289" y="17696"/>
                    </a:lnTo>
                    <a:lnTo>
                      <a:pt x="11852" y="17833"/>
                    </a:lnTo>
                    <a:lnTo>
                      <a:pt x="11415" y="17969"/>
                    </a:lnTo>
                    <a:lnTo>
                      <a:pt x="10978" y="18078"/>
                    </a:lnTo>
                    <a:lnTo>
                      <a:pt x="10541" y="18160"/>
                    </a:lnTo>
                    <a:lnTo>
                      <a:pt x="10077" y="18215"/>
                    </a:lnTo>
                    <a:lnTo>
                      <a:pt x="9613" y="18242"/>
                    </a:lnTo>
                    <a:lnTo>
                      <a:pt x="9149" y="18270"/>
                    </a:lnTo>
                    <a:lnTo>
                      <a:pt x="9149" y="18270"/>
                    </a:lnTo>
                    <a:lnTo>
                      <a:pt x="8684" y="18242"/>
                    </a:lnTo>
                    <a:lnTo>
                      <a:pt x="8220" y="18215"/>
                    </a:lnTo>
                    <a:lnTo>
                      <a:pt x="7756" y="18160"/>
                    </a:lnTo>
                    <a:lnTo>
                      <a:pt x="7319" y="18078"/>
                    </a:lnTo>
                    <a:lnTo>
                      <a:pt x="6855" y="17969"/>
                    </a:lnTo>
                    <a:lnTo>
                      <a:pt x="6418" y="17833"/>
                    </a:lnTo>
                    <a:lnTo>
                      <a:pt x="6008" y="17696"/>
                    </a:lnTo>
                    <a:lnTo>
                      <a:pt x="5599" y="17532"/>
                    </a:lnTo>
                    <a:lnTo>
                      <a:pt x="5189" y="17368"/>
                    </a:lnTo>
                    <a:lnTo>
                      <a:pt x="4779" y="17150"/>
                    </a:lnTo>
                    <a:lnTo>
                      <a:pt x="4397" y="16932"/>
                    </a:lnTo>
                    <a:lnTo>
                      <a:pt x="4042" y="16686"/>
                    </a:lnTo>
                    <a:lnTo>
                      <a:pt x="3687" y="16440"/>
                    </a:lnTo>
                    <a:lnTo>
                      <a:pt x="3332" y="16167"/>
                    </a:lnTo>
                    <a:lnTo>
                      <a:pt x="3004" y="15894"/>
                    </a:lnTo>
                    <a:lnTo>
                      <a:pt x="2677" y="15593"/>
                    </a:lnTo>
                    <a:lnTo>
                      <a:pt x="2376" y="15266"/>
                    </a:lnTo>
                    <a:lnTo>
                      <a:pt x="2103" y="14938"/>
                    </a:lnTo>
                    <a:lnTo>
                      <a:pt x="1830" y="14583"/>
                    </a:lnTo>
                    <a:lnTo>
                      <a:pt x="1584" y="14228"/>
                    </a:lnTo>
                    <a:lnTo>
                      <a:pt x="1339" y="13846"/>
                    </a:lnTo>
                    <a:lnTo>
                      <a:pt x="1120" y="13463"/>
                    </a:lnTo>
                    <a:lnTo>
                      <a:pt x="902" y="13081"/>
                    </a:lnTo>
                    <a:lnTo>
                      <a:pt x="738" y="12672"/>
                    </a:lnTo>
                    <a:lnTo>
                      <a:pt x="574" y="12262"/>
                    </a:lnTo>
                    <a:lnTo>
                      <a:pt x="410" y="11852"/>
                    </a:lnTo>
                    <a:lnTo>
                      <a:pt x="301" y="11415"/>
                    </a:lnTo>
                    <a:lnTo>
                      <a:pt x="192" y="10951"/>
                    </a:lnTo>
                    <a:lnTo>
                      <a:pt x="110" y="10514"/>
                    </a:lnTo>
                    <a:lnTo>
                      <a:pt x="55" y="10050"/>
                    </a:lnTo>
                    <a:lnTo>
                      <a:pt x="28" y="9586"/>
                    </a:lnTo>
                    <a:lnTo>
                      <a:pt x="0" y="9122"/>
                    </a:lnTo>
                    <a:lnTo>
                      <a:pt x="0" y="9122"/>
                    </a:lnTo>
                    <a:lnTo>
                      <a:pt x="28" y="8657"/>
                    </a:lnTo>
                    <a:lnTo>
                      <a:pt x="55" y="8193"/>
                    </a:lnTo>
                    <a:lnTo>
                      <a:pt x="110" y="7729"/>
                    </a:lnTo>
                    <a:lnTo>
                      <a:pt x="192" y="7292"/>
                    </a:lnTo>
                    <a:lnTo>
                      <a:pt x="301" y="6828"/>
                    </a:lnTo>
                    <a:lnTo>
                      <a:pt x="410" y="6418"/>
                    </a:lnTo>
                    <a:lnTo>
                      <a:pt x="574" y="5981"/>
                    </a:lnTo>
                    <a:lnTo>
                      <a:pt x="738" y="5572"/>
                    </a:lnTo>
                    <a:lnTo>
                      <a:pt x="902" y="5162"/>
                    </a:lnTo>
                    <a:lnTo>
                      <a:pt x="1120" y="4780"/>
                    </a:lnTo>
                    <a:lnTo>
                      <a:pt x="1339" y="4397"/>
                    </a:lnTo>
                    <a:lnTo>
                      <a:pt x="1584" y="4015"/>
                    </a:lnTo>
                    <a:lnTo>
                      <a:pt x="1830" y="3660"/>
                    </a:lnTo>
                    <a:lnTo>
                      <a:pt x="2103" y="3305"/>
                    </a:lnTo>
                    <a:lnTo>
                      <a:pt x="2376" y="2977"/>
                    </a:lnTo>
                    <a:lnTo>
                      <a:pt x="2677" y="2677"/>
                    </a:lnTo>
                    <a:lnTo>
                      <a:pt x="3004" y="2349"/>
                    </a:lnTo>
                    <a:lnTo>
                      <a:pt x="3332" y="2076"/>
                    </a:lnTo>
                    <a:lnTo>
                      <a:pt x="3687" y="1803"/>
                    </a:lnTo>
                    <a:lnTo>
                      <a:pt x="4042" y="1557"/>
                    </a:lnTo>
                    <a:lnTo>
                      <a:pt x="4397" y="1312"/>
                    </a:lnTo>
                    <a:lnTo>
                      <a:pt x="4779" y="1093"/>
                    </a:lnTo>
                    <a:lnTo>
                      <a:pt x="5189" y="902"/>
                    </a:lnTo>
                    <a:lnTo>
                      <a:pt x="5599" y="711"/>
                    </a:lnTo>
                    <a:lnTo>
                      <a:pt x="6008" y="547"/>
                    </a:lnTo>
                    <a:lnTo>
                      <a:pt x="6418" y="410"/>
                    </a:lnTo>
                    <a:lnTo>
                      <a:pt x="6855" y="274"/>
                    </a:lnTo>
                    <a:lnTo>
                      <a:pt x="7319" y="165"/>
                    </a:lnTo>
                    <a:lnTo>
                      <a:pt x="7756" y="83"/>
                    </a:lnTo>
                    <a:lnTo>
                      <a:pt x="8220" y="28"/>
                    </a:lnTo>
                    <a:lnTo>
                      <a:pt x="8684" y="1"/>
                    </a:lnTo>
                    <a:lnTo>
                      <a:pt x="9149" y="1"/>
                    </a:lnTo>
                    <a:lnTo>
                      <a:pt x="9149" y="1"/>
                    </a:lnTo>
                    <a:lnTo>
                      <a:pt x="9613" y="1"/>
                    </a:lnTo>
                    <a:lnTo>
                      <a:pt x="10077" y="28"/>
                    </a:lnTo>
                    <a:lnTo>
                      <a:pt x="10541" y="83"/>
                    </a:lnTo>
                    <a:lnTo>
                      <a:pt x="10978" y="165"/>
                    </a:lnTo>
                    <a:lnTo>
                      <a:pt x="11415" y="274"/>
                    </a:lnTo>
                    <a:lnTo>
                      <a:pt x="11852" y="410"/>
                    </a:lnTo>
                    <a:lnTo>
                      <a:pt x="12289" y="547"/>
                    </a:lnTo>
                    <a:lnTo>
                      <a:pt x="12699" y="711"/>
                    </a:lnTo>
                    <a:lnTo>
                      <a:pt x="13108" y="902"/>
                    </a:lnTo>
                    <a:lnTo>
                      <a:pt x="13491" y="1093"/>
                    </a:lnTo>
                    <a:lnTo>
                      <a:pt x="13873" y="1312"/>
                    </a:lnTo>
                    <a:lnTo>
                      <a:pt x="14255" y="1557"/>
                    </a:lnTo>
                    <a:lnTo>
                      <a:pt x="14610" y="1803"/>
                    </a:lnTo>
                    <a:lnTo>
                      <a:pt x="14965" y="2076"/>
                    </a:lnTo>
                    <a:lnTo>
                      <a:pt x="15293" y="2349"/>
                    </a:lnTo>
                    <a:lnTo>
                      <a:pt x="15593" y="2677"/>
                    </a:lnTo>
                    <a:lnTo>
                      <a:pt x="15894" y="2977"/>
                    </a:lnTo>
                    <a:lnTo>
                      <a:pt x="16194" y="3305"/>
                    </a:lnTo>
                    <a:lnTo>
                      <a:pt x="16467" y="3660"/>
                    </a:lnTo>
                    <a:lnTo>
                      <a:pt x="16713" y="4015"/>
                    </a:lnTo>
                    <a:lnTo>
                      <a:pt x="16959" y="4397"/>
                    </a:lnTo>
                    <a:lnTo>
                      <a:pt x="17177" y="4780"/>
                    </a:lnTo>
                    <a:lnTo>
                      <a:pt x="17368" y="5162"/>
                    </a:lnTo>
                    <a:lnTo>
                      <a:pt x="17559" y="5572"/>
                    </a:lnTo>
                    <a:lnTo>
                      <a:pt x="17723" y="5981"/>
                    </a:lnTo>
                    <a:lnTo>
                      <a:pt x="17860" y="6418"/>
                    </a:lnTo>
                    <a:lnTo>
                      <a:pt x="17996" y="6828"/>
                    </a:lnTo>
                    <a:lnTo>
                      <a:pt x="18106" y="7292"/>
                    </a:lnTo>
                    <a:lnTo>
                      <a:pt x="18188" y="7729"/>
                    </a:lnTo>
                    <a:lnTo>
                      <a:pt x="18242" y="8193"/>
                    </a:lnTo>
                    <a:lnTo>
                      <a:pt x="18269" y="8657"/>
                    </a:lnTo>
                    <a:lnTo>
                      <a:pt x="18269" y="9122"/>
                    </a:lnTo>
                    <a:lnTo>
                      <a:pt x="18269" y="9122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2530875" y="3456675"/>
                <a:ext cx="701825" cy="701825"/>
              </a:xfrm>
              <a:custGeom>
                <a:avLst/>
                <a:gdLst/>
                <a:ahLst/>
                <a:cxnLst/>
                <a:rect l="l" t="t" r="r" b="b"/>
                <a:pathLst>
                  <a:path w="28073" h="28073" fill="none" extrusionOk="0">
                    <a:moveTo>
                      <a:pt x="28073" y="14037"/>
                    </a:moveTo>
                    <a:lnTo>
                      <a:pt x="28073" y="14037"/>
                    </a:lnTo>
                    <a:lnTo>
                      <a:pt x="28073" y="14774"/>
                    </a:lnTo>
                    <a:lnTo>
                      <a:pt x="28018" y="15484"/>
                    </a:lnTo>
                    <a:lnTo>
                      <a:pt x="27909" y="16167"/>
                    </a:lnTo>
                    <a:lnTo>
                      <a:pt x="27800" y="16877"/>
                    </a:lnTo>
                    <a:lnTo>
                      <a:pt x="27636" y="17559"/>
                    </a:lnTo>
                    <a:lnTo>
                      <a:pt x="27445" y="18215"/>
                    </a:lnTo>
                    <a:lnTo>
                      <a:pt x="27226" y="18870"/>
                    </a:lnTo>
                    <a:lnTo>
                      <a:pt x="26981" y="19498"/>
                    </a:lnTo>
                    <a:lnTo>
                      <a:pt x="26708" y="20126"/>
                    </a:lnTo>
                    <a:lnTo>
                      <a:pt x="26380" y="20727"/>
                    </a:lnTo>
                    <a:lnTo>
                      <a:pt x="26052" y="21328"/>
                    </a:lnTo>
                    <a:lnTo>
                      <a:pt x="25670" y="21901"/>
                    </a:lnTo>
                    <a:lnTo>
                      <a:pt x="25287" y="22447"/>
                    </a:lnTo>
                    <a:lnTo>
                      <a:pt x="24878" y="22966"/>
                    </a:lnTo>
                    <a:lnTo>
                      <a:pt x="24441" y="23485"/>
                    </a:lnTo>
                    <a:lnTo>
                      <a:pt x="23977" y="23977"/>
                    </a:lnTo>
                    <a:lnTo>
                      <a:pt x="23485" y="24441"/>
                    </a:lnTo>
                    <a:lnTo>
                      <a:pt x="22966" y="24878"/>
                    </a:lnTo>
                    <a:lnTo>
                      <a:pt x="22447" y="25287"/>
                    </a:lnTo>
                    <a:lnTo>
                      <a:pt x="21874" y="25697"/>
                    </a:lnTo>
                    <a:lnTo>
                      <a:pt x="21328" y="26052"/>
                    </a:lnTo>
                    <a:lnTo>
                      <a:pt x="20727" y="26380"/>
                    </a:lnTo>
                    <a:lnTo>
                      <a:pt x="20126" y="26707"/>
                    </a:lnTo>
                    <a:lnTo>
                      <a:pt x="19498" y="26980"/>
                    </a:lnTo>
                    <a:lnTo>
                      <a:pt x="18870" y="27226"/>
                    </a:lnTo>
                    <a:lnTo>
                      <a:pt x="18215" y="27445"/>
                    </a:lnTo>
                    <a:lnTo>
                      <a:pt x="17532" y="27636"/>
                    </a:lnTo>
                    <a:lnTo>
                      <a:pt x="16877" y="27800"/>
                    </a:lnTo>
                    <a:lnTo>
                      <a:pt x="16167" y="27909"/>
                    </a:lnTo>
                    <a:lnTo>
                      <a:pt x="15457" y="28018"/>
                    </a:lnTo>
                    <a:lnTo>
                      <a:pt x="14747" y="28073"/>
                    </a:lnTo>
                    <a:lnTo>
                      <a:pt x="14037" y="28073"/>
                    </a:lnTo>
                    <a:lnTo>
                      <a:pt x="14037" y="28073"/>
                    </a:lnTo>
                    <a:lnTo>
                      <a:pt x="13299" y="28073"/>
                    </a:lnTo>
                    <a:lnTo>
                      <a:pt x="12589" y="28018"/>
                    </a:lnTo>
                    <a:lnTo>
                      <a:pt x="11907" y="27909"/>
                    </a:lnTo>
                    <a:lnTo>
                      <a:pt x="11197" y="27800"/>
                    </a:lnTo>
                    <a:lnTo>
                      <a:pt x="10514" y="27636"/>
                    </a:lnTo>
                    <a:lnTo>
                      <a:pt x="9859" y="27445"/>
                    </a:lnTo>
                    <a:lnTo>
                      <a:pt x="9203" y="27226"/>
                    </a:lnTo>
                    <a:lnTo>
                      <a:pt x="8575" y="26980"/>
                    </a:lnTo>
                    <a:lnTo>
                      <a:pt x="7947" y="26707"/>
                    </a:lnTo>
                    <a:lnTo>
                      <a:pt x="7346" y="26380"/>
                    </a:lnTo>
                    <a:lnTo>
                      <a:pt x="6745" y="26052"/>
                    </a:lnTo>
                    <a:lnTo>
                      <a:pt x="6172" y="25697"/>
                    </a:lnTo>
                    <a:lnTo>
                      <a:pt x="5626" y="25287"/>
                    </a:lnTo>
                    <a:lnTo>
                      <a:pt x="5107" y="24878"/>
                    </a:lnTo>
                    <a:lnTo>
                      <a:pt x="4588" y="24441"/>
                    </a:lnTo>
                    <a:lnTo>
                      <a:pt x="4097" y="23977"/>
                    </a:lnTo>
                    <a:lnTo>
                      <a:pt x="3632" y="23485"/>
                    </a:lnTo>
                    <a:lnTo>
                      <a:pt x="3195" y="22966"/>
                    </a:lnTo>
                    <a:lnTo>
                      <a:pt x="2786" y="22447"/>
                    </a:lnTo>
                    <a:lnTo>
                      <a:pt x="2376" y="21901"/>
                    </a:lnTo>
                    <a:lnTo>
                      <a:pt x="2021" y="21328"/>
                    </a:lnTo>
                    <a:lnTo>
                      <a:pt x="1693" y="20727"/>
                    </a:lnTo>
                    <a:lnTo>
                      <a:pt x="1366" y="20126"/>
                    </a:lnTo>
                    <a:lnTo>
                      <a:pt x="1093" y="19498"/>
                    </a:lnTo>
                    <a:lnTo>
                      <a:pt x="847" y="18870"/>
                    </a:lnTo>
                    <a:lnTo>
                      <a:pt x="628" y="18215"/>
                    </a:lnTo>
                    <a:lnTo>
                      <a:pt x="437" y="17559"/>
                    </a:lnTo>
                    <a:lnTo>
                      <a:pt x="273" y="16877"/>
                    </a:lnTo>
                    <a:lnTo>
                      <a:pt x="137" y="16167"/>
                    </a:lnTo>
                    <a:lnTo>
                      <a:pt x="55" y="15484"/>
                    </a:lnTo>
                    <a:lnTo>
                      <a:pt x="0" y="14774"/>
                    </a:lnTo>
                    <a:lnTo>
                      <a:pt x="0" y="14037"/>
                    </a:lnTo>
                    <a:lnTo>
                      <a:pt x="0" y="14037"/>
                    </a:lnTo>
                    <a:lnTo>
                      <a:pt x="0" y="13327"/>
                    </a:lnTo>
                    <a:lnTo>
                      <a:pt x="55" y="12589"/>
                    </a:lnTo>
                    <a:lnTo>
                      <a:pt x="137" y="11907"/>
                    </a:lnTo>
                    <a:lnTo>
                      <a:pt x="273" y="11197"/>
                    </a:lnTo>
                    <a:lnTo>
                      <a:pt x="437" y="10541"/>
                    </a:lnTo>
                    <a:lnTo>
                      <a:pt x="628" y="9858"/>
                    </a:lnTo>
                    <a:lnTo>
                      <a:pt x="847" y="9203"/>
                    </a:lnTo>
                    <a:lnTo>
                      <a:pt x="1093" y="8575"/>
                    </a:lnTo>
                    <a:lnTo>
                      <a:pt x="1366" y="7947"/>
                    </a:lnTo>
                    <a:lnTo>
                      <a:pt x="1693" y="7346"/>
                    </a:lnTo>
                    <a:lnTo>
                      <a:pt x="2021" y="6745"/>
                    </a:lnTo>
                    <a:lnTo>
                      <a:pt x="2376" y="6172"/>
                    </a:lnTo>
                    <a:lnTo>
                      <a:pt x="2786" y="5626"/>
                    </a:lnTo>
                    <a:lnTo>
                      <a:pt x="3195" y="5107"/>
                    </a:lnTo>
                    <a:lnTo>
                      <a:pt x="3632" y="4588"/>
                    </a:lnTo>
                    <a:lnTo>
                      <a:pt x="4097" y="4096"/>
                    </a:lnTo>
                    <a:lnTo>
                      <a:pt x="4588" y="3632"/>
                    </a:lnTo>
                    <a:lnTo>
                      <a:pt x="5107" y="3195"/>
                    </a:lnTo>
                    <a:lnTo>
                      <a:pt x="5626" y="2786"/>
                    </a:lnTo>
                    <a:lnTo>
                      <a:pt x="6172" y="2403"/>
                    </a:lnTo>
                    <a:lnTo>
                      <a:pt x="6745" y="2021"/>
                    </a:lnTo>
                    <a:lnTo>
                      <a:pt x="7346" y="1693"/>
                    </a:lnTo>
                    <a:lnTo>
                      <a:pt x="7947" y="1366"/>
                    </a:lnTo>
                    <a:lnTo>
                      <a:pt x="8575" y="1093"/>
                    </a:lnTo>
                    <a:lnTo>
                      <a:pt x="9203" y="847"/>
                    </a:lnTo>
                    <a:lnTo>
                      <a:pt x="9859" y="628"/>
                    </a:lnTo>
                    <a:lnTo>
                      <a:pt x="10514" y="437"/>
                    </a:lnTo>
                    <a:lnTo>
                      <a:pt x="11197" y="273"/>
                    </a:lnTo>
                    <a:lnTo>
                      <a:pt x="11907" y="164"/>
                    </a:lnTo>
                    <a:lnTo>
                      <a:pt x="12589" y="55"/>
                    </a:lnTo>
                    <a:lnTo>
                      <a:pt x="13299" y="0"/>
                    </a:lnTo>
                    <a:lnTo>
                      <a:pt x="14037" y="0"/>
                    </a:lnTo>
                    <a:lnTo>
                      <a:pt x="14037" y="0"/>
                    </a:lnTo>
                    <a:lnTo>
                      <a:pt x="14747" y="0"/>
                    </a:lnTo>
                    <a:lnTo>
                      <a:pt x="15457" y="55"/>
                    </a:lnTo>
                    <a:lnTo>
                      <a:pt x="16167" y="164"/>
                    </a:lnTo>
                    <a:lnTo>
                      <a:pt x="16877" y="273"/>
                    </a:lnTo>
                    <a:lnTo>
                      <a:pt x="17532" y="437"/>
                    </a:lnTo>
                    <a:lnTo>
                      <a:pt x="18215" y="628"/>
                    </a:lnTo>
                    <a:lnTo>
                      <a:pt x="18870" y="847"/>
                    </a:lnTo>
                    <a:lnTo>
                      <a:pt x="19498" y="1093"/>
                    </a:lnTo>
                    <a:lnTo>
                      <a:pt x="20126" y="1366"/>
                    </a:lnTo>
                    <a:lnTo>
                      <a:pt x="20727" y="1693"/>
                    </a:lnTo>
                    <a:lnTo>
                      <a:pt x="21328" y="2021"/>
                    </a:lnTo>
                    <a:lnTo>
                      <a:pt x="21874" y="2403"/>
                    </a:lnTo>
                    <a:lnTo>
                      <a:pt x="22447" y="2786"/>
                    </a:lnTo>
                    <a:lnTo>
                      <a:pt x="22966" y="3195"/>
                    </a:lnTo>
                    <a:lnTo>
                      <a:pt x="23485" y="3632"/>
                    </a:lnTo>
                    <a:lnTo>
                      <a:pt x="23977" y="4096"/>
                    </a:lnTo>
                    <a:lnTo>
                      <a:pt x="24441" y="4588"/>
                    </a:lnTo>
                    <a:lnTo>
                      <a:pt x="24878" y="5107"/>
                    </a:lnTo>
                    <a:lnTo>
                      <a:pt x="25287" y="5626"/>
                    </a:lnTo>
                    <a:lnTo>
                      <a:pt x="25670" y="6172"/>
                    </a:lnTo>
                    <a:lnTo>
                      <a:pt x="26052" y="6745"/>
                    </a:lnTo>
                    <a:lnTo>
                      <a:pt x="26380" y="7346"/>
                    </a:lnTo>
                    <a:lnTo>
                      <a:pt x="26708" y="7947"/>
                    </a:lnTo>
                    <a:lnTo>
                      <a:pt x="26981" y="8575"/>
                    </a:lnTo>
                    <a:lnTo>
                      <a:pt x="27226" y="9203"/>
                    </a:lnTo>
                    <a:lnTo>
                      <a:pt x="27445" y="9858"/>
                    </a:lnTo>
                    <a:lnTo>
                      <a:pt x="27636" y="10541"/>
                    </a:lnTo>
                    <a:lnTo>
                      <a:pt x="27800" y="11197"/>
                    </a:lnTo>
                    <a:lnTo>
                      <a:pt x="27909" y="11907"/>
                    </a:lnTo>
                    <a:lnTo>
                      <a:pt x="28018" y="12589"/>
                    </a:lnTo>
                    <a:lnTo>
                      <a:pt x="28073" y="13327"/>
                    </a:lnTo>
                    <a:lnTo>
                      <a:pt x="28073" y="14037"/>
                    </a:lnTo>
                    <a:lnTo>
                      <a:pt x="28073" y="1403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8" name="Google Shape;738;p24"/>
            <p:cNvGrpSpPr/>
            <p:nvPr/>
          </p:nvGrpSpPr>
          <p:grpSpPr>
            <a:xfrm>
              <a:off x="535775" y="2961600"/>
              <a:ext cx="406225" cy="684075"/>
              <a:chOff x="1398700" y="2554025"/>
              <a:chExt cx="406225" cy="684075"/>
            </a:xfrm>
          </p:grpSpPr>
          <p:sp>
            <p:nvSpPr>
              <p:cNvPr id="739" name="Google Shape;739;p24"/>
              <p:cNvSpPr/>
              <p:nvPr/>
            </p:nvSpPr>
            <p:spPr>
              <a:xfrm>
                <a:off x="1398700" y="2610000"/>
                <a:ext cx="110625" cy="110625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4425" fill="none" extrusionOk="0">
                    <a:moveTo>
                      <a:pt x="4424" y="4424"/>
                    </a:moveTo>
                    <a:lnTo>
                      <a:pt x="0" y="4424"/>
                    </a:lnTo>
                    <a:lnTo>
                      <a:pt x="0" y="0"/>
                    </a:lnTo>
                    <a:lnTo>
                      <a:pt x="4424" y="0"/>
                    </a:lnTo>
                    <a:lnTo>
                      <a:pt x="4424" y="4424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>
                <a:off x="1454000" y="2554025"/>
                <a:ext cx="110625" cy="111300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4452" fill="none" extrusionOk="0">
                    <a:moveTo>
                      <a:pt x="4424" y="4451"/>
                    </a:moveTo>
                    <a:lnTo>
                      <a:pt x="0" y="4451"/>
                    </a:lnTo>
                    <a:lnTo>
                      <a:pt x="0" y="0"/>
                    </a:lnTo>
                    <a:lnTo>
                      <a:pt x="4424" y="0"/>
                    </a:lnTo>
                    <a:lnTo>
                      <a:pt x="4424" y="4451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4"/>
              <p:cNvSpPr/>
              <p:nvPr/>
            </p:nvSpPr>
            <p:spPr>
              <a:xfrm>
                <a:off x="1537975" y="3070825"/>
                <a:ext cx="167275" cy="167275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691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3" y="3687"/>
                    </a:lnTo>
                    <a:lnTo>
                      <a:pt x="6636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1" y="4943"/>
                    </a:lnTo>
                    <a:lnTo>
                      <a:pt x="6117" y="5216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62" y="5926"/>
                    </a:lnTo>
                    <a:lnTo>
                      <a:pt x="5216" y="6117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1"/>
                    </a:lnTo>
                    <a:lnTo>
                      <a:pt x="3332" y="6691"/>
                    </a:lnTo>
                    <a:lnTo>
                      <a:pt x="3332" y="6691"/>
                    </a:lnTo>
                    <a:lnTo>
                      <a:pt x="3004" y="6691"/>
                    </a:lnTo>
                    <a:lnTo>
                      <a:pt x="2676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17"/>
                    </a:lnTo>
                    <a:lnTo>
                      <a:pt x="1202" y="5926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16"/>
                    </a:lnTo>
                    <a:lnTo>
                      <a:pt x="410" y="4943"/>
                    </a:lnTo>
                    <a:lnTo>
                      <a:pt x="246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0" y="3687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0" y="3004"/>
                    </a:lnTo>
                    <a:lnTo>
                      <a:pt x="55" y="2676"/>
                    </a:lnTo>
                    <a:lnTo>
                      <a:pt x="137" y="2349"/>
                    </a:lnTo>
                    <a:lnTo>
                      <a:pt x="246" y="2048"/>
                    </a:lnTo>
                    <a:lnTo>
                      <a:pt x="410" y="1748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02" y="765"/>
                    </a:lnTo>
                    <a:lnTo>
                      <a:pt x="1475" y="574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6" y="82"/>
                    </a:lnTo>
                    <a:lnTo>
                      <a:pt x="3004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4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281" y="1748"/>
                    </a:lnTo>
                    <a:lnTo>
                      <a:pt x="6418" y="2048"/>
                    </a:lnTo>
                    <a:lnTo>
                      <a:pt x="6527" y="2349"/>
                    </a:lnTo>
                    <a:lnTo>
                      <a:pt x="6636" y="2676"/>
                    </a:lnTo>
                    <a:lnTo>
                      <a:pt x="6663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4"/>
              <p:cNvSpPr/>
              <p:nvPr/>
            </p:nvSpPr>
            <p:spPr>
              <a:xfrm>
                <a:off x="1636950" y="3070825"/>
                <a:ext cx="167975" cy="16727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6691" fill="none" extrusionOk="0">
                    <a:moveTo>
                      <a:pt x="6719" y="3359"/>
                    </a:moveTo>
                    <a:lnTo>
                      <a:pt x="6719" y="3359"/>
                    </a:lnTo>
                    <a:lnTo>
                      <a:pt x="6691" y="3687"/>
                    </a:lnTo>
                    <a:lnTo>
                      <a:pt x="6637" y="4042"/>
                    </a:lnTo>
                    <a:lnTo>
                      <a:pt x="6555" y="4342"/>
                    </a:lnTo>
                    <a:lnTo>
                      <a:pt x="6446" y="4670"/>
                    </a:lnTo>
                    <a:lnTo>
                      <a:pt x="6309" y="4943"/>
                    </a:lnTo>
                    <a:lnTo>
                      <a:pt x="6145" y="5216"/>
                    </a:lnTo>
                    <a:lnTo>
                      <a:pt x="5954" y="5489"/>
                    </a:lnTo>
                    <a:lnTo>
                      <a:pt x="5736" y="5735"/>
                    </a:lnTo>
                    <a:lnTo>
                      <a:pt x="5490" y="5926"/>
                    </a:lnTo>
                    <a:lnTo>
                      <a:pt x="5217" y="6117"/>
                    </a:lnTo>
                    <a:lnTo>
                      <a:pt x="4944" y="6308"/>
                    </a:lnTo>
                    <a:lnTo>
                      <a:pt x="4671" y="6445"/>
                    </a:lnTo>
                    <a:lnTo>
                      <a:pt x="4343" y="6554"/>
                    </a:lnTo>
                    <a:lnTo>
                      <a:pt x="4042" y="6636"/>
                    </a:lnTo>
                    <a:lnTo>
                      <a:pt x="3687" y="6691"/>
                    </a:lnTo>
                    <a:lnTo>
                      <a:pt x="3360" y="6691"/>
                    </a:lnTo>
                    <a:lnTo>
                      <a:pt x="3360" y="6691"/>
                    </a:lnTo>
                    <a:lnTo>
                      <a:pt x="3005" y="6691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9" y="6445"/>
                    </a:lnTo>
                    <a:lnTo>
                      <a:pt x="1749" y="6308"/>
                    </a:lnTo>
                    <a:lnTo>
                      <a:pt x="1476" y="6117"/>
                    </a:lnTo>
                    <a:lnTo>
                      <a:pt x="1230" y="5926"/>
                    </a:lnTo>
                    <a:lnTo>
                      <a:pt x="984" y="5735"/>
                    </a:lnTo>
                    <a:lnTo>
                      <a:pt x="766" y="5489"/>
                    </a:lnTo>
                    <a:lnTo>
                      <a:pt x="574" y="5216"/>
                    </a:lnTo>
                    <a:lnTo>
                      <a:pt x="411" y="4943"/>
                    </a:lnTo>
                    <a:lnTo>
                      <a:pt x="274" y="4670"/>
                    </a:lnTo>
                    <a:lnTo>
                      <a:pt x="165" y="4342"/>
                    </a:lnTo>
                    <a:lnTo>
                      <a:pt x="83" y="4042"/>
                    </a:lnTo>
                    <a:lnTo>
                      <a:pt x="28" y="3687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28" y="3004"/>
                    </a:lnTo>
                    <a:lnTo>
                      <a:pt x="83" y="2676"/>
                    </a:lnTo>
                    <a:lnTo>
                      <a:pt x="165" y="2349"/>
                    </a:lnTo>
                    <a:lnTo>
                      <a:pt x="274" y="2048"/>
                    </a:lnTo>
                    <a:lnTo>
                      <a:pt x="411" y="1748"/>
                    </a:lnTo>
                    <a:lnTo>
                      <a:pt x="574" y="1475"/>
                    </a:lnTo>
                    <a:lnTo>
                      <a:pt x="766" y="1229"/>
                    </a:lnTo>
                    <a:lnTo>
                      <a:pt x="984" y="983"/>
                    </a:lnTo>
                    <a:lnTo>
                      <a:pt x="1230" y="765"/>
                    </a:lnTo>
                    <a:lnTo>
                      <a:pt x="1476" y="574"/>
                    </a:lnTo>
                    <a:lnTo>
                      <a:pt x="1749" y="410"/>
                    </a:lnTo>
                    <a:lnTo>
                      <a:pt x="2049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5" y="27"/>
                    </a:lnTo>
                    <a:lnTo>
                      <a:pt x="3360" y="0"/>
                    </a:lnTo>
                    <a:lnTo>
                      <a:pt x="3360" y="0"/>
                    </a:lnTo>
                    <a:lnTo>
                      <a:pt x="3687" y="27"/>
                    </a:lnTo>
                    <a:lnTo>
                      <a:pt x="4042" y="82"/>
                    </a:lnTo>
                    <a:lnTo>
                      <a:pt x="4343" y="164"/>
                    </a:lnTo>
                    <a:lnTo>
                      <a:pt x="4671" y="273"/>
                    </a:lnTo>
                    <a:lnTo>
                      <a:pt x="4944" y="410"/>
                    </a:lnTo>
                    <a:lnTo>
                      <a:pt x="5217" y="574"/>
                    </a:lnTo>
                    <a:lnTo>
                      <a:pt x="5490" y="765"/>
                    </a:lnTo>
                    <a:lnTo>
                      <a:pt x="5736" y="983"/>
                    </a:lnTo>
                    <a:lnTo>
                      <a:pt x="5954" y="1229"/>
                    </a:lnTo>
                    <a:lnTo>
                      <a:pt x="6145" y="1475"/>
                    </a:lnTo>
                    <a:lnTo>
                      <a:pt x="6309" y="1748"/>
                    </a:lnTo>
                    <a:lnTo>
                      <a:pt x="6446" y="2048"/>
                    </a:lnTo>
                    <a:lnTo>
                      <a:pt x="6555" y="2349"/>
                    </a:lnTo>
                    <a:lnTo>
                      <a:pt x="6637" y="2676"/>
                    </a:lnTo>
                    <a:lnTo>
                      <a:pt x="6691" y="3004"/>
                    </a:lnTo>
                    <a:lnTo>
                      <a:pt x="6719" y="3359"/>
                    </a:lnTo>
                    <a:lnTo>
                      <a:pt x="6719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3" name="Google Shape;743;p24"/>
            <p:cNvGrpSpPr/>
            <p:nvPr/>
          </p:nvGrpSpPr>
          <p:grpSpPr>
            <a:xfrm>
              <a:off x="-53944" y="3311928"/>
              <a:ext cx="2215131" cy="2215131"/>
              <a:chOff x="-371675" y="3067700"/>
              <a:chExt cx="2629548" cy="2629548"/>
            </a:xfrm>
          </p:grpSpPr>
          <p:sp>
            <p:nvSpPr>
              <p:cNvPr id="744" name="Google Shape;744;p24"/>
              <p:cNvSpPr/>
              <p:nvPr/>
            </p:nvSpPr>
            <p:spPr>
              <a:xfrm>
                <a:off x="395236" y="3834611"/>
                <a:ext cx="1096745" cy="1095727"/>
              </a:xfrm>
              <a:custGeom>
                <a:avLst/>
                <a:gdLst/>
                <a:ahLst/>
                <a:cxnLst/>
                <a:rect l="l" t="t" r="r" b="b"/>
                <a:pathLst>
                  <a:path w="30149" h="30121" fill="none" extrusionOk="0">
                    <a:moveTo>
                      <a:pt x="30148" y="15047"/>
                    </a:moveTo>
                    <a:lnTo>
                      <a:pt x="30148" y="15047"/>
                    </a:lnTo>
                    <a:lnTo>
                      <a:pt x="30121" y="14282"/>
                    </a:lnTo>
                    <a:lnTo>
                      <a:pt x="30066" y="13518"/>
                    </a:lnTo>
                    <a:lnTo>
                      <a:pt x="29957" y="12753"/>
                    </a:lnTo>
                    <a:lnTo>
                      <a:pt x="29820" y="12016"/>
                    </a:lnTo>
                    <a:lnTo>
                      <a:pt x="29657" y="11306"/>
                    </a:lnTo>
                    <a:lnTo>
                      <a:pt x="29465" y="10568"/>
                    </a:lnTo>
                    <a:lnTo>
                      <a:pt x="29220" y="9886"/>
                    </a:lnTo>
                    <a:lnTo>
                      <a:pt x="28947" y="9203"/>
                    </a:lnTo>
                    <a:lnTo>
                      <a:pt x="28646" y="8520"/>
                    </a:lnTo>
                    <a:lnTo>
                      <a:pt x="28319" y="7865"/>
                    </a:lnTo>
                    <a:lnTo>
                      <a:pt x="27964" y="7237"/>
                    </a:lnTo>
                    <a:lnTo>
                      <a:pt x="27554" y="6636"/>
                    </a:lnTo>
                    <a:lnTo>
                      <a:pt x="27144" y="6035"/>
                    </a:lnTo>
                    <a:lnTo>
                      <a:pt x="26707" y="5462"/>
                    </a:lnTo>
                    <a:lnTo>
                      <a:pt x="26216" y="4916"/>
                    </a:lnTo>
                    <a:lnTo>
                      <a:pt x="25724" y="4397"/>
                    </a:lnTo>
                    <a:lnTo>
                      <a:pt x="25205" y="3905"/>
                    </a:lnTo>
                    <a:lnTo>
                      <a:pt x="24659" y="3441"/>
                    </a:lnTo>
                    <a:lnTo>
                      <a:pt x="24086" y="2977"/>
                    </a:lnTo>
                    <a:lnTo>
                      <a:pt x="23485" y="2567"/>
                    </a:lnTo>
                    <a:lnTo>
                      <a:pt x="22884" y="2185"/>
                    </a:lnTo>
                    <a:lnTo>
                      <a:pt x="22256" y="1803"/>
                    </a:lnTo>
                    <a:lnTo>
                      <a:pt x="21601" y="1475"/>
                    </a:lnTo>
                    <a:lnTo>
                      <a:pt x="20945" y="1175"/>
                    </a:lnTo>
                    <a:lnTo>
                      <a:pt x="20263" y="902"/>
                    </a:lnTo>
                    <a:lnTo>
                      <a:pt x="19553" y="656"/>
                    </a:lnTo>
                    <a:lnTo>
                      <a:pt x="18843" y="465"/>
                    </a:lnTo>
                    <a:lnTo>
                      <a:pt x="18105" y="301"/>
                    </a:lnTo>
                    <a:lnTo>
                      <a:pt x="17368" y="164"/>
                    </a:lnTo>
                    <a:lnTo>
                      <a:pt x="16603" y="55"/>
                    </a:lnTo>
                    <a:lnTo>
                      <a:pt x="15839" y="0"/>
                    </a:lnTo>
                    <a:lnTo>
                      <a:pt x="15074" y="0"/>
                    </a:lnTo>
                    <a:lnTo>
                      <a:pt x="15074" y="0"/>
                    </a:lnTo>
                    <a:lnTo>
                      <a:pt x="14282" y="0"/>
                    </a:lnTo>
                    <a:lnTo>
                      <a:pt x="13518" y="55"/>
                    </a:lnTo>
                    <a:lnTo>
                      <a:pt x="12780" y="164"/>
                    </a:lnTo>
                    <a:lnTo>
                      <a:pt x="12043" y="301"/>
                    </a:lnTo>
                    <a:lnTo>
                      <a:pt x="11306" y="465"/>
                    </a:lnTo>
                    <a:lnTo>
                      <a:pt x="10596" y="656"/>
                    </a:lnTo>
                    <a:lnTo>
                      <a:pt x="9886" y="902"/>
                    </a:lnTo>
                    <a:lnTo>
                      <a:pt x="9203" y="1175"/>
                    </a:lnTo>
                    <a:lnTo>
                      <a:pt x="8548" y="1475"/>
                    </a:lnTo>
                    <a:lnTo>
                      <a:pt x="7892" y="1803"/>
                    </a:lnTo>
                    <a:lnTo>
                      <a:pt x="7264" y="2185"/>
                    </a:lnTo>
                    <a:lnTo>
                      <a:pt x="6636" y="2567"/>
                    </a:lnTo>
                    <a:lnTo>
                      <a:pt x="6063" y="2977"/>
                    </a:lnTo>
                    <a:lnTo>
                      <a:pt x="5489" y="3441"/>
                    </a:lnTo>
                    <a:lnTo>
                      <a:pt x="4943" y="3905"/>
                    </a:lnTo>
                    <a:lnTo>
                      <a:pt x="4424" y="4397"/>
                    </a:lnTo>
                    <a:lnTo>
                      <a:pt x="3905" y="4916"/>
                    </a:lnTo>
                    <a:lnTo>
                      <a:pt x="3441" y="5462"/>
                    </a:lnTo>
                    <a:lnTo>
                      <a:pt x="3004" y="6035"/>
                    </a:lnTo>
                    <a:lnTo>
                      <a:pt x="2567" y="6636"/>
                    </a:lnTo>
                    <a:lnTo>
                      <a:pt x="2185" y="7237"/>
                    </a:lnTo>
                    <a:lnTo>
                      <a:pt x="1830" y="7865"/>
                    </a:lnTo>
                    <a:lnTo>
                      <a:pt x="1475" y="8520"/>
                    </a:lnTo>
                    <a:lnTo>
                      <a:pt x="1174" y="9203"/>
                    </a:lnTo>
                    <a:lnTo>
                      <a:pt x="901" y="9886"/>
                    </a:lnTo>
                    <a:lnTo>
                      <a:pt x="683" y="10568"/>
                    </a:lnTo>
                    <a:lnTo>
                      <a:pt x="464" y="11306"/>
                    </a:lnTo>
                    <a:lnTo>
                      <a:pt x="301" y="12016"/>
                    </a:lnTo>
                    <a:lnTo>
                      <a:pt x="164" y="12753"/>
                    </a:lnTo>
                    <a:lnTo>
                      <a:pt x="82" y="13518"/>
                    </a:lnTo>
                    <a:lnTo>
                      <a:pt x="28" y="14282"/>
                    </a:lnTo>
                    <a:lnTo>
                      <a:pt x="0" y="15047"/>
                    </a:lnTo>
                    <a:lnTo>
                      <a:pt x="0" y="15047"/>
                    </a:lnTo>
                    <a:lnTo>
                      <a:pt x="28" y="15839"/>
                    </a:lnTo>
                    <a:lnTo>
                      <a:pt x="82" y="16603"/>
                    </a:lnTo>
                    <a:lnTo>
                      <a:pt x="164" y="17341"/>
                    </a:lnTo>
                    <a:lnTo>
                      <a:pt x="301" y="18105"/>
                    </a:lnTo>
                    <a:lnTo>
                      <a:pt x="464" y="18815"/>
                    </a:lnTo>
                    <a:lnTo>
                      <a:pt x="683" y="19553"/>
                    </a:lnTo>
                    <a:lnTo>
                      <a:pt x="901" y="20235"/>
                    </a:lnTo>
                    <a:lnTo>
                      <a:pt x="1174" y="20918"/>
                    </a:lnTo>
                    <a:lnTo>
                      <a:pt x="1475" y="21601"/>
                    </a:lnTo>
                    <a:lnTo>
                      <a:pt x="1830" y="22229"/>
                    </a:lnTo>
                    <a:lnTo>
                      <a:pt x="2185" y="22884"/>
                    </a:lnTo>
                    <a:lnTo>
                      <a:pt x="2567" y="23485"/>
                    </a:lnTo>
                    <a:lnTo>
                      <a:pt x="3004" y="24086"/>
                    </a:lnTo>
                    <a:lnTo>
                      <a:pt x="3441" y="24632"/>
                    </a:lnTo>
                    <a:lnTo>
                      <a:pt x="3905" y="25178"/>
                    </a:lnTo>
                    <a:lnTo>
                      <a:pt x="4424" y="25724"/>
                    </a:lnTo>
                    <a:lnTo>
                      <a:pt x="4943" y="26216"/>
                    </a:lnTo>
                    <a:lnTo>
                      <a:pt x="5489" y="26680"/>
                    </a:lnTo>
                    <a:lnTo>
                      <a:pt x="6063" y="27144"/>
                    </a:lnTo>
                    <a:lnTo>
                      <a:pt x="6636" y="27554"/>
                    </a:lnTo>
                    <a:lnTo>
                      <a:pt x="7264" y="27936"/>
                    </a:lnTo>
                    <a:lnTo>
                      <a:pt x="7892" y="28319"/>
                    </a:lnTo>
                    <a:lnTo>
                      <a:pt x="8548" y="28646"/>
                    </a:lnTo>
                    <a:lnTo>
                      <a:pt x="9203" y="28947"/>
                    </a:lnTo>
                    <a:lnTo>
                      <a:pt x="9886" y="29220"/>
                    </a:lnTo>
                    <a:lnTo>
                      <a:pt x="10596" y="29438"/>
                    </a:lnTo>
                    <a:lnTo>
                      <a:pt x="11306" y="29657"/>
                    </a:lnTo>
                    <a:lnTo>
                      <a:pt x="12043" y="29820"/>
                    </a:lnTo>
                    <a:lnTo>
                      <a:pt x="12780" y="29957"/>
                    </a:lnTo>
                    <a:lnTo>
                      <a:pt x="13518" y="30039"/>
                    </a:lnTo>
                    <a:lnTo>
                      <a:pt x="14282" y="30121"/>
                    </a:lnTo>
                    <a:lnTo>
                      <a:pt x="15074" y="30121"/>
                    </a:lnTo>
                    <a:lnTo>
                      <a:pt x="15074" y="30121"/>
                    </a:lnTo>
                    <a:lnTo>
                      <a:pt x="15839" y="30121"/>
                    </a:lnTo>
                    <a:lnTo>
                      <a:pt x="16603" y="30039"/>
                    </a:lnTo>
                    <a:lnTo>
                      <a:pt x="17368" y="29957"/>
                    </a:lnTo>
                    <a:lnTo>
                      <a:pt x="18105" y="29820"/>
                    </a:lnTo>
                    <a:lnTo>
                      <a:pt x="18843" y="29657"/>
                    </a:lnTo>
                    <a:lnTo>
                      <a:pt x="19553" y="29438"/>
                    </a:lnTo>
                    <a:lnTo>
                      <a:pt x="20263" y="29220"/>
                    </a:lnTo>
                    <a:lnTo>
                      <a:pt x="20945" y="28947"/>
                    </a:lnTo>
                    <a:lnTo>
                      <a:pt x="21601" y="28646"/>
                    </a:lnTo>
                    <a:lnTo>
                      <a:pt x="22256" y="28319"/>
                    </a:lnTo>
                    <a:lnTo>
                      <a:pt x="22884" y="27936"/>
                    </a:lnTo>
                    <a:lnTo>
                      <a:pt x="23485" y="27554"/>
                    </a:lnTo>
                    <a:lnTo>
                      <a:pt x="24086" y="27144"/>
                    </a:lnTo>
                    <a:lnTo>
                      <a:pt x="24659" y="26680"/>
                    </a:lnTo>
                    <a:lnTo>
                      <a:pt x="25205" y="26216"/>
                    </a:lnTo>
                    <a:lnTo>
                      <a:pt x="25724" y="25724"/>
                    </a:lnTo>
                    <a:lnTo>
                      <a:pt x="26216" y="25178"/>
                    </a:lnTo>
                    <a:lnTo>
                      <a:pt x="26707" y="24632"/>
                    </a:lnTo>
                    <a:lnTo>
                      <a:pt x="27144" y="24086"/>
                    </a:lnTo>
                    <a:lnTo>
                      <a:pt x="27554" y="23485"/>
                    </a:lnTo>
                    <a:lnTo>
                      <a:pt x="27964" y="22884"/>
                    </a:lnTo>
                    <a:lnTo>
                      <a:pt x="28319" y="22229"/>
                    </a:lnTo>
                    <a:lnTo>
                      <a:pt x="28646" y="21601"/>
                    </a:lnTo>
                    <a:lnTo>
                      <a:pt x="28947" y="20918"/>
                    </a:lnTo>
                    <a:lnTo>
                      <a:pt x="29220" y="20235"/>
                    </a:lnTo>
                    <a:lnTo>
                      <a:pt x="29465" y="19553"/>
                    </a:lnTo>
                    <a:lnTo>
                      <a:pt x="29657" y="18815"/>
                    </a:lnTo>
                    <a:lnTo>
                      <a:pt x="29820" y="18105"/>
                    </a:lnTo>
                    <a:lnTo>
                      <a:pt x="29957" y="17341"/>
                    </a:lnTo>
                    <a:lnTo>
                      <a:pt x="30066" y="16603"/>
                    </a:lnTo>
                    <a:lnTo>
                      <a:pt x="30121" y="15839"/>
                    </a:lnTo>
                    <a:lnTo>
                      <a:pt x="30148" y="15047"/>
                    </a:lnTo>
                    <a:lnTo>
                      <a:pt x="30148" y="1504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-371675" y="3067700"/>
                <a:ext cx="2629548" cy="2629548"/>
              </a:xfrm>
              <a:custGeom>
                <a:avLst/>
                <a:gdLst/>
                <a:ahLst/>
                <a:cxnLst/>
                <a:rect l="l" t="t" r="r" b="b"/>
                <a:pathLst>
                  <a:path w="72285" h="72285" fill="none" extrusionOk="0">
                    <a:moveTo>
                      <a:pt x="72285" y="36129"/>
                    </a:moveTo>
                    <a:lnTo>
                      <a:pt x="72285" y="36129"/>
                    </a:lnTo>
                    <a:lnTo>
                      <a:pt x="72285" y="35200"/>
                    </a:lnTo>
                    <a:lnTo>
                      <a:pt x="72257" y="34272"/>
                    </a:lnTo>
                    <a:lnTo>
                      <a:pt x="72203" y="33371"/>
                    </a:lnTo>
                    <a:lnTo>
                      <a:pt x="72121" y="32442"/>
                    </a:lnTo>
                    <a:lnTo>
                      <a:pt x="72012" y="31541"/>
                    </a:lnTo>
                    <a:lnTo>
                      <a:pt x="71875" y="30640"/>
                    </a:lnTo>
                    <a:lnTo>
                      <a:pt x="71738" y="29739"/>
                    </a:lnTo>
                    <a:lnTo>
                      <a:pt x="71575" y="28865"/>
                    </a:lnTo>
                    <a:lnTo>
                      <a:pt x="71383" y="27991"/>
                    </a:lnTo>
                    <a:lnTo>
                      <a:pt x="71165" y="27117"/>
                    </a:lnTo>
                    <a:lnTo>
                      <a:pt x="70919" y="26244"/>
                    </a:lnTo>
                    <a:lnTo>
                      <a:pt x="70673" y="25397"/>
                    </a:lnTo>
                    <a:lnTo>
                      <a:pt x="70400" y="24550"/>
                    </a:lnTo>
                    <a:lnTo>
                      <a:pt x="70100" y="23704"/>
                    </a:lnTo>
                    <a:lnTo>
                      <a:pt x="69800" y="22885"/>
                    </a:lnTo>
                    <a:lnTo>
                      <a:pt x="69445" y="22065"/>
                    </a:lnTo>
                    <a:lnTo>
                      <a:pt x="69117" y="21274"/>
                    </a:lnTo>
                    <a:lnTo>
                      <a:pt x="68735" y="20482"/>
                    </a:lnTo>
                    <a:lnTo>
                      <a:pt x="68352" y="19690"/>
                    </a:lnTo>
                    <a:lnTo>
                      <a:pt x="67943" y="18925"/>
                    </a:lnTo>
                    <a:lnTo>
                      <a:pt x="67506" y="18160"/>
                    </a:lnTo>
                    <a:lnTo>
                      <a:pt x="67069" y="17396"/>
                    </a:lnTo>
                    <a:lnTo>
                      <a:pt x="66605" y="16658"/>
                    </a:lnTo>
                    <a:lnTo>
                      <a:pt x="66113" y="15921"/>
                    </a:lnTo>
                    <a:lnTo>
                      <a:pt x="65621" y="15211"/>
                    </a:lnTo>
                    <a:lnTo>
                      <a:pt x="65103" y="14501"/>
                    </a:lnTo>
                    <a:lnTo>
                      <a:pt x="64584" y="13818"/>
                    </a:lnTo>
                    <a:lnTo>
                      <a:pt x="64038" y="13136"/>
                    </a:lnTo>
                    <a:lnTo>
                      <a:pt x="63491" y="12480"/>
                    </a:lnTo>
                    <a:lnTo>
                      <a:pt x="62918" y="11825"/>
                    </a:lnTo>
                    <a:lnTo>
                      <a:pt x="62317" y="11197"/>
                    </a:lnTo>
                    <a:lnTo>
                      <a:pt x="61716" y="10569"/>
                    </a:lnTo>
                    <a:lnTo>
                      <a:pt x="61088" y="9968"/>
                    </a:lnTo>
                    <a:lnTo>
                      <a:pt x="60460" y="9395"/>
                    </a:lnTo>
                    <a:lnTo>
                      <a:pt x="59805" y="8821"/>
                    </a:lnTo>
                    <a:lnTo>
                      <a:pt x="59149" y="8248"/>
                    </a:lnTo>
                    <a:lnTo>
                      <a:pt x="58467" y="7702"/>
                    </a:lnTo>
                    <a:lnTo>
                      <a:pt x="57784" y="7183"/>
                    </a:lnTo>
                    <a:lnTo>
                      <a:pt x="57074" y="6664"/>
                    </a:lnTo>
                    <a:lnTo>
                      <a:pt x="56364" y="6172"/>
                    </a:lnTo>
                    <a:lnTo>
                      <a:pt x="55627" y="5681"/>
                    </a:lnTo>
                    <a:lnTo>
                      <a:pt x="54889" y="5217"/>
                    </a:lnTo>
                    <a:lnTo>
                      <a:pt x="54152" y="4780"/>
                    </a:lnTo>
                    <a:lnTo>
                      <a:pt x="53388" y="4370"/>
                    </a:lnTo>
                    <a:lnTo>
                      <a:pt x="52596" y="3960"/>
                    </a:lnTo>
                    <a:lnTo>
                      <a:pt x="51831" y="3551"/>
                    </a:lnTo>
                    <a:lnTo>
                      <a:pt x="51039" y="3196"/>
                    </a:lnTo>
                    <a:lnTo>
                      <a:pt x="50220" y="2841"/>
                    </a:lnTo>
                    <a:lnTo>
                      <a:pt x="49401" y="2513"/>
                    </a:lnTo>
                    <a:lnTo>
                      <a:pt x="48581" y="2185"/>
                    </a:lnTo>
                    <a:lnTo>
                      <a:pt x="47735" y="1885"/>
                    </a:lnTo>
                    <a:lnTo>
                      <a:pt x="46888" y="1612"/>
                    </a:lnTo>
                    <a:lnTo>
                      <a:pt x="46042" y="1366"/>
                    </a:lnTo>
                    <a:lnTo>
                      <a:pt x="45195" y="1120"/>
                    </a:lnTo>
                    <a:lnTo>
                      <a:pt x="44321" y="929"/>
                    </a:lnTo>
                    <a:lnTo>
                      <a:pt x="43447" y="738"/>
                    </a:lnTo>
                    <a:lnTo>
                      <a:pt x="42546" y="547"/>
                    </a:lnTo>
                    <a:lnTo>
                      <a:pt x="41645" y="410"/>
                    </a:lnTo>
                    <a:lnTo>
                      <a:pt x="40744" y="274"/>
                    </a:lnTo>
                    <a:lnTo>
                      <a:pt x="39843" y="192"/>
                    </a:lnTo>
                    <a:lnTo>
                      <a:pt x="38942" y="110"/>
                    </a:lnTo>
                    <a:lnTo>
                      <a:pt x="38013" y="55"/>
                    </a:lnTo>
                    <a:lnTo>
                      <a:pt x="37085" y="1"/>
                    </a:lnTo>
                    <a:lnTo>
                      <a:pt x="36156" y="1"/>
                    </a:lnTo>
                    <a:lnTo>
                      <a:pt x="36156" y="1"/>
                    </a:lnTo>
                    <a:lnTo>
                      <a:pt x="35228" y="1"/>
                    </a:lnTo>
                    <a:lnTo>
                      <a:pt x="34299" y="55"/>
                    </a:lnTo>
                    <a:lnTo>
                      <a:pt x="33371" y="110"/>
                    </a:lnTo>
                    <a:lnTo>
                      <a:pt x="32442" y="192"/>
                    </a:lnTo>
                    <a:lnTo>
                      <a:pt x="31541" y="274"/>
                    </a:lnTo>
                    <a:lnTo>
                      <a:pt x="30640" y="410"/>
                    </a:lnTo>
                    <a:lnTo>
                      <a:pt x="29766" y="547"/>
                    </a:lnTo>
                    <a:lnTo>
                      <a:pt x="28865" y="738"/>
                    </a:lnTo>
                    <a:lnTo>
                      <a:pt x="27991" y="929"/>
                    </a:lnTo>
                    <a:lnTo>
                      <a:pt x="27117" y="1120"/>
                    </a:lnTo>
                    <a:lnTo>
                      <a:pt x="26243" y="1366"/>
                    </a:lnTo>
                    <a:lnTo>
                      <a:pt x="25397" y="1612"/>
                    </a:lnTo>
                    <a:lnTo>
                      <a:pt x="24550" y="1885"/>
                    </a:lnTo>
                    <a:lnTo>
                      <a:pt x="23731" y="2185"/>
                    </a:lnTo>
                    <a:lnTo>
                      <a:pt x="22885" y="2513"/>
                    </a:lnTo>
                    <a:lnTo>
                      <a:pt x="22093" y="2841"/>
                    </a:lnTo>
                    <a:lnTo>
                      <a:pt x="21273" y="3196"/>
                    </a:lnTo>
                    <a:lnTo>
                      <a:pt x="20481" y="3551"/>
                    </a:lnTo>
                    <a:lnTo>
                      <a:pt x="19690" y="3960"/>
                    </a:lnTo>
                    <a:lnTo>
                      <a:pt x="18925" y="4370"/>
                    </a:lnTo>
                    <a:lnTo>
                      <a:pt x="18160" y="4780"/>
                    </a:lnTo>
                    <a:lnTo>
                      <a:pt x="17396" y="5217"/>
                    </a:lnTo>
                    <a:lnTo>
                      <a:pt x="16658" y="5681"/>
                    </a:lnTo>
                    <a:lnTo>
                      <a:pt x="15948" y="6172"/>
                    </a:lnTo>
                    <a:lnTo>
                      <a:pt x="15238" y="6664"/>
                    </a:lnTo>
                    <a:lnTo>
                      <a:pt x="14528" y="7183"/>
                    </a:lnTo>
                    <a:lnTo>
                      <a:pt x="13846" y="7702"/>
                    </a:lnTo>
                    <a:lnTo>
                      <a:pt x="13163" y="8248"/>
                    </a:lnTo>
                    <a:lnTo>
                      <a:pt x="12508" y="8821"/>
                    </a:lnTo>
                    <a:lnTo>
                      <a:pt x="11852" y="9395"/>
                    </a:lnTo>
                    <a:lnTo>
                      <a:pt x="11224" y="9968"/>
                    </a:lnTo>
                    <a:lnTo>
                      <a:pt x="10596" y="10569"/>
                    </a:lnTo>
                    <a:lnTo>
                      <a:pt x="9995" y="11197"/>
                    </a:lnTo>
                    <a:lnTo>
                      <a:pt x="9394" y="11825"/>
                    </a:lnTo>
                    <a:lnTo>
                      <a:pt x="8821" y="12480"/>
                    </a:lnTo>
                    <a:lnTo>
                      <a:pt x="8248" y="13136"/>
                    </a:lnTo>
                    <a:lnTo>
                      <a:pt x="7701" y="13818"/>
                    </a:lnTo>
                    <a:lnTo>
                      <a:pt x="7183" y="14501"/>
                    </a:lnTo>
                    <a:lnTo>
                      <a:pt x="6664" y="15211"/>
                    </a:lnTo>
                    <a:lnTo>
                      <a:pt x="6172" y="15921"/>
                    </a:lnTo>
                    <a:lnTo>
                      <a:pt x="5708" y="16658"/>
                    </a:lnTo>
                    <a:lnTo>
                      <a:pt x="5244" y="17396"/>
                    </a:lnTo>
                    <a:lnTo>
                      <a:pt x="4807" y="18160"/>
                    </a:lnTo>
                    <a:lnTo>
                      <a:pt x="4370" y="18925"/>
                    </a:lnTo>
                    <a:lnTo>
                      <a:pt x="3960" y="19690"/>
                    </a:lnTo>
                    <a:lnTo>
                      <a:pt x="3578" y="20482"/>
                    </a:lnTo>
                    <a:lnTo>
                      <a:pt x="3196" y="21274"/>
                    </a:lnTo>
                    <a:lnTo>
                      <a:pt x="2841" y="22065"/>
                    </a:lnTo>
                    <a:lnTo>
                      <a:pt x="2513" y="22885"/>
                    </a:lnTo>
                    <a:lnTo>
                      <a:pt x="2185" y="23704"/>
                    </a:lnTo>
                    <a:lnTo>
                      <a:pt x="1912" y="24550"/>
                    </a:lnTo>
                    <a:lnTo>
                      <a:pt x="1639" y="25397"/>
                    </a:lnTo>
                    <a:lnTo>
                      <a:pt x="1366" y="26244"/>
                    </a:lnTo>
                    <a:lnTo>
                      <a:pt x="1147" y="27117"/>
                    </a:lnTo>
                    <a:lnTo>
                      <a:pt x="929" y="27991"/>
                    </a:lnTo>
                    <a:lnTo>
                      <a:pt x="738" y="28865"/>
                    </a:lnTo>
                    <a:lnTo>
                      <a:pt x="574" y="29739"/>
                    </a:lnTo>
                    <a:lnTo>
                      <a:pt x="410" y="30640"/>
                    </a:lnTo>
                    <a:lnTo>
                      <a:pt x="301" y="31541"/>
                    </a:lnTo>
                    <a:lnTo>
                      <a:pt x="192" y="32442"/>
                    </a:lnTo>
                    <a:lnTo>
                      <a:pt x="110" y="33371"/>
                    </a:lnTo>
                    <a:lnTo>
                      <a:pt x="55" y="34272"/>
                    </a:lnTo>
                    <a:lnTo>
                      <a:pt x="28" y="35200"/>
                    </a:lnTo>
                    <a:lnTo>
                      <a:pt x="1" y="36129"/>
                    </a:lnTo>
                    <a:lnTo>
                      <a:pt x="1" y="36129"/>
                    </a:lnTo>
                    <a:lnTo>
                      <a:pt x="28" y="37085"/>
                    </a:lnTo>
                    <a:lnTo>
                      <a:pt x="55" y="38013"/>
                    </a:lnTo>
                    <a:lnTo>
                      <a:pt x="110" y="38914"/>
                    </a:lnTo>
                    <a:lnTo>
                      <a:pt x="192" y="39843"/>
                    </a:lnTo>
                    <a:lnTo>
                      <a:pt x="301" y="40744"/>
                    </a:lnTo>
                    <a:lnTo>
                      <a:pt x="410" y="41645"/>
                    </a:lnTo>
                    <a:lnTo>
                      <a:pt x="574" y="42546"/>
                    </a:lnTo>
                    <a:lnTo>
                      <a:pt x="738" y="43420"/>
                    </a:lnTo>
                    <a:lnTo>
                      <a:pt x="929" y="44294"/>
                    </a:lnTo>
                    <a:lnTo>
                      <a:pt x="1147" y="45168"/>
                    </a:lnTo>
                    <a:lnTo>
                      <a:pt x="1366" y="46042"/>
                    </a:lnTo>
                    <a:lnTo>
                      <a:pt x="1639" y="46888"/>
                    </a:lnTo>
                    <a:lnTo>
                      <a:pt x="1912" y="47735"/>
                    </a:lnTo>
                    <a:lnTo>
                      <a:pt x="2185" y="48581"/>
                    </a:lnTo>
                    <a:lnTo>
                      <a:pt x="2513" y="49401"/>
                    </a:lnTo>
                    <a:lnTo>
                      <a:pt x="2841" y="50220"/>
                    </a:lnTo>
                    <a:lnTo>
                      <a:pt x="3196" y="51012"/>
                    </a:lnTo>
                    <a:lnTo>
                      <a:pt x="3578" y="51804"/>
                    </a:lnTo>
                    <a:lnTo>
                      <a:pt x="3960" y="52596"/>
                    </a:lnTo>
                    <a:lnTo>
                      <a:pt x="4370" y="53360"/>
                    </a:lnTo>
                    <a:lnTo>
                      <a:pt x="4807" y="54125"/>
                    </a:lnTo>
                    <a:lnTo>
                      <a:pt x="5244" y="54889"/>
                    </a:lnTo>
                    <a:lnTo>
                      <a:pt x="5708" y="55627"/>
                    </a:lnTo>
                    <a:lnTo>
                      <a:pt x="6172" y="56337"/>
                    </a:lnTo>
                    <a:lnTo>
                      <a:pt x="6664" y="57074"/>
                    </a:lnTo>
                    <a:lnTo>
                      <a:pt x="7183" y="57757"/>
                    </a:lnTo>
                    <a:lnTo>
                      <a:pt x="7701" y="58467"/>
                    </a:lnTo>
                    <a:lnTo>
                      <a:pt x="8248" y="59122"/>
                    </a:lnTo>
                    <a:lnTo>
                      <a:pt x="8821" y="59805"/>
                    </a:lnTo>
                    <a:lnTo>
                      <a:pt x="9394" y="60433"/>
                    </a:lnTo>
                    <a:lnTo>
                      <a:pt x="9995" y="61088"/>
                    </a:lnTo>
                    <a:lnTo>
                      <a:pt x="10596" y="61689"/>
                    </a:lnTo>
                    <a:lnTo>
                      <a:pt x="11224" y="62317"/>
                    </a:lnTo>
                    <a:lnTo>
                      <a:pt x="11852" y="62891"/>
                    </a:lnTo>
                    <a:lnTo>
                      <a:pt x="12508" y="63464"/>
                    </a:lnTo>
                    <a:lnTo>
                      <a:pt x="13163" y="64038"/>
                    </a:lnTo>
                    <a:lnTo>
                      <a:pt x="13846" y="64584"/>
                    </a:lnTo>
                    <a:lnTo>
                      <a:pt x="14528" y="65103"/>
                    </a:lnTo>
                    <a:lnTo>
                      <a:pt x="15238" y="65621"/>
                    </a:lnTo>
                    <a:lnTo>
                      <a:pt x="15948" y="66113"/>
                    </a:lnTo>
                    <a:lnTo>
                      <a:pt x="16658" y="66604"/>
                    </a:lnTo>
                    <a:lnTo>
                      <a:pt x="17396" y="67041"/>
                    </a:lnTo>
                    <a:lnTo>
                      <a:pt x="18160" y="67506"/>
                    </a:lnTo>
                    <a:lnTo>
                      <a:pt x="18925" y="67915"/>
                    </a:lnTo>
                    <a:lnTo>
                      <a:pt x="19690" y="68325"/>
                    </a:lnTo>
                    <a:lnTo>
                      <a:pt x="20481" y="68734"/>
                    </a:lnTo>
                    <a:lnTo>
                      <a:pt x="21273" y="69089"/>
                    </a:lnTo>
                    <a:lnTo>
                      <a:pt x="22093" y="69444"/>
                    </a:lnTo>
                    <a:lnTo>
                      <a:pt x="22885" y="69772"/>
                    </a:lnTo>
                    <a:lnTo>
                      <a:pt x="23731" y="70100"/>
                    </a:lnTo>
                    <a:lnTo>
                      <a:pt x="24550" y="70400"/>
                    </a:lnTo>
                    <a:lnTo>
                      <a:pt x="25397" y="70673"/>
                    </a:lnTo>
                    <a:lnTo>
                      <a:pt x="26243" y="70919"/>
                    </a:lnTo>
                    <a:lnTo>
                      <a:pt x="27117" y="71138"/>
                    </a:lnTo>
                    <a:lnTo>
                      <a:pt x="27991" y="71356"/>
                    </a:lnTo>
                    <a:lnTo>
                      <a:pt x="28865" y="71547"/>
                    </a:lnTo>
                    <a:lnTo>
                      <a:pt x="29766" y="71711"/>
                    </a:lnTo>
                    <a:lnTo>
                      <a:pt x="30640" y="71875"/>
                    </a:lnTo>
                    <a:lnTo>
                      <a:pt x="31541" y="71984"/>
                    </a:lnTo>
                    <a:lnTo>
                      <a:pt x="32442" y="72093"/>
                    </a:lnTo>
                    <a:lnTo>
                      <a:pt x="33371" y="72175"/>
                    </a:lnTo>
                    <a:lnTo>
                      <a:pt x="34299" y="72230"/>
                    </a:lnTo>
                    <a:lnTo>
                      <a:pt x="35228" y="72284"/>
                    </a:lnTo>
                    <a:lnTo>
                      <a:pt x="36156" y="72284"/>
                    </a:lnTo>
                    <a:lnTo>
                      <a:pt x="36156" y="72284"/>
                    </a:lnTo>
                    <a:lnTo>
                      <a:pt x="37085" y="72284"/>
                    </a:lnTo>
                    <a:lnTo>
                      <a:pt x="38013" y="72230"/>
                    </a:lnTo>
                    <a:lnTo>
                      <a:pt x="38942" y="72175"/>
                    </a:lnTo>
                    <a:lnTo>
                      <a:pt x="39843" y="72093"/>
                    </a:lnTo>
                    <a:lnTo>
                      <a:pt x="40744" y="71984"/>
                    </a:lnTo>
                    <a:lnTo>
                      <a:pt x="41645" y="71875"/>
                    </a:lnTo>
                    <a:lnTo>
                      <a:pt x="42546" y="71711"/>
                    </a:lnTo>
                    <a:lnTo>
                      <a:pt x="43447" y="71547"/>
                    </a:lnTo>
                    <a:lnTo>
                      <a:pt x="44321" y="71356"/>
                    </a:lnTo>
                    <a:lnTo>
                      <a:pt x="45195" y="71138"/>
                    </a:lnTo>
                    <a:lnTo>
                      <a:pt x="46042" y="70919"/>
                    </a:lnTo>
                    <a:lnTo>
                      <a:pt x="46888" y="70673"/>
                    </a:lnTo>
                    <a:lnTo>
                      <a:pt x="47735" y="70400"/>
                    </a:lnTo>
                    <a:lnTo>
                      <a:pt x="48581" y="70100"/>
                    </a:lnTo>
                    <a:lnTo>
                      <a:pt x="49401" y="69772"/>
                    </a:lnTo>
                    <a:lnTo>
                      <a:pt x="50220" y="69444"/>
                    </a:lnTo>
                    <a:lnTo>
                      <a:pt x="51039" y="69089"/>
                    </a:lnTo>
                    <a:lnTo>
                      <a:pt x="51831" y="68734"/>
                    </a:lnTo>
                    <a:lnTo>
                      <a:pt x="52596" y="68325"/>
                    </a:lnTo>
                    <a:lnTo>
                      <a:pt x="53388" y="67915"/>
                    </a:lnTo>
                    <a:lnTo>
                      <a:pt x="54152" y="67506"/>
                    </a:lnTo>
                    <a:lnTo>
                      <a:pt x="54889" y="67041"/>
                    </a:lnTo>
                    <a:lnTo>
                      <a:pt x="55627" y="66604"/>
                    </a:lnTo>
                    <a:lnTo>
                      <a:pt x="56364" y="66113"/>
                    </a:lnTo>
                    <a:lnTo>
                      <a:pt x="57074" y="65621"/>
                    </a:lnTo>
                    <a:lnTo>
                      <a:pt x="57784" y="65103"/>
                    </a:lnTo>
                    <a:lnTo>
                      <a:pt x="58467" y="64584"/>
                    </a:lnTo>
                    <a:lnTo>
                      <a:pt x="59149" y="64038"/>
                    </a:lnTo>
                    <a:lnTo>
                      <a:pt x="59805" y="63464"/>
                    </a:lnTo>
                    <a:lnTo>
                      <a:pt x="60460" y="62891"/>
                    </a:lnTo>
                    <a:lnTo>
                      <a:pt x="61088" y="62317"/>
                    </a:lnTo>
                    <a:lnTo>
                      <a:pt x="61716" y="61689"/>
                    </a:lnTo>
                    <a:lnTo>
                      <a:pt x="62317" y="61088"/>
                    </a:lnTo>
                    <a:lnTo>
                      <a:pt x="62918" y="60433"/>
                    </a:lnTo>
                    <a:lnTo>
                      <a:pt x="63491" y="59805"/>
                    </a:lnTo>
                    <a:lnTo>
                      <a:pt x="64038" y="59122"/>
                    </a:lnTo>
                    <a:lnTo>
                      <a:pt x="64584" y="58467"/>
                    </a:lnTo>
                    <a:lnTo>
                      <a:pt x="65103" y="57757"/>
                    </a:lnTo>
                    <a:lnTo>
                      <a:pt x="65621" y="57074"/>
                    </a:lnTo>
                    <a:lnTo>
                      <a:pt x="66113" y="56337"/>
                    </a:lnTo>
                    <a:lnTo>
                      <a:pt x="66605" y="55627"/>
                    </a:lnTo>
                    <a:lnTo>
                      <a:pt x="67069" y="54889"/>
                    </a:lnTo>
                    <a:lnTo>
                      <a:pt x="67506" y="54125"/>
                    </a:lnTo>
                    <a:lnTo>
                      <a:pt x="67943" y="53360"/>
                    </a:lnTo>
                    <a:lnTo>
                      <a:pt x="68352" y="52596"/>
                    </a:lnTo>
                    <a:lnTo>
                      <a:pt x="68735" y="51804"/>
                    </a:lnTo>
                    <a:lnTo>
                      <a:pt x="69117" y="51012"/>
                    </a:lnTo>
                    <a:lnTo>
                      <a:pt x="69445" y="50220"/>
                    </a:lnTo>
                    <a:lnTo>
                      <a:pt x="69800" y="49401"/>
                    </a:lnTo>
                    <a:lnTo>
                      <a:pt x="70100" y="48581"/>
                    </a:lnTo>
                    <a:lnTo>
                      <a:pt x="70400" y="47735"/>
                    </a:lnTo>
                    <a:lnTo>
                      <a:pt x="70673" y="46888"/>
                    </a:lnTo>
                    <a:lnTo>
                      <a:pt x="70919" y="46042"/>
                    </a:lnTo>
                    <a:lnTo>
                      <a:pt x="71165" y="45168"/>
                    </a:lnTo>
                    <a:lnTo>
                      <a:pt x="71383" y="44294"/>
                    </a:lnTo>
                    <a:lnTo>
                      <a:pt x="71575" y="43420"/>
                    </a:lnTo>
                    <a:lnTo>
                      <a:pt x="71738" y="42546"/>
                    </a:lnTo>
                    <a:lnTo>
                      <a:pt x="71875" y="41645"/>
                    </a:lnTo>
                    <a:lnTo>
                      <a:pt x="72012" y="40744"/>
                    </a:lnTo>
                    <a:lnTo>
                      <a:pt x="72121" y="39843"/>
                    </a:lnTo>
                    <a:lnTo>
                      <a:pt x="72203" y="38914"/>
                    </a:lnTo>
                    <a:lnTo>
                      <a:pt x="72257" y="38013"/>
                    </a:lnTo>
                    <a:lnTo>
                      <a:pt x="72285" y="37085"/>
                    </a:lnTo>
                    <a:lnTo>
                      <a:pt x="72285" y="36129"/>
                    </a:lnTo>
                    <a:lnTo>
                      <a:pt x="72285" y="3612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6" name="Google Shape;746;p24"/>
            <p:cNvGrpSpPr/>
            <p:nvPr/>
          </p:nvGrpSpPr>
          <p:grpSpPr>
            <a:xfrm>
              <a:off x="1688950" y="4575563"/>
              <a:ext cx="1770250" cy="40300"/>
              <a:chOff x="2257875" y="5824913"/>
              <a:chExt cx="1770250" cy="40300"/>
            </a:xfrm>
          </p:grpSpPr>
          <p:sp>
            <p:nvSpPr>
              <p:cNvPr id="747" name="Google Shape;747;p24"/>
              <p:cNvSpPr/>
              <p:nvPr/>
            </p:nvSpPr>
            <p:spPr>
              <a:xfrm>
                <a:off x="3987825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0" y="656"/>
                    </a:lnTo>
                    <a:lnTo>
                      <a:pt x="0" y="820"/>
                    </a:lnTo>
                    <a:lnTo>
                      <a:pt x="0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612" y="984"/>
                    </a:lnTo>
                    <a:lnTo>
                      <a:pt x="1612" y="820"/>
                    </a:lnTo>
                    <a:lnTo>
                      <a:pt x="1612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4"/>
              <p:cNvSpPr/>
              <p:nvPr/>
            </p:nvSpPr>
            <p:spPr>
              <a:xfrm>
                <a:off x="3912725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4" y="984"/>
                    </a:lnTo>
                    <a:lnTo>
                      <a:pt x="1612" y="820"/>
                    </a:lnTo>
                    <a:lnTo>
                      <a:pt x="1584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4"/>
              <p:cNvSpPr/>
              <p:nvPr/>
            </p:nvSpPr>
            <p:spPr>
              <a:xfrm>
                <a:off x="3540650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3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7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5" y="984"/>
                    </a:lnTo>
                    <a:lnTo>
                      <a:pt x="1612" y="820"/>
                    </a:lnTo>
                    <a:lnTo>
                      <a:pt x="1585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7" y="28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4"/>
              <p:cNvSpPr/>
              <p:nvPr/>
            </p:nvSpPr>
            <p:spPr>
              <a:xfrm>
                <a:off x="2257875" y="58249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6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56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4"/>
              <p:cNvSpPr/>
              <p:nvPr/>
            </p:nvSpPr>
            <p:spPr>
              <a:xfrm>
                <a:off x="2332975" y="58249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5" y="28"/>
                    </a:lnTo>
                    <a:lnTo>
                      <a:pt x="519" y="55"/>
                    </a:lnTo>
                    <a:lnTo>
                      <a:pt x="382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82" y="1475"/>
                    </a:lnTo>
                    <a:lnTo>
                      <a:pt x="519" y="1557"/>
                    </a:lnTo>
                    <a:lnTo>
                      <a:pt x="655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2" name="Google Shape;752;p24"/>
            <p:cNvSpPr/>
            <p:nvPr/>
          </p:nvSpPr>
          <p:spPr>
            <a:xfrm>
              <a:off x="5846275" y="-54937"/>
              <a:ext cx="944175" cy="944200"/>
            </a:xfrm>
            <a:custGeom>
              <a:avLst/>
              <a:gdLst/>
              <a:ahLst/>
              <a:cxnLst/>
              <a:rect l="l" t="t" r="r" b="b"/>
              <a:pathLst>
                <a:path w="37767" h="37768" fill="none" extrusionOk="0">
                  <a:moveTo>
                    <a:pt x="37767" y="1"/>
                  </a:moveTo>
                  <a:lnTo>
                    <a:pt x="0" y="37767"/>
                  </a:lnTo>
                </a:path>
              </a:pathLst>
            </a:custGeom>
            <a:noFill/>
            <a:ln w="68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3" name="Google Shape;753;p24"/>
            <p:cNvGrpSpPr/>
            <p:nvPr/>
          </p:nvGrpSpPr>
          <p:grpSpPr>
            <a:xfrm rot="10800000">
              <a:off x="5072969" y="2849558"/>
              <a:ext cx="2564225" cy="2564225"/>
              <a:chOff x="6656000" y="-739687"/>
              <a:chExt cx="2564225" cy="2564225"/>
            </a:xfrm>
          </p:grpSpPr>
          <p:sp>
            <p:nvSpPr>
              <p:cNvPr id="754" name="Google Shape;754;p24"/>
              <p:cNvSpPr/>
              <p:nvPr/>
            </p:nvSpPr>
            <p:spPr>
              <a:xfrm>
                <a:off x="6656000" y="-739687"/>
                <a:ext cx="256422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69" h="102569" fill="none" extrusionOk="0">
                    <a:moveTo>
                      <a:pt x="0" y="102569"/>
                    </a:moveTo>
                    <a:lnTo>
                      <a:pt x="102569" y="1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4"/>
              <p:cNvSpPr/>
              <p:nvPr/>
            </p:nvSpPr>
            <p:spPr>
              <a:xfrm>
                <a:off x="8023450" y="-54937"/>
                <a:ext cx="944175" cy="944200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37768" fill="none" extrusionOk="0">
                    <a:moveTo>
                      <a:pt x="37767" y="1"/>
                    </a:moveTo>
                    <a:lnTo>
                      <a:pt x="0" y="37767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6" name="Google Shape;756;p24"/>
            <p:cNvGrpSpPr/>
            <p:nvPr/>
          </p:nvGrpSpPr>
          <p:grpSpPr>
            <a:xfrm rot="10800000">
              <a:off x="6115444" y="3546583"/>
              <a:ext cx="1770250" cy="865675"/>
              <a:chOff x="6407500" y="261838"/>
              <a:chExt cx="1770250" cy="865675"/>
            </a:xfrm>
          </p:grpSpPr>
          <p:sp>
            <p:nvSpPr>
              <p:cNvPr id="757" name="Google Shape;757;p24"/>
              <p:cNvSpPr/>
              <p:nvPr/>
            </p:nvSpPr>
            <p:spPr>
              <a:xfrm>
                <a:off x="8137450" y="10872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0" y="656"/>
                    </a:lnTo>
                    <a:lnTo>
                      <a:pt x="0" y="820"/>
                    </a:lnTo>
                    <a:lnTo>
                      <a:pt x="0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612" y="984"/>
                    </a:lnTo>
                    <a:lnTo>
                      <a:pt x="1612" y="820"/>
                    </a:lnTo>
                    <a:lnTo>
                      <a:pt x="1612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4"/>
              <p:cNvSpPr/>
              <p:nvPr/>
            </p:nvSpPr>
            <p:spPr>
              <a:xfrm>
                <a:off x="8062350" y="10872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4" y="984"/>
                    </a:lnTo>
                    <a:lnTo>
                      <a:pt x="1612" y="820"/>
                    </a:lnTo>
                    <a:lnTo>
                      <a:pt x="1584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4"/>
              <p:cNvSpPr/>
              <p:nvPr/>
            </p:nvSpPr>
            <p:spPr>
              <a:xfrm>
                <a:off x="7690275" y="10872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3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7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5" y="984"/>
                    </a:lnTo>
                    <a:lnTo>
                      <a:pt x="1612" y="820"/>
                    </a:lnTo>
                    <a:lnTo>
                      <a:pt x="1585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7" y="28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4"/>
              <p:cNvSpPr/>
              <p:nvPr/>
            </p:nvSpPr>
            <p:spPr>
              <a:xfrm>
                <a:off x="6407500" y="10872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6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56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4"/>
              <p:cNvSpPr/>
              <p:nvPr/>
            </p:nvSpPr>
            <p:spPr>
              <a:xfrm>
                <a:off x="6482600" y="10872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5" y="28"/>
                    </a:lnTo>
                    <a:lnTo>
                      <a:pt x="519" y="55"/>
                    </a:lnTo>
                    <a:lnTo>
                      <a:pt x="382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82" y="1475"/>
                    </a:lnTo>
                    <a:lnTo>
                      <a:pt x="519" y="1557"/>
                    </a:lnTo>
                    <a:lnTo>
                      <a:pt x="655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7339375" y="261838"/>
                <a:ext cx="498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2022" extrusionOk="0">
                    <a:moveTo>
                      <a:pt x="0" y="0"/>
                    </a:moveTo>
                    <a:lnTo>
                      <a:pt x="0" y="2021"/>
                    </a:lnTo>
                    <a:lnTo>
                      <a:pt x="1994" y="2021"/>
                    </a:lnTo>
                    <a:lnTo>
                      <a:pt x="19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4"/>
              <p:cNvSpPr/>
              <p:nvPr/>
            </p:nvSpPr>
            <p:spPr>
              <a:xfrm>
                <a:off x="7439725" y="261838"/>
                <a:ext cx="49875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2022" extrusionOk="0">
                    <a:moveTo>
                      <a:pt x="1" y="0"/>
                    </a:moveTo>
                    <a:lnTo>
                      <a:pt x="1" y="2021"/>
                    </a:lnTo>
                    <a:lnTo>
                      <a:pt x="1994" y="2021"/>
                    </a:lnTo>
                    <a:lnTo>
                      <a:pt x="19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4"/>
              <p:cNvSpPr/>
              <p:nvPr/>
            </p:nvSpPr>
            <p:spPr>
              <a:xfrm>
                <a:off x="7539400" y="26183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0"/>
                    </a:moveTo>
                    <a:lnTo>
                      <a:pt x="1" y="2021"/>
                    </a:lnTo>
                    <a:lnTo>
                      <a:pt x="2021" y="2021"/>
                    </a:lnTo>
                    <a:lnTo>
                      <a:pt x="20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4"/>
              <p:cNvSpPr/>
              <p:nvPr/>
            </p:nvSpPr>
            <p:spPr>
              <a:xfrm>
                <a:off x="7639750" y="26183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0"/>
                    </a:moveTo>
                    <a:lnTo>
                      <a:pt x="1" y="2021"/>
                    </a:lnTo>
                    <a:lnTo>
                      <a:pt x="2022" y="2021"/>
                    </a:lnTo>
                    <a:lnTo>
                      <a:pt x="20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4"/>
              <p:cNvSpPr/>
              <p:nvPr/>
            </p:nvSpPr>
            <p:spPr>
              <a:xfrm>
                <a:off x="7339375" y="362188"/>
                <a:ext cx="498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2022" extrusionOk="0">
                    <a:moveTo>
                      <a:pt x="0" y="1"/>
                    </a:moveTo>
                    <a:lnTo>
                      <a:pt x="0" y="2021"/>
                    </a:lnTo>
                    <a:lnTo>
                      <a:pt x="1994" y="2021"/>
                    </a:lnTo>
                    <a:lnTo>
                      <a:pt x="19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4"/>
              <p:cNvSpPr/>
              <p:nvPr/>
            </p:nvSpPr>
            <p:spPr>
              <a:xfrm>
                <a:off x="7439725" y="362188"/>
                <a:ext cx="49875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2022" extrusionOk="0">
                    <a:moveTo>
                      <a:pt x="1" y="1"/>
                    </a:moveTo>
                    <a:lnTo>
                      <a:pt x="1" y="2021"/>
                    </a:lnTo>
                    <a:lnTo>
                      <a:pt x="1994" y="2021"/>
                    </a:lnTo>
                    <a:lnTo>
                      <a:pt x="19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4"/>
              <p:cNvSpPr/>
              <p:nvPr/>
            </p:nvSpPr>
            <p:spPr>
              <a:xfrm>
                <a:off x="7539400" y="36218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1"/>
                    </a:moveTo>
                    <a:lnTo>
                      <a:pt x="1" y="2021"/>
                    </a:lnTo>
                    <a:lnTo>
                      <a:pt x="2021" y="2021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4"/>
              <p:cNvSpPr/>
              <p:nvPr/>
            </p:nvSpPr>
            <p:spPr>
              <a:xfrm>
                <a:off x="7639750" y="36218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1"/>
                    </a:moveTo>
                    <a:lnTo>
                      <a:pt x="1" y="2021"/>
                    </a:lnTo>
                    <a:lnTo>
                      <a:pt x="2022" y="2021"/>
                    </a:lnTo>
                    <a:lnTo>
                      <a:pt x="20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" name="Google Shape;770;p24"/>
            <p:cNvGrpSpPr/>
            <p:nvPr/>
          </p:nvGrpSpPr>
          <p:grpSpPr>
            <a:xfrm rot="10800000">
              <a:off x="7198281" y="3821908"/>
              <a:ext cx="266275" cy="167950"/>
              <a:chOff x="3924250" y="4741138"/>
              <a:chExt cx="266275" cy="167950"/>
            </a:xfrm>
          </p:grpSpPr>
          <p:sp>
            <p:nvSpPr>
              <p:cNvPr id="771" name="Google Shape;771;p24"/>
              <p:cNvSpPr/>
              <p:nvPr/>
            </p:nvSpPr>
            <p:spPr>
              <a:xfrm>
                <a:off x="3924250" y="4741138"/>
                <a:ext cx="16730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4" y="3714"/>
                    </a:lnTo>
                    <a:lnTo>
                      <a:pt x="6609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2" y="4943"/>
                    </a:lnTo>
                    <a:lnTo>
                      <a:pt x="6118" y="5243"/>
                    </a:lnTo>
                    <a:lnTo>
                      <a:pt x="5927" y="5489"/>
                    </a:lnTo>
                    <a:lnTo>
                      <a:pt x="5708" y="5735"/>
                    </a:lnTo>
                    <a:lnTo>
                      <a:pt x="5462" y="5953"/>
                    </a:lnTo>
                    <a:lnTo>
                      <a:pt x="5217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3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32" y="6718"/>
                    </a:lnTo>
                    <a:lnTo>
                      <a:pt x="3332" y="6718"/>
                    </a:lnTo>
                    <a:lnTo>
                      <a:pt x="3005" y="6690"/>
                    </a:lnTo>
                    <a:lnTo>
                      <a:pt x="2650" y="6636"/>
                    </a:lnTo>
                    <a:lnTo>
                      <a:pt x="2349" y="6554"/>
                    </a:lnTo>
                    <a:lnTo>
                      <a:pt x="2022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02" y="5953"/>
                    </a:lnTo>
                    <a:lnTo>
                      <a:pt x="957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383" y="4943"/>
                    </a:lnTo>
                    <a:lnTo>
                      <a:pt x="247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1" y="3714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1" y="3004"/>
                    </a:lnTo>
                    <a:lnTo>
                      <a:pt x="55" y="2676"/>
                    </a:lnTo>
                    <a:lnTo>
                      <a:pt x="137" y="2348"/>
                    </a:lnTo>
                    <a:lnTo>
                      <a:pt x="247" y="2048"/>
                    </a:lnTo>
                    <a:lnTo>
                      <a:pt x="383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57" y="983"/>
                    </a:lnTo>
                    <a:lnTo>
                      <a:pt x="1202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22" y="273"/>
                    </a:lnTo>
                    <a:lnTo>
                      <a:pt x="2349" y="164"/>
                    </a:lnTo>
                    <a:lnTo>
                      <a:pt x="2650" y="82"/>
                    </a:lnTo>
                    <a:lnTo>
                      <a:pt x="3005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3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7" y="573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7" y="1229"/>
                    </a:lnTo>
                    <a:lnTo>
                      <a:pt x="6118" y="1475"/>
                    </a:lnTo>
                    <a:lnTo>
                      <a:pt x="6282" y="1775"/>
                    </a:lnTo>
                    <a:lnTo>
                      <a:pt x="6418" y="2048"/>
                    </a:lnTo>
                    <a:lnTo>
                      <a:pt x="6527" y="2348"/>
                    </a:lnTo>
                    <a:lnTo>
                      <a:pt x="6609" y="2676"/>
                    </a:lnTo>
                    <a:lnTo>
                      <a:pt x="6664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4"/>
              <p:cNvSpPr/>
              <p:nvPr/>
            </p:nvSpPr>
            <p:spPr>
              <a:xfrm>
                <a:off x="4023250" y="4741138"/>
                <a:ext cx="167275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91" y="3714"/>
                    </a:lnTo>
                    <a:lnTo>
                      <a:pt x="6636" y="4042"/>
                    </a:lnTo>
                    <a:lnTo>
                      <a:pt x="6554" y="4342"/>
                    </a:lnTo>
                    <a:lnTo>
                      <a:pt x="6445" y="4670"/>
                    </a:lnTo>
                    <a:lnTo>
                      <a:pt x="6309" y="4943"/>
                    </a:lnTo>
                    <a:lnTo>
                      <a:pt x="6117" y="5243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89" y="5953"/>
                    </a:lnTo>
                    <a:lnTo>
                      <a:pt x="5216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59" y="6718"/>
                    </a:lnTo>
                    <a:lnTo>
                      <a:pt x="3359" y="6718"/>
                    </a:lnTo>
                    <a:lnTo>
                      <a:pt x="3004" y="6690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29" y="5953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410" y="4943"/>
                    </a:lnTo>
                    <a:lnTo>
                      <a:pt x="273" y="4670"/>
                    </a:lnTo>
                    <a:lnTo>
                      <a:pt x="164" y="4342"/>
                    </a:lnTo>
                    <a:lnTo>
                      <a:pt x="82" y="4042"/>
                    </a:lnTo>
                    <a:lnTo>
                      <a:pt x="28" y="3714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28" y="3004"/>
                    </a:lnTo>
                    <a:lnTo>
                      <a:pt x="82" y="2676"/>
                    </a:lnTo>
                    <a:lnTo>
                      <a:pt x="164" y="2348"/>
                    </a:lnTo>
                    <a:lnTo>
                      <a:pt x="273" y="2048"/>
                    </a:lnTo>
                    <a:lnTo>
                      <a:pt x="410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29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4" y="27"/>
                    </a:lnTo>
                    <a:lnTo>
                      <a:pt x="3359" y="0"/>
                    </a:lnTo>
                    <a:lnTo>
                      <a:pt x="3359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3"/>
                    </a:lnTo>
                    <a:lnTo>
                      <a:pt x="5489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309" y="1775"/>
                    </a:lnTo>
                    <a:lnTo>
                      <a:pt x="6445" y="2048"/>
                    </a:lnTo>
                    <a:lnTo>
                      <a:pt x="6554" y="2348"/>
                    </a:lnTo>
                    <a:lnTo>
                      <a:pt x="6636" y="2676"/>
                    </a:lnTo>
                    <a:lnTo>
                      <a:pt x="6691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3" name="Google Shape;773;p24"/>
            <p:cNvGrpSpPr/>
            <p:nvPr/>
          </p:nvGrpSpPr>
          <p:grpSpPr>
            <a:xfrm rot="10800000">
              <a:off x="-344794" y="-372079"/>
              <a:ext cx="2563550" cy="2564225"/>
              <a:chOff x="1626975" y="2500225"/>
              <a:chExt cx="2563550" cy="2564225"/>
            </a:xfrm>
          </p:grpSpPr>
          <p:sp>
            <p:nvSpPr>
              <p:cNvPr id="774" name="Google Shape;774;p24"/>
              <p:cNvSpPr/>
              <p:nvPr/>
            </p:nvSpPr>
            <p:spPr>
              <a:xfrm>
                <a:off x="1626975" y="2500225"/>
                <a:ext cx="2563550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2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4"/>
              <p:cNvSpPr/>
              <p:nvPr/>
            </p:nvSpPr>
            <p:spPr>
              <a:xfrm>
                <a:off x="1947850" y="3683325"/>
                <a:ext cx="944200" cy="943500"/>
              </a:xfrm>
              <a:custGeom>
                <a:avLst/>
                <a:gdLst/>
                <a:ahLst/>
                <a:cxnLst/>
                <a:rect l="l" t="t" r="r" b="b"/>
                <a:pathLst>
                  <a:path w="37768" h="37740" fill="none" extrusionOk="0">
                    <a:moveTo>
                      <a:pt x="37767" y="1"/>
                    </a:moveTo>
                    <a:lnTo>
                      <a:pt x="0" y="3774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4"/>
              <p:cNvSpPr/>
              <p:nvPr/>
            </p:nvSpPr>
            <p:spPr>
              <a:xfrm>
                <a:off x="2653075" y="3579550"/>
                <a:ext cx="456750" cy="456750"/>
              </a:xfrm>
              <a:custGeom>
                <a:avLst/>
                <a:gdLst/>
                <a:ahLst/>
                <a:cxnLst/>
                <a:rect l="l" t="t" r="r" b="b"/>
                <a:pathLst>
                  <a:path w="18270" h="18270" fill="none" extrusionOk="0">
                    <a:moveTo>
                      <a:pt x="18269" y="9122"/>
                    </a:moveTo>
                    <a:lnTo>
                      <a:pt x="18269" y="9122"/>
                    </a:lnTo>
                    <a:lnTo>
                      <a:pt x="18269" y="9586"/>
                    </a:lnTo>
                    <a:lnTo>
                      <a:pt x="18242" y="10050"/>
                    </a:lnTo>
                    <a:lnTo>
                      <a:pt x="18188" y="10514"/>
                    </a:lnTo>
                    <a:lnTo>
                      <a:pt x="18106" y="10951"/>
                    </a:lnTo>
                    <a:lnTo>
                      <a:pt x="17996" y="11415"/>
                    </a:lnTo>
                    <a:lnTo>
                      <a:pt x="17860" y="11852"/>
                    </a:lnTo>
                    <a:lnTo>
                      <a:pt x="17723" y="12262"/>
                    </a:lnTo>
                    <a:lnTo>
                      <a:pt x="17559" y="12672"/>
                    </a:lnTo>
                    <a:lnTo>
                      <a:pt x="17368" y="13081"/>
                    </a:lnTo>
                    <a:lnTo>
                      <a:pt x="17177" y="13463"/>
                    </a:lnTo>
                    <a:lnTo>
                      <a:pt x="16959" y="13846"/>
                    </a:lnTo>
                    <a:lnTo>
                      <a:pt x="16713" y="14228"/>
                    </a:lnTo>
                    <a:lnTo>
                      <a:pt x="16467" y="14583"/>
                    </a:lnTo>
                    <a:lnTo>
                      <a:pt x="16194" y="14938"/>
                    </a:lnTo>
                    <a:lnTo>
                      <a:pt x="15894" y="15266"/>
                    </a:lnTo>
                    <a:lnTo>
                      <a:pt x="15593" y="15593"/>
                    </a:lnTo>
                    <a:lnTo>
                      <a:pt x="15293" y="15894"/>
                    </a:lnTo>
                    <a:lnTo>
                      <a:pt x="14965" y="16167"/>
                    </a:lnTo>
                    <a:lnTo>
                      <a:pt x="14610" y="16440"/>
                    </a:lnTo>
                    <a:lnTo>
                      <a:pt x="14255" y="16686"/>
                    </a:lnTo>
                    <a:lnTo>
                      <a:pt x="13873" y="16932"/>
                    </a:lnTo>
                    <a:lnTo>
                      <a:pt x="13491" y="17150"/>
                    </a:lnTo>
                    <a:lnTo>
                      <a:pt x="13108" y="17368"/>
                    </a:lnTo>
                    <a:lnTo>
                      <a:pt x="12699" y="17532"/>
                    </a:lnTo>
                    <a:lnTo>
                      <a:pt x="12289" y="17696"/>
                    </a:lnTo>
                    <a:lnTo>
                      <a:pt x="11852" y="17833"/>
                    </a:lnTo>
                    <a:lnTo>
                      <a:pt x="11415" y="17969"/>
                    </a:lnTo>
                    <a:lnTo>
                      <a:pt x="10978" y="18078"/>
                    </a:lnTo>
                    <a:lnTo>
                      <a:pt x="10541" y="18160"/>
                    </a:lnTo>
                    <a:lnTo>
                      <a:pt x="10077" y="18215"/>
                    </a:lnTo>
                    <a:lnTo>
                      <a:pt x="9613" y="18242"/>
                    </a:lnTo>
                    <a:lnTo>
                      <a:pt x="9149" y="18270"/>
                    </a:lnTo>
                    <a:lnTo>
                      <a:pt x="9149" y="18270"/>
                    </a:lnTo>
                    <a:lnTo>
                      <a:pt x="8684" y="18242"/>
                    </a:lnTo>
                    <a:lnTo>
                      <a:pt x="8220" y="18215"/>
                    </a:lnTo>
                    <a:lnTo>
                      <a:pt x="7756" y="18160"/>
                    </a:lnTo>
                    <a:lnTo>
                      <a:pt x="7319" y="18078"/>
                    </a:lnTo>
                    <a:lnTo>
                      <a:pt x="6855" y="17969"/>
                    </a:lnTo>
                    <a:lnTo>
                      <a:pt x="6418" y="17833"/>
                    </a:lnTo>
                    <a:lnTo>
                      <a:pt x="6008" y="17696"/>
                    </a:lnTo>
                    <a:lnTo>
                      <a:pt x="5599" y="17532"/>
                    </a:lnTo>
                    <a:lnTo>
                      <a:pt x="5189" y="17368"/>
                    </a:lnTo>
                    <a:lnTo>
                      <a:pt x="4779" y="17150"/>
                    </a:lnTo>
                    <a:lnTo>
                      <a:pt x="4397" y="16932"/>
                    </a:lnTo>
                    <a:lnTo>
                      <a:pt x="4042" y="16686"/>
                    </a:lnTo>
                    <a:lnTo>
                      <a:pt x="3687" y="16440"/>
                    </a:lnTo>
                    <a:lnTo>
                      <a:pt x="3332" y="16167"/>
                    </a:lnTo>
                    <a:lnTo>
                      <a:pt x="3004" y="15894"/>
                    </a:lnTo>
                    <a:lnTo>
                      <a:pt x="2677" y="15593"/>
                    </a:lnTo>
                    <a:lnTo>
                      <a:pt x="2376" y="15266"/>
                    </a:lnTo>
                    <a:lnTo>
                      <a:pt x="2103" y="14938"/>
                    </a:lnTo>
                    <a:lnTo>
                      <a:pt x="1830" y="14583"/>
                    </a:lnTo>
                    <a:lnTo>
                      <a:pt x="1584" y="14228"/>
                    </a:lnTo>
                    <a:lnTo>
                      <a:pt x="1339" y="13846"/>
                    </a:lnTo>
                    <a:lnTo>
                      <a:pt x="1120" y="13463"/>
                    </a:lnTo>
                    <a:lnTo>
                      <a:pt x="902" y="13081"/>
                    </a:lnTo>
                    <a:lnTo>
                      <a:pt x="738" y="12672"/>
                    </a:lnTo>
                    <a:lnTo>
                      <a:pt x="574" y="12262"/>
                    </a:lnTo>
                    <a:lnTo>
                      <a:pt x="410" y="11852"/>
                    </a:lnTo>
                    <a:lnTo>
                      <a:pt x="301" y="11415"/>
                    </a:lnTo>
                    <a:lnTo>
                      <a:pt x="192" y="10951"/>
                    </a:lnTo>
                    <a:lnTo>
                      <a:pt x="110" y="10514"/>
                    </a:lnTo>
                    <a:lnTo>
                      <a:pt x="55" y="10050"/>
                    </a:lnTo>
                    <a:lnTo>
                      <a:pt x="28" y="9586"/>
                    </a:lnTo>
                    <a:lnTo>
                      <a:pt x="0" y="9122"/>
                    </a:lnTo>
                    <a:lnTo>
                      <a:pt x="0" y="9122"/>
                    </a:lnTo>
                    <a:lnTo>
                      <a:pt x="28" y="8657"/>
                    </a:lnTo>
                    <a:lnTo>
                      <a:pt x="55" y="8193"/>
                    </a:lnTo>
                    <a:lnTo>
                      <a:pt x="110" y="7729"/>
                    </a:lnTo>
                    <a:lnTo>
                      <a:pt x="192" y="7292"/>
                    </a:lnTo>
                    <a:lnTo>
                      <a:pt x="301" y="6828"/>
                    </a:lnTo>
                    <a:lnTo>
                      <a:pt x="410" y="6418"/>
                    </a:lnTo>
                    <a:lnTo>
                      <a:pt x="574" y="5981"/>
                    </a:lnTo>
                    <a:lnTo>
                      <a:pt x="738" y="5572"/>
                    </a:lnTo>
                    <a:lnTo>
                      <a:pt x="902" y="5162"/>
                    </a:lnTo>
                    <a:lnTo>
                      <a:pt x="1120" y="4780"/>
                    </a:lnTo>
                    <a:lnTo>
                      <a:pt x="1339" y="4397"/>
                    </a:lnTo>
                    <a:lnTo>
                      <a:pt x="1584" y="4015"/>
                    </a:lnTo>
                    <a:lnTo>
                      <a:pt x="1830" y="3660"/>
                    </a:lnTo>
                    <a:lnTo>
                      <a:pt x="2103" y="3305"/>
                    </a:lnTo>
                    <a:lnTo>
                      <a:pt x="2376" y="2977"/>
                    </a:lnTo>
                    <a:lnTo>
                      <a:pt x="2677" y="2677"/>
                    </a:lnTo>
                    <a:lnTo>
                      <a:pt x="3004" y="2349"/>
                    </a:lnTo>
                    <a:lnTo>
                      <a:pt x="3332" y="2076"/>
                    </a:lnTo>
                    <a:lnTo>
                      <a:pt x="3687" y="1803"/>
                    </a:lnTo>
                    <a:lnTo>
                      <a:pt x="4042" y="1557"/>
                    </a:lnTo>
                    <a:lnTo>
                      <a:pt x="4397" y="1312"/>
                    </a:lnTo>
                    <a:lnTo>
                      <a:pt x="4779" y="1093"/>
                    </a:lnTo>
                    <a:lnTo>
                      <a:pt x="5189" y="902"/>
                    </a:lnTo>
                    <a:lnTo>
                      <a:pt x="5599" y="711"/>
                    </a:lnTo>
                    <a:lnTo>
                      <a:pt x="6008" y="547"/>
                    </a:lnTo>
                    <a:lnTo>
                      <a:pt x="6418" y="410"/>
                    </a:lnTo>
                    <a:lnTo>
                      <a:pt x="6855" y="274"/>
                    </a:lnTo>
                    <a:lnTo>
                      <a:pt x="7319" y="165"/>
                    </a:lnTo>
                    <a:lnTo>
                      <a:pt x="7756" y="83"/>
                    </a:lnTo>
                    <a:lnTo>
                      <a:pt x="8220" y="28"/>
                    </a:lnTo>
                    <a:lnTo>
                      <a:pt x="8684" y="1"/>
                    </a:lnTo>
                    <a:lnTo>
                      <a:pt x="9149" y="1"/>
                    </a:lnTo>
                    <a:lnTo>
                      <a:pt x="9149" y="1"/>
                    </a:lnTo>
                    <a:lnTo>
                      <a:pt x="9613" y="1"/>
                    </a:lnTo>
                    <a:lnTo>
                      <a:pt x="10077" y="28"/>
                    </a:lnTo>
                    <a:lnTo>
                      <a:pt x="10541" y="83"/>
                    </a:lnTo>
                    <a:lnTo>
                      <a:pt x="10978" y="165"/>
                    </a:lnTo>
                    <a:lnTo>
                      <a:pt x="11415" y="274"/>
                    </a:lnTo>
                    <a:lnTo>
                      <a:pt x="11852" y="410"/>
                    </a:lnTo>
                    <a:lnTo>
                      <a:pt x="12289" y="547"/>
                    </a:lnTo>
                    <a:lnTo>
                      <a:pt x="12699" y="711"/>
                    </a:lnTo>
                    <a:lnTo>
                      <a:pt x="13108" y="902"/>
                    </a:lnTo>
                    <a:lnTo>
                      <a:pt x="13491" y="1093"/>
                    </a:lnTo>
                    <a:lnTo>
                      <a:pt x="13873" y="1312"/>
                    </a:lnTo>
                    <a:lnTo>
                      <a:pt x="14255" y="1557"/>
                    </a:lnTo>
                    <a:lnTo>
                      <a:pt x="14610" y="1803"/>
                    </a:lnTo>
                    <a:lnTo>
                      <a:pt x="14965" y="2076"/>
                    </a:lnTo>
                    <a:lnTo>
                      <a:pt x="15293" y="2349"/>
                    </a:lnTo>
                    <a:lnTo>
                      <a:pt x="15593" y="2677"/>
                    </a:lnTo>
                    <a:lnTo>
                      <a:pt x="15894" y="2977"/>
                    </a:lnTo>
                    <a:lnTo>
                      <a:pt x="16194" y="3305"/>
                    </a:lnTo>
                    <a:lnTo>
                      <a:pt x="16467" y="3660"/>
                    </a:lnTo>
                    <a:lnTo>
                      <a:pt x="16713" y="4015"/>
                    </a:lnTo>
                    <a:lnTo>
                      <a:pt x="16959" y="4397"/>
                    </a:lnTo>
                    <a:lnTo>
                      <a:pt x="17177" y="4780"/>
                    </a:lnTo>
                    <a:lnTo>
                      <a:pt x="17368" y="5162"/>
                    </a:lnTo>
                    <a:lnTo>
                      <a:pt x="17559" y="5572"/>
                    </a:lnTo>
                    <a:lnTo>
                      <a:pt x="17723" y="5981"/>
                    </a:lnTo>
                    <a:lnTo>
                      <a:pt x="17860" y="6418"/>
                    </a:lnTo>
                    <a:lnTo>
                      <a:pt x="17996" y="6828"/>
                    </a:lnTo>
                    <a:lnTo>
                      <a:pt x="18106" y="7292"/>
                    </a:lnTo>
                    <a:lnTo>
                      <a:pt x="18188" y="7729"/>
                    </a:lnTo>
                    <a:lnTo>
                      <a:pt x="18242" y="8193"/>
                    </a:lnTo>
                    <a:lnTo>
                      <a:pt x="18269" y="8657"/>
                    </a:lnTo>
                    <a:lnTo>
                      <a:pt x="18269" y="9122"/>
                    </a:lnTo>
                    <a:lnTo>
                      <a:pt x="18269" y="9122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4"/>
              <p:cNvSpPr/>
              <p:nvPr/>
            </p:nvSpPr>
            <p:spPr>
              <a:xfrm>
                <a:off x="2530875" y="3456675"/>
                <a:ext cx="701825" cy="701825"/>
              </a:xfrm>
              <a:custGeom>
                <a:avLst/>
                <a:gdLst/>
                <a:ahLst/>
                <a:cxnLst/>
                <a:rect l="l" t="t" r="r" b="b"/>
                <a:pathLst>
                  <a:path w="28073" h="28073" fill="none" extrusionOk="0">
                    <a:moveTo>
                      <a:pt x="28073" y="14037"/>
                    </a:moveTo>
                    <a:lnTo>
                      <a:pt x="28073" y="14037"/>
                    </a:lnTo>
                    <a:lnTo>
                      <a:pt x="28073" y="14774"/>
                    </a:lnTo>
                    <a:lnTo>
                      <a:pt x="28018" y="15484"/>
                    </a:lnTo>
                    <a:lnTo>
                      <a:pt x="27909" y="16167"/>
                    </a:lnTo>
                    <a:lnTo>
                      <a:pt x="27800" y="16877"/>
                    </a:lnTo>
                    <a:lnTo>
                      <a:pt x="27636" y="17559"/>
                    </a:lnTo>
                    <a:lnTo>
                      <a:pt x="27445" y="18215"/>
                    </a:lnTo>
                    <a:lnTo>
                      <a:pt x="27226" y="18870"/>
                    </a:lnTo>
                    <a:lnTo>
                      <a:pt x="26981" y="19498"/>
                    </a:lnTo>
                    <a:lnTo>
                      <a:pt x="26708" y="20126"/>
                    </a:lnTo>
                    <a:lnTo>
                      <a:pt x="26380" y="20727"/>
                    </a:lnTo>
                    <a:lnTo>
                      <a:pt x="26052" y="21328"/>
                    </a:lnTo>
                    <a:lnTo>
                      <a:pt x="25670" y="21901"/>
                    </a:lnTo>
                    <a:lnTo>
                      <a:pt x="25287" y="22447"/>
                    </a:lnTo>
                    <a:lnTo>
                      <a:pt x="24878" y="22966"/>
                    </a:lnTo>
                    <a:lnTo>
                      <a:pt x="24441" y="23485"/>
                    </a:lnTo>
                    <a:lnTo>
                      <a:pt x="23977" y="23977"/>
                    </a:lnTo>
                    <a:lnTo>
                      <a:pt x="23485" y="24441"/>
                    </a:lnTo>
                    <a:lnTo>
                      <a:pt x="22966" y="24878"/>
                    </a:lnTo>
                    <a:lnTo>
                      <a:pt x="22447" y="25287"/>
                    </a:lnTo>
                    <a:lnTo>
                      <a:pt x="21874" y="25697"/>
                    </a:lnTo>
                    <a:lnTo>
                      <a:pt x="21328" y="26052"/>
                    </a:lnTo>
                    <a:lnTo>
                      <a:pt x="20727" y="26380"/>
                    </a:lnTo>
                    <a:lnTo>
                      <a:pt x="20126" y="26707"/>
                    </a:lnTo>
                    <a:lnTo>
                      <a:pt x="19498" y="26980"/>
                    </a:lnTo>
                    <a:lnTo>
                      <a:pt x="18870" y="27226"/>
                    </a:lnTo>
                    <a:lnTo>
                      <a:pt x="18215" y="27445"/>
                    </a:lnTo>
                    <a:lnTo>
                      <a:pt x="17532" y="27636"/>
                    </a:lnTo>
                    <a:lnTo>
                      <a:pt x="16877" y="27800"/>
                    </a:lnTo>
                    <a:lnTo>
                      <a:pt x="16167" y="27909"/>
                    </a:lnTo>
                    <a:lnTo>
                      <a:pt x="15457" y="28018"/>
                    </a:lnTo>
                    <a:lnTo>
                      <a:pt x="14747" y="28073"/>
                    </a:lnTo>
                    <a:lnTo>
                      <a:pt x="14037" y="28073"/>
                    </a:lnTo>
                    <a:lnTo>
                      <a:pt x="14037" y="28073"/>
                    </a:lnTo>
                    <a:lnTo>
                      <a:pt x="13299" y="28073"/>
                    </a:lnTo>
                    <a:lnTo>
                      <a:pt x="12589" y="28018"/>
                    </a:lnTo>
                    <a:lnTo>
                      <a:pt x="11907" y="27909"/>
                    </a:lnTo>
                    <a:lnTo>
                      <a:pt x="11197" y="27800"/>
                    </a:lnTo>
                    <a:lnTo>
                      <a:pt x="10514" y="27636"/>
                    </a:lnTo>
                    <a:lnTo>
                      <a:pt x="9859" y="27445"/>
                    </a:lnTo>
                    <a:lnTo>
                      <a:pt x="9203" y="27226"/>
                    </a:lnTo>
                    <a:lnTo>
                      <a:pt x="8575" y="26980"/>
                    </a:lnTo>
                    <a:lnTo>
                      <a:pt x="7947" y="26707"/>
                    </a:lnTo>
                    <a:lnTo>
                      <a:pt x="7346" y="26380"/>
                    </a:lnTo>
                    <a:lnTo>
                      <a:pt x="6745" y="26052"/>
                    </a:lnTo>
                    <a:lnTo>
                      <a:pt x="6172" y="25697"/>
                    </a:lnTo>
                    <a:lnTo>
                      <a:pt x="5626" y="25287"/>
                    </a:lnTo>
                    <a:lnTo>
                      <a:pt x="5107" y="24878"/>
                    </a:lnTo>
                    <a:lnTo>
                      <a:pt x="4588" y="24441"/>
                    </a:lnTo>
                    <a:lnTo>
                      <a:pt x="4097" y="23977"/>
                    </a:lnTo>
                    <a:lnTo>
                      <a:pt x="3632" y="23485"/>
                    </a:lnTo>
                    <a:lnTo>
                      <a:pt x="3195" y="22966"/>
                    </a:lnTo>
                    <a:lnTo>
                      <a:pt x="2786" y="22447"/>
                    </a:lnTo>
                    <a:lnTo>
                      <a:pt x="2376" y="21901"/>
                    </a:lnTo>
                    <a:lnTo>
                      <a:pt x="2021" y="21328"/>
                    </a:lnTo>
                    <a:lnTo>
                      <a:pt x="1693" y="20727"/>
                    </a:lnTo>
                    <a:lnTo>
                      <a:pt x="1366" y="20126"/>
                    </a:lnTo>
                    <a:lnTo>
                      <a:pt x="1093" y="19498"/>
                    </a:lnTo>
                    <a:lnTo>
                      <a:pt x="847" y="18870"/>
                    </a:lnTo>
                    <a:lnTo>
                      <a:pt x="628" y="18215"/>
                    </a:lnTo>
                    <a:lnTo>
                      <a:pt x="437" y="17559"/>
                    </a:lnTo>
                    <a:lnTo>
                      <a:pt x="273" y="16877"/>
                    </a:lnTo>
                    <a:lnTo>
                      <a:pt x="137" y="16167"/>
                    </a:lnTo>
                    <a:lnTo>
                      <a:pt x="55" y="15484"/>
                    </a:lnTo>
                    <a:lnTo>
                      <a:pt x="0" y="14774"/>
                    </a:lnTo>
                    <a:lnTo>
                      <a:pt x="0" y="14037"/>
                    </a:lnTo>
                    <a:lnTo>
                      <a:pt x="0" y="14037"/>
                    </a:lnTo>
                    <a:lnTo>
                      <a:pt x="0" y="13327"/>
                    </a:lnTo>
                    <a:lnTo>
                      <a:pt x="55" y="12589"/>
                    </a:lnTo>
                    <a:lnTo>
                      <a:pt x="137" y="11907"/>
                    </a:lnTo>
                    <a:lnTo>
                      <a:pt x="273" y="11197"/>
                    </a:lnTo>
                    <a:lnTo>
                      <a:pt x="437" y="10541"/>
                    </a:lnTo>
                    <a:lnTo>
                      <a:pt x="628" y="9858"/>
                    </a:lnTo>
                    <a:lnTo>
                      <a:pt x="847" y="9203"/>
                    </a:lnTo>
                    <a:lnTo>
                      <a:pt x="1093" y="8575"/>
                    </a:lnTo>
                    <a:lnTo>
                      <a:pt x="1366" y="7947"/>
                    </a:lnTo>
                    <a:lnTo>
                      <a:pt x="1693" y="7346"/>
                    </a:lnTo>
                    <a:lnTo>
                      <a:pt x="2021" y="6745"/>
                    </a:lnTo>
                    <a:lnTo>
                      <a:pt x="2376" y="6172"/>
                    </a:lnTo>
                    <a:lnTo>
                      <a:pt x="2786" y="5626"/>
                    </a:lnTo>
                    <a:lnTo>
                      <a:pt x="3195" y="5107"/>
                    </a:lnTo>
                    <a:lnTo>
                      <a:pt x="3632" y="4588"/>
                    </a:lnTo>
                    <a:lnTo>
                      <a:pt x="4097" y="4096"/>
                    </a:lnTo>
                    <a:lnTo>
                      <a:pt x="4588" y="3632"/>
                    </a:lnTo>
                    <a:lnTo>
                      <a:pt x="5107" y="3195"/>
                    </a:lnTo>
                    <a:lnTo>
                      <a:pt x="5626" y="2786"/>
                    </a:lnTo>
                    <a:lnTo>
                      <a:pt x="6172" y="2403"/>
                    </a:lnTo>
                    <a:lnTo>
                      <a:pt x="6745" y="2021"/>
                    </a:lnTo>
                    <a:lnTo>
                      <a:pt x="7346" y="1693"/>
                    </a:lnTo>
                    <a:lnTo>
                      <a:pt x="7947" y="1366"/>
                    </a:lnTo>
                    <a:lnTo>
                      <a:pt x="8575" y="1093"/>
                    </a:lnTo>
                    <a:lnTo>
                      <a:pt x="9203" y="847"/>
                    </a:lnTo>
                    <a:lnTo>
                      <a:pt x="9859" y="628"/>
                    </a:lnTo>
                    <a:lnTo>
                      <a:pt x="10514" y="437"/>
                    </a:lnTo>
                    <a:lnTo>
                      <a:pt x="11197" y="273"/>
                    </a:lnTo>
                    <a:lnTo>
                      <a:pt x="11907" y="164"/>
                    </a:lnTo>
                    <a:lnTo>
                      <a:pt x="12589" y="55"/>
                    </a:lnTo>
                    <a:lnTo>
                      <a:pt x="13299" y="0"/>
                    </a:lnTo>
                    <a:lnTo>
                      <a:pt x="14037" y="0"/>
                    </a:lnTo>
                    <a:lnTo>
                      <a:pt x="14037" y="0"/>
                    </a:lnTo>
                    <a:lnTo>
                      <a:pt x="14747" y="0"/>
                    </a:lnTo>
                    <a:lnTo>
                      <a:pt x="15457" y="55"/>
                    </a:lnTo>
                    <a:lnTo>
                      <a:pt x="16167" y="164"/>
                    </a:lnTo>
                    <a:lnTo>
                      <a:pt x="16877" y="273"/>
                    </a:lnTo>
                    <a:lnTo>
                      <a:pt x="17532" y="437"/>
                    </a:lnTo>
                    <a:lnTo>
                      <a:pt x="18215" y="628"/>
                    </a:lnTo>
                    <a:lnTo>
                      <a:pt x="18870" y="847"/>
                    </a:lnTo>
                    <a:lnTo>
                      <a:pt x="19498" y="1093"/>
                    </a:lnTo>
                    <a:lnTo>
                      <a:pt x="20126" y="1366"/>
                    </a:lnTo>
                    <a:lnTo>
                      <a:pt x="20727" y="1693"/>
                    </a:lnTo>
                    <a:lnTo>
                      <a:pt x="21328" y="2021"/>
                    </a:lnTo>
                    <a:lnTo>
                      <a:pt x="21874" y="2403"/>
                    </a:lnTo>
                    <a:lnTo>
                      <a:pt x="22447" y="2786"/>
                    </a:lnTo>
                    <a:lnTo>
                      <a:pt x="22966" y="3195"/>
                    </a:lnTo>
                    <a:lnTo>
                      <a:pt x="23485" y="3632"/>
                    </a:lnTo>
                    <a:lnTo>
                      <a:pt x="23977" y="4096"/>
                    </a:lnTo>
                    <a:lnTo>
                      <a:pt x="24441" y="4588"/>
                    </a:lnTo>
                    <a:lnTo>
                      <a:pt x="24878" y="5107"/>
                    </a:lnTo>
                    <a:lnTo>
                      <a:pt x="25287" y="5626"/>
                    </a:lnTo>
                    <a:lnTo>
                      <a:pt x="25670" y="6172"/>
                    </a:lnTo>
                    <a:lnTo>
                      <a:pt x="26052" y="6745"/>
                    </a:lnTo>
                    <a:lnTo>
                      <a:pt x="26380" y="7346"/>
                    </a:lnTo>
                    <a:lnTo>
                      <a:pt x="26708" y="7947"/>
                    </a:lnTo>
                    <a:lnTo>
                      <a:pt x="26981" y="8575"/>
                    </a:lnTo>
                    <a:lnTo>
                      <a:pt x="27226" y="9203"/>
                    </a:lnTo>
                    <a:lnTo>
                      <a:pt x="27445" y="9858"/>
                    </a:lnTo>
                    <a:lnTo>
                      <a:pt x="27636" y="10541"/>
                    </a:lnTo>
                    <a:lnTo>
                      <a:pt x="27800" y="11197"/>
                    </a:lnTo>
                    <a:lnTo>
                      <a:pt x="27909" y="11907"/>
                    </a:lnTo>
                    <a:lnTo>
                      <a:pt x="28018" y="12589"/>
                    </a:lnTo>
                    <a:lnTo>
                      <a:pt x="28073" y="13327"/>
                    </a:lnTo>
                    <a:lnTo>
                      <a:pt x="28073" y="14037"/>
                    </a:lnTo>
                    <a:lnTo>
                      <a:pt x="28073" y="1403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8" name="Google Shape;778;p24"/>
            <p:cNvGrpSpPr/>
            <p:nvPr/>
          </p:nvGrpSpPr>
          <p:grpSpPr>
            <a:xfrm rot="10800000">
              <a:off x="1973281" y="420183"/>
              <a:ext cx="1770250" cy="40300"/>
              <a:chOff x="2257875" y="5824913"/>
              <a:chExt cx="1770250" cy="40300"/>
            </a:xfrm>
          </p:grpSpPr>
          <p:sp>
            <p:nvSpPr>
              <p:cNvPr id="779" name="Google Shape;779;p24"/>
              <p:cNvSpPr/>
              <p:nvPr/>
            </p:nvSpPr>
            <p:spPr>
              <a:xfrm>
                <a:off x="3987825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0" y="656"/>
                    </a:lnTo>
                    <a:lnTo>
                      <a:pt x="0" y="820"/>
                    </a:lnTo>
                    <a:lnTo>
                      <a:pt x="0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612" y="984"/>
                    </a:lnTo>
                    <a:lnTo>
                      <a:pt x="1612" y="820"/>
                    </a:lnTo>
                    <a:lnTo>
                      <a:pt x="1612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4"/>
              <p:cNvSpPr/>
              <p:nvPr/>
            </p:nvSpPr>
            <p:spPr>
              <a:xfrm>
                <a:off x="3912725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4" y="984"/>
                    </a:lnTo>
                    <a:lnTo>
                      <a:pt x="1612" y="820"/>
                    </a:lnTo>
                    <a:lnTo>
                      <a:pt x="1584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4"/>
              <p:cNvSpPr/>
              <p:nvPr/>
            </p:nvSpPr>
            <p:spPr>
              <a:xfrm>
                <a:off x="3540650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3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7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5" y="984"/>
                    </a:lnTo>
                    <a:lnTo>
                      <a:pt x="1612" y="820"/>
                    </a:lnTo>
                    <a:lnTo>
                      <a:pt x="1585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7" y="28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4"/>
              <p:cNvSpPr/>
              <p:nvPr/>
            </p:nvSpPr>
            <p:spPr>
              <a:xfrm>
                <a:off x="2257875" y="58249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6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56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4"/>
              <p:cNvSpPr/>
              <p:nvPr/>
            </p:nvSpPr>
            <p:spPr>
              <a:xfrm>
                <a:off x="2332975" y="58249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5" y="28"/>
                    </a:lnTo>
                    <a:lnTo>
                      <a:pt x="519" y="55"/>
                    </a:lnTo>
                    <a:lnTo>
                      <a:pt x="382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82" y="1475"/>
                    </a:lnTo>
                    <a:lnTo>
                      <a:pt x="519" y="1557"/>
                    </a:lnTo>
                    <a:lnTo>
                      <a:pt x="655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4" name="Google Shape;784;p24"/>
            <p:cNvSpPr/>
            <p:nvPr/>
          </p:nvSpPr>
          <p:spPr>
            <a:xfrm rot="10800000">
              <a:off x="7502744" y="3784833"/>
              <a:ext cx="944175" cy="944200"/>
            </a:xfrm>
            <a:custGeom>
              <a:avLst/>
              <a:gdLst/>
              <a:ahLst/>
              <a:cxnLst/>
              <a:rect l="l" t="t" r="r" b="b"/>
              <a:pathLst>
                <a:path w="37767" h="37768" fill="none" extrusionOk="0">
                  <a:moveTo>
                    <a:pt x="37767" y="1"/>
                  </a:moveTo>
                  <a:lnTo>
                    <a:pt x="0" y="37767"/>
                  </a:lnTo>
                </a:path>
              </a:pathLst>
            </a:custGeom>
            <a:noFill/>
            <a:ln w="68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25"/>
          <p:cNvGrpSpPr/>
          <p:nvPr/>
        </p:nvGrpSpPr>
        <p:grpSpPr>
          <a:xfrm>
            <a:off x="-1850350" y="-607500"/>
            <a:ext cx="12301713" cy="6634925"/>
            <a:chOff x="-1850350" y="-607500"/>
            <a:chExt cx="12301713" cy="6634925"/>
          </a:xfrm>
        </p:grpSpPr>
        <p:grpSp>
          <p:nvGrpSpPr>
            <p:cNvPr id="787" name="Google Shape;787;p25"/>
            <p:cNvGrpSpPr/>
            <p:nvPr/>
          </p:nvGrpSpPr>
          <p:grpSpPr>
            <a:xfrm>
              <a:off x="-1850350" y="-607500"/>
              <a:ext cx="12301713" cy="6634925"/>
              <a:chOff x="-1850350" y="-607500"/>
              <a:chExt cx="12301713" cy="6634925"/>
            </a:xfrm>
          </p:grpSpPr>
          <p:sp>
            <p:nvSpPr>
              <p:cNvPr id="788" name="Google Shape;788;p25"/>
              <p:cNvSpPr/>
              <p:nvPr/>
            </p:nvSpPr>
            <p:spPr>
              <a:xfrm>
                <a:off x="1392825" y="-607500"/>
                <a:ext cx="6358369" cy="6358369"/>
              </a:xfrm>
              <a:custGeom>
                <a:avLst/>
                <a:gdLst/>
                <a:ahLst/>
                <a:cxnLst/>
                <a:rect l="l" t="t" r="r" b="b"/>
                <a:pathLst>
                  <a:path w="72285" h="72285" fill="none" extrusionOk="0">
                    <a:moveTo>
                      <a:pt x="72285" y="36129"/>
                    </a:moveTo>
                    <a:lnTo>
                      <a:pt x="72285" y="36129"/>
                    </a:lnTo>
                    <a:lnTo>
                      <a:pt x="72285" y="35200"/>
                    </a:lnTo>
                    <a:lnTo>
                      <a:pt x="72257" y="34272"/>
                    </a:lnTo>
                    <a:lnTo>
                      <a:pt x="72203" y="33371"/>
                    </a:lnTo>
                    <a:lnTo>
                      <a:pt x="72121" y="32442"/>
                    </a:lnTo>
                    <a:lnTo>
                      <a:pt x="72012" y="31541"/>
                    </a:lnTo>
                    <a:lnTo>
                      <a:pt x="71875" y="30640"/>
                    </a:lnTo>
                    <a:lnTo>
                      <a:pt x="71738" y="29739"/>
                    </a:lnTo>
                    <a:lnTo>
                      <a:pt x="71575" y="28865"/>
                    </a:lnTo>
                    <a:lnTo>
                      <a:pt x="71383" y="27991"/>
                    </a:lnTo>
                    <a:lnTo>
                      <a:pt x="71165" y="27117"/>
                    </a:lnTo>
                    <a:lnTo>
                      <a:pt x="70919" y="26244"/>
                    </a:lnTo>
                    <a:lnTo>
                      <a:pt x="70673" y="25397"/>
                    </a:lnTo>
                    <a:lnTo>
                      <a:pt x="70400" y="24550"/>
                    </a:lnTo>
                    <a:lnTo>
                      <a:pt x="70100" y="23704"/>
                    </a:lnTo>
                    <a:lnTo>
                      <a:pt x="69800" y="22885"/>
                    </a:lnTo>
                    <a:lnTo>
                      <a:pt x="69445" y="22065"/>
                    </a:lnTo>
                    <a:lnTo>
                      <a:pt x="69117" y="21274"/>
                    </a:lnTo>
                    <a:lnTo>
                      <a:pt x="68735" y="20482"/>
                    </a:lnTo>
                    <a:lnTo>
                      <a:pt x="68352" y="19690"/>
                    </a:lnTo>
                    <a:lnTo>
                      <a:pt x="67943" y="18925"/>
                    </a:lnTo>
                    <a:lnTo>
                      <a:pt x="67506" y="18160"/>
                    </a:lnTo>
                    <a:lnTo>
                      <a:pt x="67069" y="17396"/>
                    </a:lnTo>
                    <a:lnTo>
                      <a:pt x="66605" y="16658"/>
                    </a:lnTo>
                    <a:lnTo>
                      <a:pt x="66113" y="15921"/>
                    </a:lnTo>
                    <a:lnTo>
                      <a:pt x="65621" y="15211"/>
                    </a:lnTo>
                    <a:lnTo>
                      <a:pt x="65103" y="14501"/>
                    </a:lnTo>
                    <a:lnTo>
                      <a:pt x="64584" y="13818"/>
                    </a:lnTo>
                    <a:lnTo>
                      <a:pt x="64038" y="13136"/>
                    </a:lnTo>
                    <a:lnTo>
                      <a:pt x="63491" y="12480"/>
                    </a:lnTo>
                    <a:lnTo>
                      <a:pt x="62918" y="11825"/>
                    </a:lnTo>
                    <a:lnTo>
                      <a:pt x="62317" y="11197"/>
                    </a:lnTo>
                    <a:lnTo>
                      <a:pt x="61716" y="10569"/>
                    </a:lnTo>
                    <a:lnTo>
                      <a:pt x="61088" y="9968"/>
                    </a:lnTo>
                    <a:lnTo>
                      <a:pt x="60460" y="9395"/>
                    </a:lnTo>
                    <a:lnTo>
                      <a:pt x="59805" y="8821"/>
                    </a:lnTo>
                    <a:lnTo>
                      <a:pt x="59149" y="8248"/>
                    </a:lnTo>
                    <a:lnTo>
                      <a:pt x="58467" y="7702"/>
                    </a:lnTo>
                    <a:lnTo>
                      <a:pt x="57784" y="7183"/>
                    </a:lnTo>
                    <a:lnTo>
                      <a:pt x="57074" y="6664"/>
                    </a:lnTo>
                    <a:lnTo>
                      <a:pt x="56364" y="6172"/>
                    </a:lnTo>
                    <a:lnTo>
                      <a:pt x="55627" y="5681"/>
                    </a:lnTo>
                    <a:lnTo>
                      <a:pt x="54889" y="5217"/>
                    </a:lnTo>
                    <a:lnTo>
                      <a:pt x="54152" y="4780"/>
                    </a:lnTo>
                    <a:lnTo>
                      <a:pt x="53388" y="4370"/>
                    </a:lnTo>
                    <a:lnTo>
                      <a:pt x="52596" y="3960"/>
                    </a:lnTo>
                    <a:lnTo>
                      <a:pt x="51831" y="3551"/>
                    </a:lnTo>
                    <a:lnTo>
                      <a:pt x="51039" y="3196"/>
                    </a:lnTo>
                    <a:lnTo>
                      <a:pt x="50220" y="2841"/>
                    </a:lnTo>
                    <a:lnTo>
                      <a:pt x="49401" y="2513"/>
                    </a:lnTo>
                    <a:lnTo>
                      <a:pt x="48581" y="2185"/>
                    </a:lnTo>
                    <a:lnTo>
                      <a:pt x="47735" y="1885"/>
                    </a:lnTo>
                    <a:lnTo>
                      <a:pt x="46888" y="1612"/>
                    </a:lnTo>
                    <a:lnTo>
                      <a:pt x="46042" y="1366"/>
                    </a:lnTo>
                    <a:lnTo>
                      <a:pt x="45195" y="1120"/>
                    </a:lnTo>
                    <a:lnTo>
                      <a:pt x="44321" y="929"/>
                    </a:lnTo>
                    <a:lnTo>
                      <a:pt x="43447" y="738"/>
                    </a:lnTo>
                    <a:lnTo>
                      <a:pt x="42546" y="547"/>
                    </a:lnTo>
                    <a:lnTo>
                      <a:pt x="41645" y="410"/>
                    </a:lnTo>
                    <a:lnTo>
                      <a:pt x="40744" y="274"/>
                    </a:lnTo>
                    <a:lnTo>
                      <a:pt x="39843" y="192"/>
                    </a:lnTo>
                    <a:lnTo>
                      <a:pt x="38942" y="110"/>
                    </a:lnTo>
                    <a:lnTo>
                      <a:pt x="38013" y="55"/>
                    </a:lnTo>
                    <a:lnTo>
                      <a:pt x="37085" y="1"/>
                    </a:lnTo>
                    <a:lnTo>
                      <a:pt x="36156" y="1"/>
                    </a:lnTo>
                    <a:lnTo>
                      <a:pt x="36156" y="1"/>
                    </a:lnTo>
                    <a:lnTo>
                      <a:pt x="35228" y="1"/>
                    </a:lnTo>
                    <a:lnTo>
                      <a:pt x="34299" y="55"/>
                    </a:lnTo>
                    <a:lnTo>
                      <a:pt x="33371" y="110"/>
                    </a:lnTo>
                    <a:lnTo>
                      <a:pt x="32442" y="192"/>
                    </a:lnTo>
                    <a:lnTo>
                      <a:pt x="31541" y="274"/>
                    </a:lnTo>
                    <a:lnTo>
                      <a:pt x="30640" y="410"/>
                    </a:lnTo>
                    <a:lnTo>
                      <a:pt x="29766" y="547"/>
                    </a:lnTo>
                    <a:lnTo>
                      <a:pt x="28865" y="738"/>
                    </a:lnTo>
                    <a:lnTo>
                      <a:pt x="27991" y="929"/>
                    </a:lnTo>
                    <a:lnTo>
                      <a:pt x="27117" y="1120"/>
                    </a:lnTo>
                    <a:lnTo>
                      <a:pt x="26243" y="1366"/>
                    </a:lnTo>
                    <a:lnTo>
                      <a:pt x="25397" y="1612"/>
                    </a:lnTo>
                    <a:lnTo>
                      <a:pt x="24550" y="1885"/>
                    </a:lnTo>
                    <a:lnTo>
                      <a:pt x="23731" y="2185"/>
                    </a:lnTo>
                    <a:lnTo>
                      <a:pt x="22885" y="2513"/>
                    </a:lnTo>
                    <a:lnTo>
                      <a:pt x="22093" y="2841"/>
                    </a:lnTo>
                    <a:lnTo>
                      <a:pt x="21273" y="3196"/>
                    </a:lnTo>
                    <a:lnTo>
                      <a:pt x="20481" y="3551"/>
                    </a:lnTo>
                    <a:lnTo>
                      <a:pt x="19690" y="3960"/>
                    </a:lnTo>
                    <a:lnTo>
                      <a:pt x="18925" y="4370"/>
                    </a:lnTo>
                    <a:lnTo>
                      <a:pt x="18160" y="4780"/>
                    </a:lnTo>
                    <a:lnTo>
                      <a:pt x="17396" y="5217"/>
                    </a:lnTo>
                    <a:lnTo>
                      <a:pt x="16658" y="5681"/>
                    </a:lnTo>
                    <a:lnTo>
                      <a:pt x="15948" y="6172"/>
                    </a:lnTo>
                    <a:lnTo>
                      <a:pt x="15238" y="6664"/>
                    </a:lnTo>
                    <a:lnTo>
                      <a:pt x="14528" y="7183"/>
                    </a:lnTo>
                    <a:lnTo>
                      <a:pt x="13846" y="7702"/>
                    </a:lnTo>
                    <a:lnTo>
                      <a:pt x="13163" y="8248"/>
                    </a:lnTo>
                    <a:lnTo>
                      <a:pt x="12508" y="8821"/>
                    </a:lnTo>
                    <a:lnTo>
                      <a:pt x="11852" y="9395"/>
                    </a:lnTo>
                    <a:lnTo>
                      <a:pt x="11224" y="9968"/>
                    </a:lnTo>
                    <a:lnTo>
                      <a:pt x="10596" y="10569"/>
                    </a:lnTo>
                    <a:lnTo>
                      <a:pt x="9995" y="11197"/>
                    </a:lnTo>
                    <a:lnTo>
                      <a:pt x="9394" y="11825"/>
                    </a:lnTo>
                    <a:lnTo>
                      <a:pt x="8821" y="12480"/>
                    </a:lnTo>
                    <a:lnTo>
                      <a:pt x="8248" y="13136"/>
                    </a:lnTo>
                    <a:lnTo>
                      <a:pt x="7701" y="13818"/>
                    </a:lnTo>
                    <a:lnTo>
                      <a:pt x="7183" y="14501"/>
                    </a:lnTo>
                    <a:lnTo>
                      <a:pt x="6664" y="15211"/>
                    </a:lnTo>
                    <a:lnTo>
                      <a:pt x="6172" y="15921"/>
                    </a:lnTo>
                    <a:lnTo>
                      <a:pt x="5708" y="16658"/>
                    </a:lnTo>
                    <a:lnTo>
                      <a:pt x="5244" y="17396"/>
                    </a:lnTo>
                    <a:lnTo>
                      <a:pt x="4807" y="18160"/>
                    </a:lnTo>
                    <a:lnTo>
                      <a:pt x="4370" y="18925"/>
                    </a:lnTo>
                    <a:lnTo>
                      <a:pt x="3960" y="19690"/>
                    </a:lnTo>
                    <a:lnTo>
                      <a:pt x="3578" y="20482"/>
                    </a:lnTo>
                    <a:lnTo>
                      <a:pt x="3196" y="21274"/>
                    </a:lnTo>
                    <a:lnTo>
                      <a:pt x="2841" y="22065"/>
                    </a:lnTo>
                    <a:lnTo>
                      <a:pt x="2513" y="22885"/>
                    </a:lnTo>
                    <a:lnTo>
                      <a:pt x="2185" y="23704"/>
                    </a:lnTo>
                    <a:lnTo>
                      <a:pt x="1912" y="24550"/>
                    </a:lnTo>
                    <a:lnTo>
                      <a:pt x="1639" y="25397"/>
                    </a:lnTo>
                    <a:lnTo>
                      <a:pt x="1366" y="26244"/>
                    </a:lnTo>
                    <a:lnTo>
                      <a:pt x="1147" y="27117"/>
                    </a:lnTo>
                    <a:lnTo>
                      <a:pt x="929" y="27991"/>
                    </a:lnTo>
                    <a:lnTo>
                      <a:pt x="738" y="28865"/>
                    </a:lnTo>
                    <a:lnTo>
                      <a:pt x="574" y="29739"/>
                    </a:lnTo>
                    <a:lnTo>
                      <a:pt x="410" y="30640"/>
                    </a:lnTo>
                    <a:lnTo>
                      <a:pt x="301" y="31541"/>
                    </a:lnTo>
                    <a:lnTo>
                      <a:pt x="192" y="32442"/>
                    </a:lnTo>
                    <a:lnTo>
                      <a:pt x="110" y="33371"/>
                    </a:lnTo>
                    <a:lnTo>
                      <a:pt x="55" y="34272"/>
                    </a:lnTo>
                    <a:lnTo>
                      <a:pt x="28" y="35200"/>
                    </a:lnTo>
                    <a:lnTo>
                      <a:pt x="1" y="36129"/>
                    </a:lnTo>
                    <a:lnTo>
                      <a:pt x="1" y="36129"/>
                    </a:lnTo>
                    <a:lnTo>
                      <a:pt x="28" y="37085"/>
                    </a:lnTo>
                    <a:lnTo>
                      <a:pt x="55" y="38013"/>
                    </a:lnTo>
                    <a:lnTo>
                      <a:pt x="110" y="38914"/>
                    </a:lnTo>
                    <a:lnTo>
                      <a:pt x="192" y="39843"/>
                    </a:lnTo>
                    <a:lnTo>
                      <a:pt x="301" y="40744"/>
                    </a:lnTo>
                    <a:lnTo>
                      <a:pt x="410" y="41645"/>
                    </a:lnTo>
                    <a:lnTo>
                      <a:pt x="574" y="42546"/>
                    </a:lnTo>
                    <a:lnTo>
                      <a:pt x="738" y="43420"/>
                    </a:lnTo>
                    <a:lnTo>
                      <a:pt x="929" y="44294"/>
                    </a:lnTo>
                    <a:lnTo>
                      <a:pt x="1147" y="45168"/>
                    </a:lnTo>
                    <a:lnTo>
                      <a:pt x="1366" y="46042"/>
                    </a:lnTo>
                    <a:lnTo>
                      <a:pt x="1639" y="46888"/>
                    </a:lnTo>
                    <a:lnTo>
                      <a:pt x="1912" y="47735"/>
                    </a:lnTo>
                    <a:lnTo>
                      <a:pt x="2185" y="48581"/>
                    </a:lnTo>
                    <a:lnTo>
                      <a:pt x="2513" y="49401"/>
                    </a:lnTo>
                    <a:lnTo>
                      <a:pt x="2841" y="50220"/>
                    </a:lnTo>
                    <a:lnTo>
                      <a:pt x="3196" y="51012"/>
                    </a:lnTo>
                    <a:lnTo>
                      <a:pt x="3578" y="51804"/>
                    </a:lnTo>
                    <a:lnTo>
                      <a:pt x="3960" y="52596"/>
                    </a:lnTo>
                    <a:lnTo>
                      <a:pt x="4370" y="53360"/>
                    </a:lnTo>
                    <a:lnTo>
                      <a:pt x="4807" y="54125"/>
                    </a:lnTo>
                    <a:lnTo>
                      <a:pt x="5244" y="54889"/>
                    </a:lnTo>
                    <a:lnTo>
                      <a:pt x="5708" y="55627"/>
                    </a:lnTo>
                    <a:lnTo>
                      <a:pt x="6172" y="56337"/>
                    </a:lnTo>
                    <a:lnTo>
                      <a:pt x="6664" y="57074"/>
                    </a:lnTo>
                    <a:lnTo>
                      <a:pt x="7183" y="57757"/>
                    </a:lnTo>
                    <a:lnTo>
                      <a:pt x="7701" y="58467"/>
                    </a:lnTo>
                    <a:lnTo>
                      <a:pt x="8248" y="59122"/>
                    </a:lnTo>
                    <a:lnTo>
                      <a:pt x="8821" y="59805"/>
                    </a:lnTo>
                    <a:lnTo>
                      <a:pt x="9394" y="60433"/>
                    </a:lnTo>
                    <a:lnTo>
                      <a:pt x="9995" y="61088"/>
                    </a:lnTo>
                    <a:lnTo>
                      <a:pt x="10596" y="61689"/>
                    </a:lnTo>
                    <a:lnTo>
                      <a:pt x="11224" y="62317"/>
                    </a:lnTo>
                    <a:lnTo>
                      <a:pt x="11852" y="62891"/>
                    </a:lnTo>
                    <a:lnTo>
                      <a:pt x="12508" y="63464"/>
                    </a:lnTo>
                    <a:lnTo>
                      <a:pt x="13163" y="64038"/>
                    </a:lnTo>
                    <a:lnTo>
                      <a:pt x="13846" y="64584"/>
                    </a:lnTo>
                    <a:lnTo>
                      <a:pt x="14528" y="65103"/>
                    </a:lnTo>
                    <a:lnTo>
                      <a:pt x="15238" y="65621"/>
                    </a:lnTo>
                    <a:lnTo>
                      <a:pt x="15948" y="66113"/>
                    </a:lnTo>
                    <a:lnTo>
                      <a:pt x="16658" y="66604"/>
                    </a:lnTo>
                    <a:lnTo>
                      <a:pt x="17396" y="67041"/>
                    </a:lnTo>
                    <a:lnTo>
                      <a:pt x="18160" y="67506"/>
                    </a:lnTo>
                    <a:lnTo>
                      <a:pt x="18925" y="67915"/>
                    </a:lnTo>
                    <a:lnTo>
                      <a:pt x="19690" y="68325"/>
                    </a:lnTo>
                    <a:lnTo>
                      <a:pt x="20481" y="68734"/>
                    </a:lnTo>
                    <a:lnTo>
                      <a:pt x="21273" y="69089"/>
                    </a:lnTo>
                    <a:lnTo>
                      <a:pt x="22093" y="69444"/>
                    </a:lnTo>
                    <a:lnTo>
                      <a:pt x="22885" y="69772"/>
                    </a:lnTo>
                    <a:lnTo>
                      <a:pt x="23731" y="70100"/>
                    </a:lnTo>
                    <a:lnTo>
                      <a:pt x="24550" y="70400"/>
                    </a:lnTo>
                    <a:lnTo>
                      <a:pt x="25397" y="70673"/>
                    </a:lnTo>
                    <a:lnTo>
                      <a:pt x="26243" y="70919"/>
                    </a:lnTo>
                    <a:lnTo>
                      <a:pt x="27117" y="71138"/>
                    </a:lnTo>
                    <a:lnTo>
                      <a:pt x="27991" y="71356"/>
                    </a:lnTo>
                    <a:lnTo>
                      <a:pt x="28865" y="71547"/>
                    </a:lnTo>
                    <a:lnTo>
                      <a:pt x="29766" y="71711"/>
                    </a:lnTo>
                    <a:lnTo>
                      <a:pt x="30640" y="71875"/>
                    </a:lnTo>
                    <a:lnTo>
                      <a:pt x="31541" y="71984"/>
                    </a:lnTo>
                    <a:lnTo>
                      <a:pt x="32442" y="72093"/>
                    </a:lnTo>
                    <a:lnTo>
                      <a:pt x="33371" y="72175"/>
                    </a:lnTo>
                    <a:lnTo>
                      <a:pt x="34299" y="72230"/>
                    </a:lnTo>
                    <a:lnTo>
                      <a:pt x="35228" y="72284"/>
                    </a:lnTo>
                    <a:lnTo>
                      <a:pt x="36156" y="72284"/>
                    </a:lnTo>
                    <a:lnTo>
                      <a:pt x="36156" y="72284"/>
                    </a:lnTo>
                    <a:lnTo>
                      <a:pt x="37085" y="72284"/>
                    </a:lnTo>
                    <a:lnTo>
                      <a:pt x="38013" y="72230"/>
                    </a:lnTo>
                    <a:lnTo>
                      <a:pt x="38942" y="72175"/>
                    </a:lnTo>
                    <a:lnTo>
                      <a:pt x="39843" y="72093"/>
                    </a:lnTo>
                    <a:lnTo>
                      <a:pt x="40744" y="71984"/>
                    </a:lnTo>
                    <a:lnTo>
                      <a:pt x="41645" y="71875"/>
                    </a:lnTo>
                    <a:lnTo>
                      <a:pt x="42546" y="71711"/>
                    </a:lnTo>
                    <a:lnTo>
                      <a:pt x="43447" y="71547"/>
                    </a:lnTo>
                    <a:lnTo>
                      <a:pt x="44321" y="71356"/>
                    </a:lnTo>
                    <a:lnTo>
                      <a:pt x="45195" y="71138"/>
                    </a:lnTo>
                    <a:lnTo>
                      <a:pt x="46042" y="70919"/>
                    </a:lnTo>
                    <a:lnTo>
                      <a:pt x="46888" y="70673"/>
                    </a:lnTo>
                    <a:lnTo>
                      <a:pt x="47735" y="70400"/>
                    </a:lnTo>
                    <a:lnTo>
                      <a:pt x="48581" y="70100"/>
                    </a:lnTo>
                    <a:lnTo>
                      <a:pt x="49401" y="69772"/>
                    </a:lnTo>
                    <a:lnTo>
                      <a:pt x="50220" y="69444"/>
                    </a:lnTo>
                    <a:lnTo>
                      <a:pt x="51039" y="69089"/>
                    </a:lnTo>
                    <a:lnTo>
                      <a:pt x="51831" y="68734"/>
                    </a:lnTo>
                    <a:lnTo>
                      <a:pt x="52596" y="68325"/>
                    </a:lnTo>
                    <a:lnTo>
                      <a:pt x="53388" y="67915"/>
                    </a:lnTo>
                    <a:lnTo>
                      <a:pt x="54152" y="67506"/>
                    </a:lnTo>
                    <a:lnTo>
                      <a:pt x="54889" y="67041"/>
                    </a:lnTo>
                    <a:lnTo>
                      <a:pt x="55627" y="66604"/>
                    </a:lnTo>
                    <a:lnTo>
                      <a:pt x="56364" y="66113"/>
                    </a:lnTo>
                    <a:lnTo>
                      <a:pt x="57074" y="65621"/>
                    </a:lnTo>
                    <a:lnTo>
                      <a:pt x="57784" y="65103"/>
                    </a:lnTo>
                    <a:lnTo>
                      <a:pt x="58467" y="64584"/>
                    </a:lnTo>
                    <a:lnTo>
                      <a:pt x="59149" y="64038"/>
                    </a:lnTo>
                    <a:lnTo>
                      <a:pt x="59805" y="63464"/>
                    </a:lnTo>
                    <a:lnTo>
                      <a:pt x="60460" y="62891"/>
                    </a:lnTo>
                    <a:lnTo>
                      <a:pt x="61088" y="62317"/>
                    </a:lnTo>
                    <a:lnTo>
                      <a:pt x="61716" y="61689"/>
                    </a:lnTo>
                    <a:lnTo>
                      <a:pt x="62317" y="61088"/>
                    </a:lnTo>
                    <a:lnTo>
                      <a:pt x="62918" y="60433"/>
                    </a:lnTo>
                    <a:lnTo>
                      <a:pt x="63491" y="59805"/>
                    </a:lnTo>
                    <a:lnTo>
                      <a:pt x="64038" y="59122"/>
                    </a:lnTo>
                    <a:lnTo>
                      <a:pt x="64584" y="58467"/>
                    </a:lnTo>
                    <a:lnTo>
                      <a:pt x="65103" y="57757"/>
                    </a:lnTo>
                    <a:lnTo>
                      <a:pt x="65621" y="57074"/>
                    </a:lnTo>
                    <a:lnTo>
                      <a:pt x="66113" y="56337"/>
                    </a:lnTo>
                    <a:lnTo>
                      <a:pt x="66605" y="55627"/>
                    </a:lnTo>
                    <a:lnTo>
                      <a:pt x="67069" y="54889"/>
                    </a:lnTo>
                    <a:lnTo>
                      <a:pt x="67506" y="54125"/>
                    </a:lnTo>
                    <a:lnTo>
                      <a:pt x="67943" y="53360"/>
                    </a:lnTo>
                    <a:lnTo>
                      <a:pt x="68352" y="52596"/>
                    </a:lnTo>
                    <a:lnTo>
                      <a:pt x="68735" y="51804"/>
                    </a:lnTo>
                    <a:lnTo>
                      <a:pt x="69117" y="51012"/>
                    </a:lnTo>
                    <a:lnTo>
                      <a:pt x="69445" y="50220"/>
                    </a:lnTo>
                    <a:lnTo>
                      <a:pt x="69800" y="49401"/>
                    </a:lnTo>
                    <a:lnTo>
                      <a:pt x="70100" y="48581"/>
                    </a:lnTo>
                    <a:lnTo>
                      <a:pt x="70400" y="47735"/>
                    </a:lnTo>
                    <a:lnTo>
                      <a:pt x="70673" y="46888"/>
                    </a:lnTo>
                    <a:lnTo>
                      <a:pt x="70919" y="46042"/>
                    </a:lnTo>
                    <a:lnTo>
                      <a:pt x="71165" y="45168"/>
                    </a:lnTo>
                    <a:lnTo>
                      <a:pt x="71383" y="44294"/>
                    </a:lnTo>
                    <a:lnTo>
                      <a:pt x="71575" y="43420"/>
                    </a:lnTo>
                    <a:lnTo>
                      <a:pt x="71738" y="42546"/>
                    </a:lnTo>
                    <a:lnTo>
                      <a:pt x="71875" y="41645"/>
                    </a:lnTo>
                    <a:lnTo>
                      <a:pt x="72012" y="40744"/>
                    </a:lnTo>
                    <a:lnTo>
                      <a:pt x="72121" y="39843"/>
                    </a:lnTo>
                    <a:lnTo>
                      <a:pt x="72203" y="38914"/>
                    </a:lnTo>
                    <a:lnTo>
                      <a:pt x="72257" y="38013"/>
                    </a:lnTo>
                    <a:lnTo>
                      <a:pt x="72285" y="37085"/>
                    </a:lnTo>
                    <a:lnTo>
                      <a:pt x="72285" y="36129"/>
                    </a:lnTo>
                    <a:lnTo>
                      <a:pt x="72285" y="3612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5"/>
              <p:cNvSpPr/>
              <p:nvPr/>
            </p:nvSpPr>
            <p:spPr>
              <a:xfrm>
                <a:off x="-349400" y="3463200"/>
                <a:ext cx="256357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3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5"/>
              <p:cNvSpPr/>
              <p:nvPr/>
            </p:nvSpPr>
            <p:spPr>
              <a:xfrm>
                <a:off x="860250" y="3639425"/>
                <a:ext cx="944200" cy="944200"/>
              </a:xfrm>
              <a:custGeom>
                <a:avLst/>
                <a:gdLst/>
                <a:ahLst/>
                <a:cxnLst/>
                <a:rect l="l" t="t" r="r" b="b"/>
                <a:pathLst>
                  <a:path w="37768" h="37768" fill="none" extrusionOk="0">
                    <a:moveTo>
                      <a:pt x="37767" y="1"/>
                    </a:moveTo>
                    <a:lnTo>
                      <a:pt x="0" y="37767"/>
                    </a:lnTo>
                  </a:path>
                </a:pathLst>
              </a:custGeom>
              <a:noFill/>
              <a:ln w="68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1" name="Google Shape;791;p25"/>
              <p:cNvGrpSpPr/>
              <p:nvPr/>
            </p:nvGrpSpPr>
            <p:grpSpPr>
              <a:xfrm>
                <a:off x="4261438" y="4251013"/>
                <a:ext cx="1585950" cy="49175"/>
                <a:chOff x="362900" y="3463200"/>
                <a:chExt cx="1585950" cy="49175"/>
              </a:xfrm>
            </p:grpSpPr>
            <p:sp>
              <p:nvSpPr>
                <p:cNvPr id="792" name="Google Shape;792;p25"/>
                <p:cNvSpPr/>
                <p:nvPr/>
              </p:nvSpPr>
              <p:spPr>
                <a:xfrm>
                  <a:off x="362900" y="3463200"/>
                  <a:ext cx="410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1612" extrusionOk="0">
                      <a:moveTo>
                        <a:pt x="656" y="0"/>
                      </a:moveTo>
                      <a:lnTo>
                        <a:pt x="520" y="55"/>
                      </a:lnTo>
                      <a:lnTo>
                        <a:pt x="356" y="137"/>
                      </a:lnTo>
                      <a:lnTo>
                        <a:pt x="247" y="219"/>
                      </a:lnTo>
                      <a:lnTo>
                        <a:pt x="137" y="355"/>
                      </a:lnTo>
                      <a:lnTo>
                        <a:pt x="83" y="492"/>
                      </a:lnTo>
                      <a:lnTo>
                        <a:pt x="28" y="628"/>
                      </a:lnTo>
                      <a:lnTo>
                        <a:pt x="1" y="792"/>
                      </a:lnTo>
                      <a:lnTo>
                        <a:pt x="28" y="956"/>
                      </a:lnTo>
                      <a:lnTo>
                        <a:pt x="83" y="1120"/>
                      </a:lnTo>
                      <a:lnTo>
                        <a:pt x="137" y="1256"/>
                      </a:lnTo>
                      <a:lnTo>
                        <a:pt x="247" y="1366"/>
                      </a:lnTo>
                      <a:lnTo>
                        <a:pt x="356" y="1475"/>
                      </a:lnTo>
                      <a:lnTo>
                        <a:pt x="520" y="1557"/>
                      </a:lnTo>
                      <a:lnTo>
                        <a:pt x="656" y="1584"/>
                      </a:lnTo>
                      <a:lnTo>
                        <a:pt x="820" y="1611"/>
                      </a:lnTo>
                      <a:lnTo>
                        <a:pt x="984" y="1584"/>
                      </a:lnTo>
                      <a:lnTo>
                        <a:pt x="1148" y="1557"/>
                      </a:lnTo>
                      <a:lnTo>
                        <a:pt x="1284" y="1475"/>
                      </a:lnTo>
                      <a:lnTo>
                        <a:pt x="1393" y="1366"/>
                      </a:lnTo>
                      <a:lnTo>
                        <a:pt x="1503" y="1256"/>
                      </a:lnTo>
                      <a:lnTo>
                        <a:pt x="1557" y="1120"/>
                      </a:lnTo>
                      <a:lnTo>
                        <a:pt x="1612" y="956"/>
                      </a:lnTo>
                      <a:lnTo>
                        <a:pt x="1639" y="792"/>
                      </a:lnTo>
                      <a:lnTo>
                        <a:pt x="1612" y="628"/>
                      </a:lnTo>
                      <a:lnTo>
                        <a:pt x="1557" y="492"/>
                      </a:lnTo>
                      <a:lnTo>
                        <a:pt x="1503" y="355"/>
                      </a:lnTo>
                      <a:lnTo>
                        <a:pt x="1393" y="219"/>
                      </a:lnTo>
                      <a:lnTo>
                        <a:pt x="1284" y="137"/>
                      </a:lnTo>
                      <a:lnTo>
                        <a:pt x="1148" y="55"/>
                      </a:lnTo>
                      <a:lnTo>
                        <a:pt x="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25"/>
                <p:cNvSpPr/>
                <p:nvPr/>
              </p:nvSpPr>
              <p:spPr>
                <a:xfrm>
                  <a:off x="438000" y="3463200"/>
                  <a:ext cx="410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1612" extrusionOk="0">
                      <a:moveTo>
                        <a:pt x="656" y="0"/>
                      </a:moveTo>
                      <a:lnTo>
                        <a:pt x="519" y="55"/>
                      </a:lnTo>
                      <a:lnTo>
                        <a:pt x="383" y="137"/>
                      </a:lnTo>
                      <a:lnTo>
                        <a:pt x="246" y="219"/>
                      </a:lnTo>
                      <a:lnTo>
                        <a:pt x="164" y="355"/>
                      </a:lnTo>
                      <a:lnTo>
                        <a:pt x="83" y="492"/>
                      </a:lnTo>
                      <a:lnTo>
                        <a:pt x="28" y="628"/>
                      </a:lnTo>
                      <a:lnTo>
                        <a:pt x="1" y="792"/>
                      </a:lnTo>
                      <a:lnTo>
                        <a:pt x="28" y="956"/>
                      </a:lnTo>
                      <a:lnTo>
                        <a:pt x="83" y="1120"/>
                      </a:lnTo>
                      <a:lnTo>
                        <a:pt x="164" y="1256"/>
                      </a:lnTo>
                      <a:lnTo>
                        <a:pt x="246" y="1366"/>
                      </a:lnTo>
                      <a:lnTo>
                        <a:pt x="383" y="1475"/>
                      </a:lnTo>
                      <a:lnTo>
                        <a:pt x="519" y="1557"/>
                      </a:lnTo>
                      <a:lnTo>
                        <a:pt x="656" y="1584"/>
                      </a:lnTo>
                      <a:lnTo>
                        <a:pt x="820" y="1611"/>
                      </a:lnTo>
                      <a:lnTo>
                        <a:pt x="984" y="1584"/>
                      </a:lnTo>
                      <a:lnTo>
                        <a:pt x="1148" y="1557"/>
                      </a:lnTo>
                      <a:lnTo>
                        <a:pt x="1284" y="1475"/>
                      </a:lnTo>
                      <a:lnTo>
                        <a:pt x="1393" y="1366"/>
                      </a:lnTo>
                      <a:lnTo>
                        <a:pt x="1503" y="1256"/>
                      </a:lnTo>
                      <a:lnTo>
                        <a:pt x="1584" y="1120"/>
                      </a:lnTo>
                      <a:lnTo>
                        <a:pt x="1612" y="956"/>
                      </a:lnTo>
                      <a:lnTo>
                        <a:pt x="1639" y="792"/>
                      </a:lnTo>
                      <a:lnTo>
                        <a:pt x="1612" y="628"/>
                      </a:lnTo>
                      <a:lnTo>
                        <a:pt x="1584" y="492"/>
                      </a:lnTo>
                      <a:lnTo>
                        <a:pt x="1503" y="355"/>
                      </a:lnTo>
                      <a:lnTo>
                        <a:pt x="1393" y="219"/>
                      </a:lnTo>
                      <a:lnTo>
                        <a:pt x="1284" y="137"/>
                      </a:lnTo>
                      <a:lnTo>
                        <a:pt x="1148" y="55"/>
                      </a:lnTo>
                      <a:lnTo>
                        <a:pt x="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25"/>
                <p:cNvSpPr/>
                <p:nvPr/>
              </p:nvSpPr>
              <p:spPr>
                <a:xfrm>
                  <a:off x="810750" y="3463200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629" y="0"/>
                      </a:moveTo>
                      <a:lnTo>
                        <a:pt x="492" y="55"/>
                      </a:lnTo>
                      <a:lnTo>
                        <a:pt x="356" y="137"/>
                      </a:lnTo>
                      <a:lnTo>
                        <a:pt x="219" y="219"/>
                      </a:lnTo>
                      <a:lnTo>
                        <a:pt x="137" y="355"/>
                      </a:lnTo>
                      <a:lnTo>
                        <a:pt x="55" y="492"/>
                      </a:lnTo>
                      <a:lnTo>
                        <a:pt x="1" y="628"/>
                      </a:lnTo>
                      <a:lnTo>
                        <a:pt x="1" y="792"/>
                      </a:lnTo>
                      <a:lnTo>
                        <a:pt x="1" y="956"/>
                      </a:lnTo>
                      <a:lnTo>
                        <a:pt x="55" y="1120"/>
                      </a:lnTo>
                      <a:lnTo>
                        <a:pt x="137" y="1256"/>
                      </a:lnTo>
                      <a:lnTo>
                        <a:pt x="219" y="1366"/>
                      </a:lnTo>
                      <a:lnTo>
                        <a:pt x="356" y="1475"/>
                      </a:lnTo>
                      <a:lnTo>
                        <a:pt x="492" y="1557"/>
                      </a:lnTo>
                      <a:lnTo>
                        <a:pt x="629" y="1584"/>
                      </a:lnTo>
                      <a:lnTo>
                        <a:pt x="793" y="1611"/>
                      </a:lnTo>
                      <a:lnTo>
                        <a:pt x="957" y="1584"/>
                      </a:lnTo>
                      <a:lnTo>
                        <a:pt x="1120" y="1557"/>
                      </a:lnTo>
                      <a:lnTo>
                        <a:pt x="1257" y="1475"/>
                      </a:lnTo>
                      <a:lnTo>
                        <a:pt x="1366" y="1366"/>
                      </a:lnTo>
                      <a:lnTo>
                        <a:pt x="1475" y="1256"/>
                      </a:lnTo>
                      <a:lnTo>
                        <a:pt x="1557" y="1120"/>
                      </a:lnTo>
                      <a:lnTo>
                        <a:pt x="1585" y="956"/>
                      </a:lnTo>
                      <a:lnTo>
                        <a:pt x="1612" y="792"/>
                      </a:lnTo>
                      <a:lnTo>
                        <a:pt x="1585" y="628"/>
                      </a:lnTo>
                      <a:lnTo>
                        <a:pt x="1557" y="492"/>
                      </a:lnTo>
                      <a:lnTo>
                        <a:pt x="1475" y="355"/>
                      </a:lnTo>
                      <a:lnTo>
                        <a:pt x="1366" y="219"/>
                      </a:lnTo>
                      <a:lnTo>
                        <a:pt x="1257" y="137"/>
                      </a:lnTo>
                      <a:lnTo>
                        <a:pt x="1120" y="55"/>
                      </a:lnTo>
                      <a:lnTo>
                        <a:pt x="95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25"/>
                <p:cNvSpPr/>
                <p:nvPr/>
              </p:nvSpPr>
              <p:spPr>
                <a:xfrm>
                  <a:off x="1907850" y="3472075"/>
                  <a:ext cx="410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1612" extrusionOk="0">
                      <a:moveTo>
                        <a:pt x="820" y="0"/>
                      </a:moveTo>
                      <a:lnTo>
                        <a:pt x="656" y="28"/>
                      </a:lnTo>
                      <a:lnTo>
                        <a:pt x="492" y="55"/>
                      </a:lnTo>
                      <a:lnTo>
                        <a:pt x="356" y="137"/>
                      </a:lnTo>
                      <a:lnTo>
                        <a:pt x="246" y="246"/>
                      </a:lnTo>
                      <a:lnTo>
                        <a:pt x="137" y="355"/>
                      </a:lnTo>
                      <a:lnTo>
                        <a:pt x="55" y="492"/>
                      </a:lnTo>
                      <a:lnTo>
                        <a:pt x="28" y="656"/>
                      </a:lnTo>
                      <a:lnTo>
                        <a:pt x="1" y="819"/>
                      </a:lnTo>
                      <a:lnTo>
                        <a:pt x="28" y="983"/>
                      </a:lnTo>
                      <a:lnTo>
                        <a:pt x="55" y="1120"/>
                      </a:lnTo>
                      <a:lnTo>
                        <a:pt x="137" y="1256"/>
                      </a:lnTo>
                      <a:lnTo>
                        <a:pt x="246" y="1393"/>
                      </a:lnTo>
                      <a:lnTo>
                        <a:pt x="356" y="1475"/>
                      </a:lnTo>
                      <a:lnTo>
                        <a:pt x="492" y="1557"/>
                      </a:lnTo>
                      <a:lnTo>
                        <a:pt x="656" y="1611"/>
                      </a:lnTo>
                      <a:lnTo>
                        <a:pt x="984" y="1611"/>
                      </a:lnTo>
                      <a:lnTo>
                        <a:pt x="1120" y="1557"/>
                      </a:lnTo>
                      <a:lnTo>
                        <a:pt x="1257" y="1475"/>
                      </a:lnTo>
                      <a:lnTo>
                        <a:pt x="1393" y="1393"/>
                      </a:lnTo>
                      <a:lnTo>
                        <a:pt x="1475" y="1256"/>
                      </a:lnTo>
                      <a:lnTo>
                        <a:pt x="1557" y="1120"/>
                      </a:lnTo>
                      <a:lnTo>
                        <a:pt x="1612" y="983"/>
                      </a:lnTo>
                      <a:lnTo>
                        <a:pt x="1639" y="819"/>
                      </a:lnTo>
                      <a:lnTo>
                        <a:pt x="1612" y="656"/>
                      </a:lnTo>
                      <a:lnTo>
                        <a:pt x="1557" y="492"/>
                      </a:lnTo>
                      <a:lnTo>
                        <a:pt x="1475" y="355"/>
                      </a:lnTo>
                      <a:lnTo>
                        <a:pt x="1393" y="246"/>
                      </a:lnTo>
                      <a:lnTo>
                        <a:pt x="1257" y="137"/>
                      </a:lnTo>
                      <a:lnTo>
                        <a:pt x="1120" y="55"/>
                      </a:lnTo>
                      <a:lnTo>
                        <a:pt x="984" y="28"/>
                      </a:lnTo>
                      <a:lnTo>
                        <a:pt x="82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25"/>
                <p:cNvSpPr/>
                <p:nvPr/>
              </p:nvSpPr>
              <p:spPr>
                <a:xfrm>
                  <a:off x="1832750" y="3472075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820" y="0"/>
                      </a:moveTo>
                      <a:lnTo>
                        <a:pt x="656" y="28"/>
                      </a:lnTo>
                      <a:lnTo>
                        <a:pt x="492" y="55"/>
                      </a:lnTo>
                      <a:lnTo>
                        <a:pt x="356" y="137"/>
                      </a:lnTo>
                      <a:lnTo>
                        <a:pt x="246" y="246"/>
                      </a:lnTo>
                      <a:lnTo>
                        <a:pt x="137" y="355"/>
                      </a:lnTo>
                      <a:lnTo>
                        <a:pt x="55" y="492"/>
                      </a:lnTo>
                      <a:lnTo>
                        <a:pt x="28" y="656"/>
                      </a:lnTo>
                      <a:lnTo>
                        <a:pt x="1" y="819"/>
                      </a:lnTo>
                      <a:lnTo>
                        <a:pt x="28" y="983"/>
                      </a:lnTo>
                      <a:lnTo>
                        <a:pt x="55" y="1120"/>
                      </a:lnTo>
                      <a:lnTo>
                        <a:pt x="137" y="1256"/>
                      </a:lnTo>
                      <a:lnTo>
                        <a:pt x="246" y="1393"/>
                      </a:lnTo>
                      <a:lnTo>
                        <a:pt x="356" y="1475"/>
                      </a:lnTo>
                      <a:lnTo>
                        <a:pt x="492" y="1557"/>
                      </a:lnTo>
                      <a:lnTo>
                        <a:pt x="656" y="1611"/>
                      </a:lnTo>
                      <a:lnTo>
                        <a:pt x="984" y="1611"/>
                      </a:lnTo>
                      <a:lnTo>
                        <a:pt x="1120" y="1557"/>
                      </a:lnTo>
                      <a:lnTo>
                        <a:pt x="1257" y="1475"/>
                      </a:lnTo>
                      <a:lnTo>
                        <a:pt x="1393" y="1393"/>
                      </a:lnTo>
                      <a:lnTo>
                        <a:pt x="1475" y="1256"/>
                      </a:lnTo>
                      <a:lnTo>
                        <a:pt x="1557" y="1120"/>
                      </a:lnTo>
                      <a:lnTo>
                        <a:pt x="1612" y="983"/>
                      </a:lnTo>
                      <a:lnTo>
                        <a:pt x="1612" y="819"/>
                      </a:lnTo>
                      <a:lnTo>
                        <a:pt x="1612" y="656"/>
                      </a:lnTo>
                      <a:lnTo>
                        <a:pt x="1557" y="492"/>
                      </a:lnTo>
                      <a:lnTo>
                        <a:pt x="1475" y="355"/>
                      </a:lnTo>
                      <a:lnTo>
                        <a:pt x="1393" y="246"/>
                      </a:lnTo>
                      <a:lnTo>
                        <a:pt x="1257" y="137"/>
                      </a:lnTo>
                      <a:lnTo>
                        <a:pt x="1120" y="55"/>
                      </a:lnTo>
                      <a:lnTo>
                        <a:pt x="984" y="28"/>
                      </a:lnTo>
                      <a:lnTo>
                        <a:pt x="82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97" name="Google Shape;797;p25"/>
              <p:cNvSpPr/>
              <p:nvPr/>
            </p:nvSpPr>
            <p:spPr>
              <a:xfrm>
                <a:off x="3603000" y="34720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8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0" y="656"/>
                    </a:lnTo>
                    <a:lnTo>
                      <a:pt x="0" y="819"/>
                    </a:lnTo>
                    <a:lnTo>
                      <a:pt x="0" y="983"/>
                    </a:lnTo>
                    <a:lnTo>
                      <a:pt x="55" y="1120"/>
                    </a:lnTo>
                    <a:lnTo>
                      <a:pt x="137" y="1256"/>
                    </a:lnTo>
                    <a:lnTo>
                      <a:pt x="219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28" y="1611"/>
                    </a:lnTo>
                    <a:lnTo>
                      <a:pt x="956" y="1611"/>
                    </a:lnTo>
                    <a:lnTo>
                      <a:pt x="1120" y="1557"/>
                    </a:lnTo>
                    <a:lnTo>
                      <a:pt x="1256" y="1475"/>
                    </a:lnTo>
                    <a:lnTo>
                      <a:pt x="1366" y="1393"/>
                    </a:lnTo>
                    <a:lnTo>
                      <a:pt x="1475" y="1256"/>
                    </a:lnTo>
                    <a:lnTo>
                      <a:pt x="1557" y="1120"/>
                    </a:lnTo>
                    <a:lnTo>
                      <a:pt x="1611" y="983"/>
                    </a:lnTo>
                    <a:lnTo>
                      <a:pt x="1611" y="819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6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rgbClr val="C9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8" name="Google Shape;798;p25"/>
              <p:cNvGrpSpPr/>
              <p:nvPr/>
            </p:nvGrpSpPr>
            <p:grpSpPr>
              <a:xfrm>
                <a:off x="392975" y="4444825"/>
                <a:ext cx="350250" cy="150900"/>
                <a:chOff x="2636975" y="3650250"/>
                <a:chExt cx="350250" cy="150900"/>
              </a:xfrm>
            </p:grpSpPr>
            <p:sp>
              <p:nvSpPr>
                <p:cNvPr id="799" name="Google Shape;799;p25"/>
                <p:cNvSpPr/>
                <p:nvPr/>
              </p:nvSpPr>
              <p:spPr>
                <a:xfrm>
                  <a:off x="2636975" y="3650250"/>
                  <a:ext cx="49850" cy="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4" h="1995" extrusionOk="0">
                      <a:moveTo>
                        <a:pt x="0" y="1"/>
                      </a:moveTo>
                      <a:lnTo>
                        <a:pt x="0" y="1994"/>
                      </a:lnTo>
                      <a:lnTo>
                        <a:pt x="1994" y="1994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25"/>
                <p:cNvSpPr/>
                <p:nvPr/>
              </p:nvSpPr>
              <p:spPr>
                <a:xfrm>
                  <a:off x="2736650" y="3650250"/>
                  <a:ext cx="50550" cy="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1995" extrusionOk="0">
                      <a:moveTo>
                        <a:pt x="0" y="1"/>
                      </a:moveTo>
                      <a:lnTo>
                        <a:pt x="0" y="1994"/>
                      </a:lnTo>
                      <a:lnTo>
                        <a:pt x="2021" y="1994"/>
                      </a:lnTo>
                      <a:lnTo>
                        <a:pt x="202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25"/>
                <p:cNvSpPr/>
                <p:nvPr/>
              </p:nvSpPr>
              <p:spPr>
                <a:xfrm>
                  <a:off x="2837000" y="3650250"/>
                  <a:ext cx="49875" cy="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" h="1995" extrusionOk="0">
                      <a:moveTo>
                        <a:pt x="1" y="1"/>
                      </a:moveTo>
                      <a:lnTo>
                        <a:pt x="1" y="1994"/>
                      </a:lnTo>
                      <a:lnTo>
                        <a:pt x="1994" y="1994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25"/>
                <p:cNvSpPr/>
                <p:nvPr/>
              </p:nvSpPr>
              <p:spPr>
                <a:xfrm>
                  <a:off x="2937350" y="3650250"/>
                  <a:ext cx="49875" cy="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" h="1995" extrusionOk="0">
                      <a:moveTo>
                        <a:pt x="1" y="1"/>
                      </a:moveTo>
                      <a:lnTo>
                        <a:pt x="1" y="1994"/>
                      </a:lnTo>
                      <a:lnTo>
                        <a:pt x="1994" y="1994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25"/>
                <p:cNvSpPr/>
                <p:nvPr/>
              </p:nvSpPr>
              <p:spPr>
                <a:xfrm>
                  <a:off x="2636975" y="3750600"/>
                  <a:ext cx="49850" cy="5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4" h="2022" extrusionOk="0">
                      <a:moveTo>
                        <a:pt x="0" y="1"/>
                      </a:moveTo>
                      <a:lnTo>
                        <a:pt x="0" y="2022"/>
                      </a:lnTo>
                      <a:lnTo>
                        <a:pt x="1994" y="2022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25"/>
                <p:cNvSpPr/>
                <p:nvPr/>
              </p:nvSpPr>
              <p:spPr>
                <a:xfrm>
                  <a:off x="2736650" y="3750600"/>
                  <a:ext cx="50550" cy="5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022" extrusionOk="0">
                      <a:moveTo>
                        <a:pt x="0" y="1"/>
                      </a:moveTo>
                      <a:lnTo>
                        <a:pt x="0" y="2022"/>
                      </a:lnTo>
                      <a:lnTo>
                        <a:pt x="2021" y="2022"/>
                      </a:lnTo>
                      <a:lnTo>
                        <a:pt x="202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05;p25"/>
                <p:cNvSpPr/>
                <p:nvPr/>
              </p:nvSpPr>
              <p:spPr>
                <a:xfrm>
                  <a:off x="2837000" y="3750600"/>
                  <a:ext cx="49875" cy="5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" h="2022" extrusionOk="0">
                      <a:moveTo>
                        <a:pt x="1" y="1"/>
                      </a:moveTo>
                      <a:lnTo>
                        <a:pt x="1" y="2022"/>
                      </a:lnTo>
                      <a:lnTo>
                        <a:pt x="1994" y="2022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25"/>
                <p:cNvSpPr/>
                <p:nvPr/>
              </p:nvSpPr>
              <p:spPr>
                <a:xfrm>
                  <a:off x="2937350" y="3750600"/>
                  <a:ext cx="49875" cy="5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" h="2022" extrusionOk="0">
                      <a:moveTo>
                        <a:pt x="1" y="1"/>
                      </a:moveTo>
                      <a:lnTo>
                        <a:pt x="1" y="2022"/>
                      </a:lnTo>
                      <a:lnTo>
                        <a:pt x="1994" y="2022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7" name="Google Shape;807;p25"/>
              <p:cNvGrpSpPr/>
              <p:nvPr/>
            </p:nvGrpSpPr>
            <p:grpSpPr>
              <a:xfrm>
                <a:off x="7165144" y="3238158"/>
                <a:ext cx="2563550" cy="2564225"/>
                <a:chOff x="1626975" y="2500225"/>
                <a:chExt cx="2563550" cy="2564225"/>
              </a:xfrm>
            </p:grpSpPr>
            <p:sp>
              <p:nvSpPr>
                <p:cNvPr id="808" name="Google Shape;808;p25"/>
                <p:cNvSpPr/>
                <p:nvPr/>
              </p:nvSpPr>
              <p:spPr>
                <a:xfrm>
                  <a:off x="1626975" y="2500225"/>
                  <a:ext cx="2563550" cy="256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42" h="102569" fill="none" extrusionOk="0">
                      <a:moveTo>
                        <a:pt x="1" y="102568"/>
                      </a:moveTo>
                      <a:lnTo>
                        <a:pt x="102542" y="0"/>
                      </a:lnTo>
                    </a:path>
                  </a:pathLst>
                </a:custGeom>
                <a:noFill/>
                <a:ln w="6825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25"/>
                <p:cNvSpPr/>
                <p:nvPr/>
              </p:nvSpPr>
              <p:spPr>
                <a:xfrm>
                  <a:off x="1947850" y="3683325"/>
                  <a:ext cx="944200" cy="94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68" h="37740" fill="none" extrusionOk="0">
                      <a:moveTo>
                        <a:pt x="37767" y="1"/>
                      </a:moveTo>
                      <a:lnTo>
                        <a:pt x="0" y="37740"/>
                      </a:lnTo>
                    </a:path>
                  </a:pathLst>
                </a:custGeom>
                <a:noFill/>
                <a:ln w="6825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25"/>
                <p:cNvSpPr/>
                <p:nvPr/>
              </p:nvSpPr>
              <p:spPr>
                <a:xfrm>
                  <a:off x="2653075" y="3579550"/>
                  <a:ext cx="456750" cy="45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0" h="18270" fill="none" extrusionOk="0">
                      <a:moveTo>
                        <a:pt x="18269" y="9122"/>
                      </a:moveTo>
                      <a:lnTo>
                        <a:pt x="18269" y="9122"/>
                      </a:lnTo>
                      <a:lnTo>
                        <a:pt x="18269" y="9586"/>
                      </a:lnTo>
                      <a:lnTo>
                        <a:pt x="18242" y="10050"/>
                      </a:lnTo>
                      <a:lnTo>
                        <a:pt x="18188" y="10514"/>
                      </a:lnTo>
                      <a:lnTo>
                        <a:pt x="18106" y="10951"/>
                      </a:lnTo>
                      <a:lnTo>
                        <a:pt x="17996" y="11415"/>
                      </a:lnTo>
                      <a:lnTo>
                        <a:pt x="17860" y="11852"/>
                      </a:lnTo>
                      <a:lnTo>
                        <a:pt x="17723" y="12262"/>
                      </a:lnTo>
                      <a:lnTo>
                        <a:pt x="17559" y="12672"/>
                      </a:lnTo>
                      <a:lnTo>
                        <a:pt x="17368" y="13081"/>
                      </a:lnTo>
                      <a:lnTo>
                        <a:pt x="17177" y="13463"/>
                      </a:lnTo>
                      <a:lnTo>
                        <a:pt x="16959" y="13846"/>
                      </a:lnTo>
                      <a:lnTo>
                        <a:pt x="16713" y="14228"/>
                      </a:lnTo>
                      <a:lnTo>
                        <a:pt x="16467" y="14583"/>
                      </a:lnTo>
                      <a:lnTo>
                        <a:pt x="16194" y="14938"/>
                      </a:lnTo>
                      <a:lnTo>
                        <a:pt x="15894" y="15266"/>
                      </a:lnTo>
                      <a:lnTo>
                        <a:pt x="15593" y="15593"/>
                      </a:lnTo>
                      <a:lnTo>
                        <a:pt x="15293" y="15894"/>
                      </a:lnTo>
                      <a:lnTo>
                        <a:pt x="14965" y="16167"/>
                      </a:lnTo>
                      <a:lnTo>
                        <a:pt x="14610" y="16440"/>
                      </a:lnTo>
                      <a:lnTo>
                        <a:pt x="14255" y="16686"/>
                      </a:lnTo>
                      <a:lnTo>
                        <a:pt x="13873" y="16932"/>
                      </a:lnTo>
                      <a:lnTo>
                        <a:pt x="13491" y="17150"/>
                      </a:lnTo>
                      <a:lnTo>
                        <a:pt x="13108" y="17368"/>
                      </a:lnTo>
                      <a:lnTo>
                        <a:pt x="12699" y="17532"/>
                      </a:lnTo>
                      <a:lnTo>
                        <a:pt x="12289" y="17696"/>
                      </a:lnTo>
                      <a:lnTo>
                        <a:pt x="11852" y="17833"/>
                      </a:lnTo>
                      <a:lnTo>
                        <a:pt x="11415" y="17969"/>
                      </a:lnTo>
                      <a:lnTo>
                        <a:pt x="10978" y="18078"/>
                      </a:lnTo>
                      <a:lnTo>
                        <a:pt x="10541" y="18160"/>
                      </a:lnTo>
                      <a:lnTo>
                        <a:pt x="10077" y="18215"/>
                      </a:lnTo>
                      <a:lnTo>
                        <a:pt x="9613" y="18242"/>
                      </a:lnTo>
                      <a:lnTo>
                        <a:pt x="9149" y="18270"/>
                      </a:lnTo>
                      <a:lnTo>
                        <a:pt x="9149" y="18270"/>
                      </a:lnTo>
                      <a:lnTo>
                        <a:pt x="8684" y="18242"/>
                      </a:lnTo>
                      <a:lnTo>
                        <a:pt x="8220" y="18215"/>
                      </a:lnTo>
                      <a:lnTo>
                        <a:pt x="7756" y="18160"/>
                      </a:lnTo>
                      <a:lnTo>
                        <a:pt x="7319" y="18078"/>
                      </a:lnTo>
                      <a:lnTo>
                        <a:pt x="6855" y="17969"/>
                      </a:lnTo>
                      <a:lnTo>
                        <a:pt x="6418" y="17833"/>
                      </a:lnTo>
                      <a:lnTo>
                        <a:pt x="6008" y="17696"/>
                      </a:lnTo>
                      <a:lnTo>
                        <a:pt x="5599" y="17532"/>
                      </a:lnTo>
                      <a:lnTo>
                        <a:pt x="5189" y="17368"/>
                      </a:lnTo>
                      <a:lnTo>
                        <a:pt x="4779" y="17150"/>
                      </a:lnTo>
                      <a:lnTo>
                        <a:pt x="4397" y="16932"/>
                      </a:lnTo>
                      <a:lnTo>
                        <a:pt x="4042" y="16686"/>
                      </a:lnTo>
                      <a:lnTo>
                        <a:pt x="3687" y="16440"/>
                      </a:lnTo>
                      <a:lnTo>
                        <a:pt x="3332" y="16167"/>
                      </a:lnTo>
                      <a:lnTo>
                        <a:pt x="3004" y="15894"/>
                      </a:lnTo>
                      <a:lnTo>
                        <a:pt x="2677" y="15593"/>
                      </a:lnTo>
                      <a:lnTo>
                        <a:pt x="2376" y="15266"/>
                      </a:lnTo>
                      <a:lnTo>
                        <a:pt x="2103" y="14938"/>
                      </a:lnTo>
                      <a:lnTo>
                        <a:pt x="1830" y="14583"/>
                      </a:lnTo>
                      <a:lnTo>
                        <a:pt x="1584" y="14228"/>
                      </a:lnTo>
                      <a:lnTo>
                        <a:pt x="1339" y="13846"/>
                      </a:lnTo>
                      <a:lnTo>
                        <a:pt x="1120" y="13463"/>
                      </a:lnTo>
                      <a:lnTo>
                        <a:pt x="902" y="13081"/>
                      </a:lnTo>
                      <a:lnTo>
                        <a:pt x="738" y="12672"/>
                      </a:lnTo>
                      <a:lnTo>
                        <a:pt x="574" y="12262"/>
                      </a:lnTo>
                      <a:lnTo>
                        <a:pt x="410" y="11852"/>
                      </a:lnTo>
                      <a:lnTo>
                        <a:pt x="301" y="11415"/>
                      </a:lnTo>
                      <a:lnTo>
                        <a:pt x="192" y="10951"/>
                      </a:lnTo>
                      <a:lnTo>
                        <a:pt x="110" y="10514"/>
                      </a:lnTo>
                      <a:lnTo>
                        <a:pt x="55" y="10050"/>
                      </a:lnTo>
                      <a:lnTo>
                        <a:pt x="28" y="9586"/>
                      </a:lnTo>
                      <a:lnTo>
                        <a:pt x="0" y="9122"/>
                      </a:lnTo>
                      <a:lnTo>
                        <a:pt x="0" y="9122"/>
                      </a:lnTo>
                      <a:lnTo>
                        <a:pt x="28" y="8657"/>
                      </a:lnTo>
                      <a:lnTo>
                        <a:pt x="55" y="8193"/>
                      </a:lnTo>
                      <a:lnTo>
                        <a:pt x="110" y="7729"/>
                      </a:lnTo>
                      <a:lnTo>
                        <a:pt x="192" y="7292"/>
                      </a:lnTo>
                      <a:lnTo>
                        <a:pt x="301" y="6828"/>
                      </a:lnTo>
                      <a:lnTo>
                        <a:pt x="410" y="6418"/>
                      </a:lnTo>
                      <a:lnTo>
                        <a:pt x="574" y="5981"/>
                      </a:lnTo>
                      <a:lnTo>
                        <a:pt x="738" y="5572"/>
                      </a:lnTo>
                      <a:lnTo>
                        <a:pt x="902" y="5162"/>
                      </a:lnTo>
                      <a:lnTo>
                        <a:pt x="1120" y="4780"/>
                      </a:lnTo>
                      <a:lnTo>
                        <a:pt x="1339" y="4397"/>
                      </a:lnTo>
                      <a:lnTo>
                        <a:pt x="1584" y="4015"/>
                      </a:lnTo>
                      <a:lnTo>
                        <a:pt x="1830" y="3660"/>
                      </a:lnTo>
                      <a:lnTo>
                        <a:pt x="2103" y="3305"/>
                      </a:lnTo>
                      <a:lnTo>
                        <a:pt x="2376" y="2977"/>
                      </a:lnTo>
                      <a:lnTo>
                        <a:pt x="2677" y="2677"/>
                      </a:lnTo>
                      <a:lnTo>
                        <a:pt x="3004" y="2349"/>
                      </a:lnTo>
                      <a:lnTo>
                        <a:pt x="3332" y="2076"/>
                      </a:lnTo>
                      <a:lnTo>
                        <a:pt x="3687" y="1803"/>
                      </a:lnTo>
                      <a:lnTo>
                        <a:pt x="4042" y="1557"/>
                      </a:lnTo>
                      <a:lnTo>
                        <a:pt x="4397" y="1312"/>
                      </a:lnTo>
                      <a:lnTo>
                        <a:pt x="4779" y="1093"/>
                      </a:lnTo>
                      <a:lnTo>
                        <a:pt x="5189" y="902"/>
                      </a:lnTo>
                      <a:lnTo>
                        <a:pt x="5599" y="711"/>
                      </a:lnTo>
                      <a:lnTo>
                        <a:pt x="6008" y="547"/>
                      </a:lnTo>
                      <a:lnTo>
                        <a:pt x="6418" y="410"/>
                      </a:lnTo>
                      <a:lnTo>
                        <a:pt x="6855" y="274"/>
                      </a:lnTo>
                      <a:lnTo>
                        <a:pt x="7319" y="165"/>
                      </a:lnTo>
                      <a:lnTo>
                        <a:pt x="7756" y="83"/>
                      </a:lnTo>
                      <a:lnTo>
                        <a:pt x="8220" y="28"/>
                      </a:lnTo>
                      <a:lnTo>
                        <a:pt x="8684" y="1"/>
                      </a:lnTo>
                      <a:lnTo>
                        <a:pt x="9149" y="1"/>
                      </a:lnTo>
                      <a:lnTo>
                        <a:pt x="9149" y="1"/>
                      </a:lnTo>
                      <a:lnTo>
                        <a:pt x="9613" y="1"/>
                      </a:lnTo>
                      <a:lnTo>
                        <a:pt x="10077" y="28"/>
                      </a:lnTo>
                      <a:lnTo>
                        <a:pt x="10541" y="83"/>
                      </a:lnTo>
                      <a:lnTo>
                        <a:pt x="10978" y="165"/>
                      </a:lnTo>
                      <a:lnTo>
                        <a:pt x="11415" y="274"/>
                      </a:lnTo>
                      <a:lnTo>
                        <a:pt x="11852" y="410"/>
                      </a:lnTo>
                      <a:lnTo>
                        <a:pt x="12289" y="547"/>
                      </a:lnTo>
                      <a:lnTo>
                        <a:pt x="12699" y="711"/>
                      </a:lnTo>
                      <a:lnTo>
                        <a:pt x="13108" y="902"/>
                      </a:lnTo>
                      <a:lnTo>
                        <a:pt x="13491" y="1093"/>
                      </a:lnTo>
                      <a:lnTo>
                        <a:pt x="13873" y="1312"/>
                      </a:lnTo>
                      <a:lnTo>
                        <a:pt x="14255" y="1557"/>
                      </a:lnTo>
                      <a:lnTo>
                        <a:pt x="14610" y="1803"/>
                      </a:lnTo>
                      <a:lnTo>
                        <a:pt x="14965" y="2076"/>
                      </a:lnTo>
                      <a:lnTo>
                        <a:pt x="15293" y="2349"/>
                      </a:lnTo>
                      <a:lnTo>
                        <a:pt x="15593" y="2677"/>
                      </a:lnTo>
                      <a:lnTo>
                        <a:pt x="15894" y="2977"/>
                      </a:lnTo>
                      <a:lnTo>
                        <a:pt x="16194" y="3305"/>
                      </a:lnTo>
                      <a:lnTo>
                        <a:pt x="16467" y="3660"/>
                      </a:lnTo>
                      <a:lnTo>
                        <a:pt x="16713" y="4015"/>
                      </a:lnTo>
                      <a:lnTo>
                        <a:pt x="16959" y="4397"/>
                      </a:lnTo>
                      <a:lnTo>
                        <a:pt x="17177" y="4780"/>
                      </a:lnTo>
                      <a:lnTo>
                        <a:pt x="17368" y="5162"/>
                      </a:lnTo>
                      <a:lnTo>
                        <a:pt x="17559" y="5572"/>
                      </a:lnTo>
                      <a:lnTo>
                        <a:pt x="17723" y="5981"/>
                      </a:lnTo>
                      <a:lnTo>
                        <a:pt x="17860" y="6418"/>
                      </a:lnTo>
                      <a:lnTo>
                        <a:pt x="17996" y="6828"/>
                      </a:lnTo>
                      <a:lnTo>
                        <a:pt x="18106" y="7292"/>
                      </a:lnTo>
                      <a:lnTo>
                        <a:pt x="18188" y="7729"/>
                      </a:lnTo>
                      <a:lnTo>
                        <a:pt x="18242" y="8193"/>
                      </a:lnTo>
                      <a:lnTo>
                        <a:pt x="18269" y="8657"/>
                      </a:lnTo>
                      <a:lnTo>
                        <a:pt x="18269" y="9122"/>
                      </a:lnTo>
                      <a:lnTo>
                        <a:pt x="18269" y="9122"/>
                      </a:lnTo>
                      <a:close/>
                    </a:path>
                  </a:pathLst>
                </a:custGeom>
                <a:noFill/>
                <a:ln w="6825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25"/>
                <p:cNvSpPr/>
                <p:nvPr/>
              </p:nvSpPr>
              <p:spPr>
                <a:xfrm>
                  <a:off x="2530875" y="3456675"/>
                  <a:ext cx="701825" cy="7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73" h="28073" fill="none" extrusionOk="0">
                      <a:moveTo>
                        <a:pt x="28073" y="14037"/>
                      </a:moveTo>
                      <a:lnTo>
                        <a:pt x="28073" y="14037"/>
                      </a:lnTo>
                      <a:lnTo>
                        <a:pt x="28073" y="14774"/>
                      </a:lnTo>
                      <a:lnTo>
                        <a:pt x="28018" y="15484"/>
                      </a:lnTo>
                      <a:lnTo>
                        <a:pt x="27909" y="16167"/>
                      </a:lnTo>
                      <a:lnTo>
                        <a:pt x="27800" y="16877"/>
                      </a:lnTo>
                      <a:lnTo>
                        <a:pt x="27636" y="17559"/>
                      </a:lnTo>
                      <a:lnTo>
                        <a:pt x="27445" y="18215"/>
                      </a:lnTo>
                      <a:lnTo>
                        <a:pt x="27226" y="18870"/>
                      </a:lnTo>
                      <a:lnTo>
                        <a:pt x="26981" y="19498"/>
                      </a:lnTo>
                      <a:lnTo>
                        <a:pt x="26708" y="20126"/>
                      </a:lnTo>
                      <a:lnTo>
                        <a:pt x="26380" y="20727"/>
                      </a:lnTo>
                      <a:lnTo>
                        <a:pt x="26052" y="21328"/>
                      </a:lnTo>
                      <a:lnTo>
                        <a:pt x="25670" y="21901"/>
                      </a:lnTo>
                      <a:lnTo>
                        <a:pt x="25287" y="22447"/>
                      </a:lnTo>
                      <a:lnTo>
                        <a:pt x="24878" y="22966"/>
                      </a:lnTo>
                      <a:lnTo>
                        <a:pt x="24441" y="23485"/>
                      </a:lnTo>
                      <a:lnTo>
                        <a:pt x="23977" y="23977"/>
                      </a:lnTo>
                      <a:lnTo>
                        <a:pt x="23485" y="24441"/>
                      </a:lnTo>
                      <a:lnTo>
                        <a:pt x="22966" y="24878"/>
                      </a:lnTo>
                      <a:lnTo>
                        <a:pt x="22447" y="25287"/>
                      </a:lnTo>
                      <a:lnTo>
                        <a:pt x="21874" y="25697"/>
                      </a:lnTo>
                      <a:lnTo>
                        <a:pt x="21328" y="26052"/>
                      </a:lnTo>
                      <a:lnTo>
                        <a:pt x="20727" y="26380"/>
                      </a:lnTo>
                      <a:lnTo>
                        <a:pt x="20126" y="26707"/>
                      </a:lnTo>
                      <a:lnTo>
                        <a:pt x="19498" y="26980"/>
                      </a:lnTo>
                      <a:lnTo>
                        <a:pt x="18870" y="27226"/>
                      </a:lnTo>
                      <a:lnTo>
                        <a:pt x="18215" y="27445"/>
                      </a:lnTo>
                      <a:lnTo>
                        <a:pt x="17532" y="27636"/>
                      </a:lnTo>
                      <a:lnTo>
                        <a:pt x="16877" y="27800"/>
                      </a:lnTo>
                      <a:lnTo>
                        <a:pt x="16167" y="27909"/>
                      </a:lnTo>
                      <a:lnTo>
                        <a:pt x="15457" y="28018"/>
                      </a:lnTo>
                      <a:lnTo>
                        <a:pt x="14747" y="28073"/>
                      </a:lnTo>
                      <a:lnTo>
                        <a:pt x="14037" y="28073"/>
                      </a:lnTo>
                      <a:lnTo>
                        <a:pt x="14037" y="28073"/>
                      </a:lnTo>
                      <a:lnTo>
                        <a:pt x="13299" y="28073"/>
                      </a:lnTo>
                      <a:lnTo>
                        <a:pt x="12589" y="28018"/>
                      </a:lnTo>
                      <a:lnTo>
                        <a:pt x="11907" y="27909"/>
                      </a:lnTo>
                      <a:lnTo>
                        <a:pt x="11197" y="27800"/>
                      </a:lnTo>
                      <a:lnTo>
                        <a:pt x="10514" y="27636"/>
                      </a:lnTo>
                      <a:lnTo>
                        <a:pt x="9859" y="27445"/>
                      </a:lnTo>
                      <a:lnTo>
                        <a:pt x="9203" y="27226"/>
                      </a:lnTo>
                      <a:lnTo>
                        <a:pt x="8575" y="26980"/>
                      </a:lnTo>
                      <a:lnTo>
                        <a:pt x="7947" y="26707"/>
                      </a:lnTo>
                      <a:lnTo>
                        <a:pt x="7346" y="26380"/>
                      </a:lnTo>
                      <a:lnTo>
                        <a:pt x="6745" y="26052"/>
                      </a:lnTo>
                      <a:lnTo>
                        <a:pt x="6172" y="25697"/>
                      </a:lnTo>
                      <a:lnTo>
                        <a:pt x="5626" y="25287"/>
                      </a:lnTo>
                      <a:lnTo>
                        <a:pt x="5107" y="24878"/>
                      </a:lnTo>
                      <a:lnTo>
                        <a:pt x="4588" y="24441"/>
                      </a:lnTo>
                      <a:lnTo>
                        <a:pt x="4097" y="23977"/>
                      </a:lnTo>
                      <a:lnTo>
                        <a:pt x="3632" y="23485"/>
                      </a:lnTo>
                      <a:lnTo>
                        <a:pt x="3195" y="22966"/>
                      </a:lnTo>
                      <a:lnTo>
                        <a:pt x="2786" y="22447"/>
                      </a:lnTo>
                      <a:lnTo>
                        <a:pt x="2376" y="21901"/>
                      </a:lnTo>
                      <a:lnTo>
                        <a:pt x="2021" y="21328"/>
                      </a:lnTo>
                      <a:lnTo>
                        <a:pt x="1693" y="20727"/>
                      </a:lnTo>
                      <a:lnTo>
                        <a:pt x="1366" y="20126"/>
                      </a:lnTo>
                      <a:lnTo>
                        <a:pt x="1093" y="19498"/>
                      </a:lnTo>
                      <a:lnTo>
                        <a:pt x="847" y="18870"/>
                      </a:lnTo>
                      <a:lnTo>
                        <a:pt x="628" y="18215"/>
                      </a:lnTo>
                      <a:lnTo>
                        <a:pt x="437" y="17559"/>
                      </a:lnTo>
                      <a:lnTo>
                        <a:pt x="273" y="16877"/>
                      </a:lnTo>
                      <a:lnTo>
                        <a:pt x="137" y="16167"/>
                      </a:lnTo>
                      <a:lnTo>
                        <a:pt x="55" y="15484"/>
                      </a:lnTo>
                      <a:lnTo>
                        <a:pt x="0" y="14774"/>
                      </a:lnTo>
                      <a:lnTo>
                        <a:pt x="0" y="14037"/>
                      </a:lnTo>
                      <a:lnTo>
                        <a:pt x="0" y="14037"/>
                      </a:lnTo>
                      <a:lnTo>
                        <a:pt x="0" y="13327"/>
                      </a:lnTo>
                      <a:lnTo>
                        <a:pt x="55" y="12589"/>
                      </a:lnTo>
                      <a:lnTo>
                        <a:pt x="137" y="11907"/>
                      </a:lnTo>
                      <a:lnTo>
                        <a:pt x="273" y="11197"/>
                      </a:lnTo>
                      <a:lnTo>
                        <a:pt x="437" y="10541"/>
                      </a:lnTo>
                      <a:lnTo>
                        <a:pt x="628" y="9858"/>
                      </a:lnTo>
                      <a:lnTo>
                        <a:pt x="847" y="9203"/>
                      </a:lnTo>
                      <a:lnTo>
                        <a:pt x="1093" y="8575"/>
                      </a:lnTo>
                      <a:lnTo>
                        <a:pt x="1366" y="7947"/>
                      </a:lnTo>
                      <a:lnTo>
                        <a:pt x="1693" y="7346"/>
                      </a:lnTo>
                      <a:lnTo>
                        <a:pt x="2021" y="6745"/>
                      </a:lnTo>
                      <a:lnTo>
                        <a:pt x="2376" y="6172"/>
                      </a:lnTo>
                      <a:lnTo>
                        <a:pt x="2786" y="5626"/>
                      </a:lnTo>
                      <a:lnTo>
                        <a:pt x="3195" y="5107"/>
                      </a:lnTo>
                      <a:lnTo>
                        <a:pt x="3632" y="4588"/>
                      </a:lnTo>
                      <a:lnTo>
                        <a:pt x="4097" y="4096"/>
                      </a:lnTo>
                      <a:lnTo>
                        <a:pt x="4588" y="3632"/>
                      </a:lnTo>
                      <a:lnTo>
                        <a:pt x="5107" y="3195"/>
                      </a:lnTo>
                      <a:lnTo>
                        <a:pt x="5626" y="2786"/>
                      </a:lnTo>
                      <a:lnTo>
                        <a:pt x="6172" y="2403"/>
                      </a:lnTo>
                      <a:lnTo>
                        <a:pt x="6745" y="2021"/>
                      </a:lnTo>
                      <a:lnTo>
                        <a:pt x="7346" y="1693"/>
                      </a:lnTo>
                      <a:lnTo>
                        <a:pt x="7947" y="1366"/>
                      </a:lnTo>
                      <a:lnTo>
                        <a:pt x="8575" y="1093"/>
                      </a:lnTo>
                      <a:lnTo>
                        <a:pt x="9203" y="847"/>
                      </a:lnTo>
                      <a:lnTo>
                        <a:pt x="9859" y="628"/>
                      </a:lnTo>
                      <a:lnTo>
                        <a:pt x="10514" y="437"/>
                      </a:lnTo>
                      <a:lnTo>
                        <a:pt x="11197" y="273"/>
                      </a:lnTo>
                      <a:lnTo>
                        <a:pt x="11907" y="164"/>
                      </a:lnTo>
                      <a:lnTo>
                        <a:pt x="12589" y="55"/>
                      </a:lnTo>
                      <a:lnTo>
                        <a:pt x="13299" y="0"/>
                      </a:lnTo>
                      <a:lnTo>
                        <a:pt x="14037" y="0"/>
                      </a:lnTo>
                      <a:lnTo>
                        <a:pt x="14037" y="0"/>
                      </a:lnTo>
                      <a:lnTo>
                        <a:pt x="14747" y="0"/>
                      </a:lnTo>
                      <a:lnTo>
                        <a:pt x="15457" y="55"/>
                      </a:lnTo>
                      <a:lnTo>
                        <a:pt x="16167" y="164"/>
                      </a:lnTo>
                      <a:lnTo>
                        <a:pt x="16877" y="273"/>
                      </a:lnTo>
                      <a:lnTo>
                        <a:pt x="17532" y="437"/>
                      </a:lnTo>
                      <a:lnTo>
                        <a:pt x="18215" y="628"/>
                      </a:lnTo>
                      <a:lnTo>
                        <a:pt x="18870" y="847"/>
                      </a:lnTo>
                      <a:lnTo>
                        <a:pt x="19498" y="1093"/>
                      </a:lnTo>
                      <a:lnTo>
                        <a:pt x="20126" y="1366"/>
                      </a:lnTo>
                      <a:lnTo>
                        <a:pt x="20727" y="1693"/>
                      </a:lnTo>
                      <a:lnTo>
                        <a:pt x="21328" y="2021"/>
                      </a:lnTo>
                      <a:lnTo>
                        <a:pt x="21874" y="2403"/>
                      </a:lnTo>
                      <a:lnTo>
                        <a:pt x="22447" y="2786"/>
                      </a:lnTo>
                      <a:lnTo>
                        <a:pt x="22966" y="3195"/>
                      </a:lnTo>
                      <a:lnTo>
                        <a:pt x="23485" y="3632"/>
                      </a:lnTo>
                      <a:lnTo>
                        <a:pt x="23977" y="4096"/>
                      </a:lnTo>
                      <a:lnTo>
                        <a:pt x="24441" y="4588"/>
                      </a:lnTo>
                      <a:lnTo>
                        <a:pt x="24878" y="5107"/>
                      </a:lnTo>
                      <a:lnTo>
                        <a:pt x="25287" y="5626"/>
                      </a:lnTo>
                      <a:lnTo>
                        <a:pt x="25670" y="6172"/>
                      </a:lnTo>
                      <a:lnTo>
                        <a:pt x="26052" y="6745"/>
                      </a:lnTo>
                      <a:lnTo>
                        <a:pt x="26380" y="7346"/>
                      </a:lnTo>
                      <a:lnTo>
                        <a:pt x="26708" y="7947"/>
                      </a:lnTo>
                      <a:lnTo>
                        <a:pt x="26981" y="8575"/>
                      </a:lnTo>
                      <a:lnTo>
                        <a:pt x="27226" y="9203"/>
                      </a:lnTo>
                      <a:lnTo>
                        <a:pt x="27445" y="9858"/>
                      </a:lnTo>
                      <a:lnTo>
                        <a:pt x="27636" y="10541"/>
                      </a:lnTo>
                      <a:lnTo>
                        <a:pt x="27800" y="11197"/>
                      </a:lnTo>
                      <a:lnTo>
                        <a:pt x="27909" y="11907"/>
                      </a:lnTo>
                      <a:lnTo>
                        <a:pt x="28018" y="12589"/>
                      </a:lnTo>
                      <a:lnTo>
                        <a:pt x="28073" y="13327"/>
                      </a:lnTo>
                      <a:lnTo>
                        <a:pt x="28073" y="14037"/>
                      </a:lnTo>
                      <a:lnTo>
                        <a:pt x="28073" y="14037"/>
                      </a:lnTo>
                      <a:close/>
                    </a:path>
                  </a:pathLst>
                </a:custGeom>
                <a:noFill/>
                <a:ln w="6825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2" name="Google Shape;812;p25"/>
              <p:cNvGrpSpPr/>
              <p:nvPr/>
            </p:nvGrpSpPr>
            <p:grpSpPr>
              <a:xfrm flipH="1">
                <a:off x="8430806" y="267377"/>
                <a:ext cx="406225" cy="684075"/>
                <a:chOff x="1398700" y="2554025"/>
                <a:chExt cx="406225" cy="684075"/>
              </a:xfrm>
            </p:grpSpPr>
            <p:sp>
              <p:nvSpPr>
                <p:cNvPr id="813" name="Google Shape;813;p25"/>
                <p:cNvSpPr/>
                <p:nvPr/>
              </p:nvSpPr>
              <p:spPr>
                <a:xfrm>
                  <a:off x="1398700" y="2610000"/>
                  <a:ext cx="110625" cy="11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5" h="4425" fill="none" extrusionOk="0">
                      <a:moveTo>
                        <a:pt x="4424" y="4424"/>
                      </a:moveTo>
                      <a:lnTo>
                        <a:pt x="0" y="4424"/>
                      </a:lnTo>
                      <a:lnTo>
                        <a:pt x="0" y="0"/>
                      </a:lnTo>
                      <a:lnTo>
                        <a:pt x="4424" y="0"/>
                      </a:lnTo>
                      <a:lnTo>
                        <a:pt x="4424" y="4424"/>
                      </a:lnTo>
                      <a:close/>
                    </a:path>
                  </a:pathLst>
                </a:custGeom>
                <a:noFill/>
                <a:ln w="682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25"/>
                <p:cNvSpPr/>
                <p:nvPr/>
              </p:nvSpPr>
              <p:spPr>
                <a:xfrm>
                  <a:off x="1454000" y="2554025"/>
                  <a:ext cx="110625" cy="1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5" h="4452" fill="none" extrusionOk="0">
                      <a:moveTo>
                        <a:pt x="4424" y="4451"/>
                      </a:moveTo>
                      <a:lnTo>
                        <a:pt x="0" y="4451"/>
                      </a:lnTo>
                      <a:lnTo>
                        <a:pt x="0" y="0"/>
                      </a:lnTo>
                      <a:lnTo>
                        <a:pt x="4424" y="0"/>
                      </a:lnTo>
                      <a:lnTo>
                        <a:pt x="4424" y="4451"/>
                      </a:lnTo>
                      <a:close/>
                    </a:path>
                  </a:pathLst>
                </a:custGeom>
                <a:noFill/>
                <a:ln w="682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5"/>
                <p:cNvSpPr/>
                <p:nvPr/>
              </p:nvSpPr>
              <p:spPr>
                <a:xfrm>
                  <a:off x="1537975" y="3070825"/>
                  <a:ext cx="167275" cy="16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1" h="6691" fill="none" extrusionOk="0">
                      <a:moveTo>
                        <a:pt x="6691" y="3359"/>
                      </a:moveTo>
                      <a:lnTo>
                        <a:pt x="6691" y="3359"/>
                      </a:lnTo>
                      <a:lnTo>
                        <a:pt x="6663" y="3687"/>
                      </a:lnTo>
                      <a:lnTo>
                        <a:pt x="6636" y="4042"/>
                      </a:lnTo>
                      <a:lnTo>
                        <a:pt x="6527" y="4342"/>
                      </a:lnTo>
                      <a:lnTo>
                        <a:pt x="6418" y="4670"/>
                      </a:lnTo>
                      <a:lnTo>
                        <a:pt x="6281" y="4943"/>
                      </a:lnTo>
                      <a:lnTo>
                        <a:pt x="6117" y="5216"/>
                      </a:lnTo>
                      <a:lnTo>
                        <a:pt x="5926" y="5489"/>
                      </a:lnTo>
                      <a:lnTo>
                        <a:pt x="5708" y="5735"/>
                      </a:lnTo>
                      <a:lnTo>
                        <a:pt x="5462" y="5926"/>
                      </a:lnTo>
                      <a:lnTo>
                        <a:pt x="5216" y="6117"/>
                      </a:lnTo>
                      <a:lnTo>
                        <a:pt x="4943" y="6308"/>
                      </a:lnTo>
                      <a:lnTo>
                        <a:pt x="4643" y="6445"/>
                      </a:lnTo>
                      <a:lnTo>
                        <a:pt x="4342" y="6554"/>
                      </a:lnTo>
                      <a:lnTo>
                        <a:pt x="4015" y="6636"/>
                      </a:lnTo>
                      <a:lnTo>
                        <a:pt x="3687" y="6691"/>
                      </a:lnTo>
                      <a:lnTo>
                        <a:pt x="3332" y="6691"/>
                      </a:lnTo>
                      <a:lnTo>
                        <a:pt x="3332" y="6691"/>
                      </a:lnTo>
                      <a:lnTo>
                        <a:pt x="3004" y="6691"/>
                      </a:lnTo>
                      <a:lnTo>
                        <a:pt x="2676" y="6636"/>
                      </a:lnTo>
                      <a:lnTo>
                        <a:pt x="2349" y="6554"/>
                      </a:lnTo>
                      <a:lnTo>
                        <a:pt x="2048" y="6445"/>
                      </a:lnTo>
                      <a:lnTo>
                        <a:pt x="1748" y="6308"/>
                      </a:lnTo>
                      <a:lnTo>
                        <a:pt x="1475" y="6117"/>
                      </a:lnTo>
                      <a:lnTo>
                        <a:pt x="1202" y="5926"/>
                      </a:lnTo>
                      <a:lnTo>
                        <a:pt x="983" y="5735"/>
                      </a:lnTo>
                      <a:lnTo>
                        <a:pt x="765" y="5489"/>
                      </a:lnTo>
                      <a:lnTo>
                        <a:pt x="574" y="5216"/>
                      </a:lnTo>
                      <a:lnTo>
                        <a:pt x="410" y="4943"/>
                      </a:lnTo>
                      <a:lnTo>
                        <a:pt x="246" y="4670"/>
                      </a:lnTo>
                      <a:lnTo>
                        <a:pt x="137" y="4342"/>
                      </a:lnTo>
                      <a:lnTo>
                        <a:pt x="55" y="4042"/>
                      </a:lnTo>
                      <a:lnTo>
                        <a:pt x="0" y="3687"/>
                      </a:lnTo>
                      <a:lnTo>
                        <a:pt x="0" y="3359"/>
                      </a:lnTo>
                      <a:lnTo>
                        <a:pt x="0" y="3359"/>
                      </a:lnTo>
                      <a:lnTo>
                        <a:pt x="0" y="3004"/>
                      </a:lnTo>
                      <a:lnTo>
                        <a:pt x="55" y="2676"/>
                      </a:lnTo>
                      <a:lnTo>
                        <a:pt x="137" y="2349"/>
                      </a:lnTo>
                      <a:lnTo>
                        <a:pt x="246" y="2048"/>
                      </a:lnTo>
                      <a:lnTo>
                        <a:pt x="410" y="1748"/>
                      </a:lnTo>
                      <a:lnTo>
                        <a:pt x="574" y="1475"/>
                      </a:lnTo>
                      <a:lnTo>
                        <a:pt x="765" y="1229"/>
                      </a:lnTo>
                      <a:lnTo>
                        <a:pt x="983" y="983"/>
                      </a:lnTo>
                      <a:lnTo>
                        <a:pt x="1202" y="765"/>
                      </a:lnTo>
                      <a:lnTo>
                        <a:pt x="1475" y="574"/>
                      </a:lnTo>
                      <a:lnTo>
                        <a:pt x="1748" y="410"/>
                      </a:lnTo>
                      <a:lnTo>
                        <a:pt x="2048" y="273"/>
                      </a:lnTo>
                      <a:lnTo>
                        <a:pt x="2349" y="164"/>
                      </a:lnTo>
                      <a:lnTo>
                        <a:pt x="2676" y="82"/>
                      </a:lnTo>
                      <a:lnTo>
                        <a:pt x="3004" y="27"/>
                      </a:lnTo>
                      <a:lnTo>
                        <a:pt x="3332" y="0"/>
                      </a:lnTo>
                      <a:lnTo>
                        <a:pt x="3332" y="0"/>
                      </a:lnTo>
                      <a:lnTo>
                        <a:pt x="3687" y="27"/>
                      </a:lnTo>
                      <a:lnTo>
                        <a:pt x="4015" y="82"/>
                      </a:lnTo>
                      <a:lnTo>
                        <a:pt x="4342" y="164"/>
                      </a:lnTo>
                      <a:lnTo>
                        <a:pt x="4643" y="273"/>
                      </a:lnTo>
                      <a:lnTo>
                        <a:pt x="4943" y="410"/>
                      </a:lnTo>
                      <a:lnTo>
                        <a:pt x="5216" y="574"/>
                      </a:lnTo>
                      <a:lnTo>
                        <a:pt x="5462" y="765"/>
                      </a:lnTo>
                      <a:lnTo>
                        <a:pt x="5708" y="983"/>
                      </a:lnTo>
                      <a:lnTo>
                        <a:pt x="5926" y="1229"/>
                      </a:lnTo>
                      <a:lnTo>
                        <a:pt x="6117" y="1475"/>
                      </a:lnTo>
                      <a:lnTo>
                        <a:pt x="6281" y="1748"/>
                      </a:lnTo>
                      <a:lnTo>
                        <a:pt x="6418" y="2048"/>
                      </a:lnTo>
                      <a:lnTo>
                        <a:pt x="6527" y="2349"/>
                      </a:lnTo>
                      <a:lnTo>
                        <a:pt x="6636" y="2676"/>
                      </a:lnTo>
                      <a:lnTo>
                        <a:pt x="6663" y="3004"/>
                      </a:lnTo>
                      <a:lnTo>
                        <a:pt x="6691" y="3359"/>
                      </a:lnTo>
                      <a:lnTo>
                        <a:pt x="6691" y="3359"/>
                      </a:lnTo>
                      <a:close/>
                    </a:path>
                  </a:pathLst>
                </a:custGeom>
                <a:noFill/>
                <a:ln w="682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25"/>
                <p:cNvSpPr/>
                <p:nvPr/>
              </p:nvSpPr>
              <p:spPr>
                <a:xfrm>
                  <a:off x="1636950" y="3070825"/>
                  <a:ext cx="167975" cy="16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9" h="6691" fill="none" extrusionOk="0">
                      <a:moveTo>
                        <a:pt x="6719" y="3359"/>
                      </a:moveTo>
                      <a:lnTo>
                        <a:pt x="6719" y="3359"/>
                      </a:lnTo>
                      <a:lnTo>
                        <a:pt x="6691" y="3687"/>
                      </a:lnTo>
                      <a:lnTo>
                        <a:pt x="6637" y="4042"/>
                      </a:lnTo>
                      <a:lnTo>
                        <a:pt x="6555" y="4342"/>
                      </a:lnTo>
                      <a:lnTo>
                        <a:pt x="6446" y="4670"/>
                      </a:lnTo>
                      <a:lnTo>
                        <a:pt x="6309" y="4943"/>
                      </a:lnTo>
                      <a:lnTo>
                        <a:pt x="6145" y="5216"/>
                      </a:lnTo>
                      <a:lnTo>
                        <a:pt x="5954" y="5489"/>
                      </a:lnTo>
                      <a:lnTo>
                        <a:pt x="5736" y="5735"/>
                      </a:lnTo>
                      <a:lnTo>
                        <a:pt x="5490" y="5926"/>
                      </a:lnTo>
                      <a:lnTo>
                        <a:pt x="5217" y="6117"/>
                      </a:lnTo>
                      <a:lnTo>
                        <a:pt x="4944" y="6308"/>
                      </a:lnTo>
                      <a:lnTo>
                        <a:pt x="4671" y="6445"/>
                      </a:lnTo>
                      <a:lnTo>
                        <a:pt x="4343" y="6554"/>
                      </a:lnTo>
                      <a:lnTo>
                        <a:pt x="4042" y="6636"/>
                      </a:lnTo>
                      <a:lnTo>
                        <a:pt x="3687" y="6691"/>
                      </a:lnTo>
                      <a:lnTo>
                        <a:pt x="3360" y="6691"/>
                      </a:lnTo>
                      <a:lnTo>
                        <a:pt x="3360" y="6691"/>
                      </a:lnTo>
                      <a:lnTo>
                        <a:pt x="3005" y="6691"/>
                      </a:lnTo>
                      <a:lnTo>
                        <a:pt x="2677" y="6636"/>
                      </a:lnTo>
                      <a:lnTo>
                        <a:pt x="2349" y="6554"/>
                      </a:lnTo>
                      <a:lnTo>
                        <a:pt x="2049" y="6445"/>
                      </a:lnTo>
                      <a:lnTo>
                        <a:pt x="1749" y="6308"/>
                      </a:lnTo>
                      <a:lnTo>
                        <a:pt x="1476" y="6117"/>
                      </a:lnTo>
                      <a:lnTo>
                        <a:pt x="1230" y="5926"/>
                      </a:lnTo>
                      <a:lnTo>
                        <a:pt x="984" y="5735"/>
                      </a:lnTo>
                      <a:lnTo>
                        <a:pt x="766" y="5489"/>
                      </a:lnTo>
                      <a:lnTo>
                        <a:pt x="574" y="5216"/>
                      </a:lnTo>
                      <a:lnTo>
                        <a:pt x="411" y="4943"/>
                      </a:lnTo>
                      <a:lnTo>
                        <a:pt x="274" y="4670"/>
                      </a:lnTo>
                      <a:lnTo>
                        <a:pt x="165" y="4342"/>
                      </a:lnTo>
                      <a:lnTo>
                        <a:pt x="83" y="4042"/>
                      </a:lnTo>
                      <a:lnTo>
                        <a:pt x="28" y="3687"/>
                      </a:lnTo>
                      <a:lnTo>
                        <a:pt x="1" y="3359"/>
                      </a:lnTo>
                      <a:lnTo>
                        <a:pt x="1" y="3359"/>
                      </a:lnTo>
                      <a:lnTo>
                        <a:pt x="28" y="3004"/>
                      </a:lnTo>
                      <a:lnTo>
                        <a:pt x="83" y="2676"/>
                      </a:lnTo>
                      <a:lnTo>
                        <a:pt x="165" y="2349"/>
                      </a:lnTo>
                      <a:lnTo>
                        <a:pt x="274" y="2048"/>
                      </a:lnTo>
                      <a:lnTo>
                        <a:pt x="411" y="1748"/>
                      </a:lnTo>
                      <a:lnTo>
                        <a:pt x="574" y="1475"/>
                      </a:lnTo>
                      <a:lnTo>
                        <a:pt x="766" y="1229"/>
                      </a:lnTo>
                      <a:lnTo>
                        <a:pt x="984" y="983"/>
                      </a:lnTo>
                      <a:lnTo>
                        <a:pt x="1230" y="765"/>
                      </a:lnTo>
                      <a:lnTo>
                        <a:pt x="1476" y="574"/>
                      </a:lnTo>
                      <a:lnTo>
                        <a:pt x="1749" y="410"/>
                      </a:lnTo>
                      <a:lnTo>
                        <a:pt x="2049" y="273"/>
                      </a:lnTo>
                      <a:lnTo>
                        <a:pt x="2349" y="164"/>
                      </a:lnTo>
                      <a:lnTo>
                        <a:pt x="2677" y="82"/>
                      </a:lnTo>
                      <a:lnTo>
                        <a:pt x="3005" y="27"/>
                      </a:lnTo>
                      <a:lnTo>
                        <a:pt x="3360" y="0"/>
                      </a:lnTo>
                      <a:lnTo>
                        <a:pt x="3360" y="0"/>
                      </a:lnTo>
                      <a:lnTo>
                        <a:pt x="3687" y="27"/>
                      </a:lnTo>
                      <a:lnTo>
                        <a:pt x="4042" y="82"/>
                      </a:lnTo>
                      <a:lnTo>
                        <a:pt x="4343" y="164"/>
                      </a:lnTo>
                      <a:lnTo>
                        <a:pt x="4671" y="273"/>
                      </a:lnTo>
                      <a:lnTo>
                        <a:pt x="4944" y="410"/>
                      </a:lnTo>
                      <a:lnTo>
                        <a:pt x="5217" y="574"/>
                      </a:lnTo>
                      <a:lnTo>
                        <a:pt x="5490" y="765"/>
                      </a:lnTo>
                      <a:lnTo>
                        <a:pt x="5736" y="983"/>
                      </a:lnTo>
                      <a:lnTo>
                        <a:pt x="5954" y="1229"/>
                      </a:lnTo>
                      <a:lnTo>
                        <a:pt x="6145" y="1475"/>
                      </a:lnTo>
                      <a:lnTo>
                        <a:pt x="6309" y="1748"/>
                      </a:lnTo>
                      <a:lnTo>
                        <a:pt x="6446" y="2048"/>
                      </a:lnTo>
                      <a:lnTo>
                        <a:pt x="6555" y="2349"/>
                      </a:lnTo>
                      <a:lnTo>
                        <a:pt x="6637" y="2676"/>
                      </a:lnTo>
                      <a:lnTo>
                        <a:pt x="6691" y="3004"/>
                      </a:lnTo>
                      <a:lnTo>
                        <a:pt x="6719" y="3359"/>
                      </a:lnTo>
                      <a:lnTo>
                        <a:pt x="6719" y="3359"/>
                      </a:lnTo>
                      <a:close/>
                    </a:path>
                  </a:pathLst>
                </a:custGeom>
                <a:noFill/>
                <a:ln w="682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17" name="Google Shape;817;p25"/>
              <p:cNvSpPr/>
              <p:nvPr/>
            </p:nvSpPr>
            <p:spPr>
              <a:xfrm flipH="1">
                <a:off x="251263" y="-184550"/>
                <a:ext cx="923916" cy="923058"/>
              </a:xfrm>
              <a:custGeom>
                <a:avLst/>
                <a:gdLst/>
                <a:ahLst/>
                <a:cxnLst/>
                <a:rect l="l" t="t" r="r" b="b"/>
                <a:pathLst>
                  <a:path w="30149" h="30121" fill="none" extrusionOk="0">
                    <a:moveTo>
                      <a:pt x="30148" y="15047"/>
                    </a:moveTo>
                    <a:lnTo>
                      <a:pt x="30148" y="15047"/>
                    </a:lnTo>
                    <a:lnTo>
                      <a:pt x="30121" y="14282"/>
                    </a:lnTo>
                    <a:lnTo>
                      <a:pt x="30066" y="13518"/>
                    </a:lnTo>
                    <a:lnTo>
                      <a:pt x="29957" y="12753"/>
                    </a:lnTo>
                    <a:lnTo>
                      <a:pt x="29820" y="12016"/>
                    </a:lnTo>
                    <a:lnTo>
                      <a:pt x="29657" y="11306"/>
                    </a:lnTo>
                    <a:lnTo>
                      <a:pt x="29465" y="10568"/>
                    </a:lnTo>
                    <a:lnTo>
                      <a:pt x="29220" y="9886"/>
                    </a:lnTo>
                    <a:lnTo>
                      <a:pt x="28947" y="9203"/>
                    </a:lnTo>
                    <a:lnTo>
                      <a:pt x="28646" y="8520"/>
                    </a:lnTo>
                    <a:lnTo>
                      <a:pt x="28319" y="7865"/>
                    </a:lnTo>
                    <a:lnTo>
                      <a:pt x="27964" y="7237"/>
                    </a:lnTo>
                    <a:lnTo>
                      <a:pt x="27554" y="6636"/>
                    </a:lnTo>
                    <a:lnTo>
                      <a:pt x="27144" y="6035"/>
                    </a:lnTo>
                    <a:lnTo>
                      <a:pt x="26707" y="5462"/>
                    </a:lnTo>
                    <a:lnTo>
                      <a:pt x="26216" y="4916"/>
                    </a:lnTo>
                    <a:lnTo>
                      <a:pt x="25724" y="4397"/>
                    </a:lnTo>
                    <a:lnTo>
                      <a:pt x="25205" y="3905"/>
                    </a:lnTo>
                    <a:lnTo>
                      <a:pt x="24659" y="3441"/>
                    </a:lnTo>
                    <a:lnTo>
                      <a:pt x="24086" y="2977"/>
                    </a:lnTo>
                    <a:lnTo>
                      <a:pt x="23485" y="2567"/>
                    </a:lnTo>
                    <a:lnTo>
                      <a:pt x="22884" y="2185"/>
                    </a:lnTo>
                    <a:lnTo>
                      <a:pt x="22256" y="1803"/>
                    </a:lnTo>
                    <a:lnTo>
                      <a:pt x="21601" y="1475"/>
                    </a:lnTo>
                    <a:lnTo>
                      <a:pt x="20945" y="1175"/>
                    </a:lnTo>
                    <a:lnTo>
                      <a:pt x="20263" y="902"/>
                    </a:lnTo>
                    <a:lnTo>
                      <a:pt x="19553" y="656"/>
                    </a:lnTo>
                    <a:lnTo>
                      <a:pt x="18843" y="465"/>
                    </a:lnTo>
                    <a:lnTo>
                      <a:pt x="18105" y="301"/>
                    </a:lnTo>
                    <a:lnTo>
                      <a:pt x="17368" y="164"/>
                    </a:lnTo>
                    <a:lnTo>
                      <a:pt x="16603" y="55"/>
                    </a:lnTo>
                    <a:lnTo>
                      <a:pt x="15839" y="0"/>
                    </a:lnTo>
                    <a:lnTo>
                      <a:pt x="15074" y="0"/>
                    </a:lnTo>
                    <a:lnTo>
                      <a:pt x="15074" y="0"/>
                    </a:lnTo>
                    <a:lnTo>
                      <a:pt x="14282" y="0"/>
                    </a:lnTo>
                    <a:lnTo>
                      <a:pt x="13518" y="55"/>
                    </a:lnTo>
                    <a:lnTo>
                      <a:pt x="12780" y="164"/>
                    </a:lnTo>
                    <a:lnTo>
                      <a:pt x="12043" y="301"/>
                    </a:lnTo>
                    <a:lnTo>
                      <a:pt x="11306" y="465"/>
                    </a:lnTo>
                    <a:lnTo>
                      <a:pt x="10596" y="656"/>
                    </a:lnTo>
                    <a:lnTo>
                      <a:pt x="9886" y="902"/>
                    </a:lnTo>
                    <a:lnTo>
                      <a:pt x="9203" y="1175"/>
                    </a:lnTo>
                    <a:lnTo>
                      <a:pt x="8548" y="1475"/>
                    </a:lnTo>
                    <a:lnTo>
                      <a:pt x="7892" y="1803"/>
                    </a:lnTo>
                    <a:lnTo>
                      <a:pt x="7264" y="2185"/>
                    </a:lnTo>
                    <a:lnTo>
                      <a:pt x="6636" y="2567"/>
                    </a:lnTo>
                    <a:lnTo>
                      <a:pt x="6063" y="2977"/>
                    </a:lnTo>
                    <a:lnTo>
                      <a:pt x="5489" y="3441"/>
                    </a:lnTo>
                    <a:lnTo>
                      <a:pt x="4943" y="3905"/>
                    </a:lnTo>
                    <a:lnTo>
                      <a:pt x="4424" y="4397"/>
                    </a:lnTo>
                    <a:lnTo>
                      <a:pt x="3905" y="4916"/>
                    </a:lnTo>
                    <a:lnTo>
                      <a:pt x="3441" y="5462"/>
                    </a:lnTo>
                    <a:lnTo>
                      <a:pt x="3004" y="6035"/>
                    </a:lnTo>
                    <a:lnTo>
                      <a:pt x="2567" y="6636"/>
                    </a:lnTo>
                    <a:lnTo>
                      <a:pt x="2185" y="7237"/>
                    </a:lnTo>
                    <a:lnTo>
                      <a:pt x="1830" y="7865"/>
                    </a:lnTo>
                    <a:lnTo>
                      <a:pt x="1475" y="8520"/>
                    </a:lnTo>
                    <a:lnTo>
                      <a:pt x="1174" y="9203"/>
                    </a:lnTo>
                    <a:lnTo>
                      <a:pt x="901" y="9886"/>
                    </a:lnTo>
                    <a:lnTo>
                      <a:pt x="683" y="10568"/>
                    </a:lnTo>
                    <a:lnTo>
                      <a:pt x="464" y="11306"/>
                    </a:lnTo>
                    <a:lnTo>
                      <a:pt x="301" y="12016"/>
                    </a:lnTo>
                    <a:lnTo>
                      <a:pt x="164" y="12753"/>
                    </a:lnTo>
                    <a:lnTo>
                      <a:pt x="82" y="13518"/>
                    </a:lnTo>
                    <a:lnTo>
                      <a:pt x="28" y="14282"/>
                    </a:lnTo>
                    <a:lnTo>
                      <a:pt x="0" y="15047"/>
                    </a:lnTo>
                    <a:lnTo>
                      <a:pt x="0" y="15047"/>
                    </a:lnTo>
                    <a:lnTo>
                      <a:pt x="28" y="15839"/>
                    </a:lnTo>
                    <a:lnTo>
                      <a:pt x="82" y="16603"/>
                    </a:lnTo>
                    <a:lnTo>
                      <a:pt x="164" y="17341"/>
                    </a:lnTo>
                    <a:lnTo>
                      <a:pt x="301" y="18105"/>
                    </a:lnTo>
                    <a:lnTo>
                      <a:pt x="464" y="18815"/>
                    </a:lnTo>
                    <a:lnTo>
                      <a:pt x="683" y="19553"/>
                    </a:lnTo>
                    <a:lnTo>
                      <a:pt x="901" y="20235"/>
                    </a:lnTo>
                    <a:lnTo>
                      <a:pt x="1174" y="20918"/>
                    </a:lnTo>
                    <a:lnTo>
                      <a:pt x="1475" y="21601"/>
                    </a:lnTo>
                    <a:lnTo>
                      <a:pt x="1830" y="22229"/>
                    </a:lnTo>
                    <a:lnTo>
                      <a:pt x="2185" y="22884"/>
                    </a:lnTo>
                    <a:lnTo>
                      <a:pt x="2567" y="23485"/>
                    </a:lnTo>
                    <a:lnTo>
                      <a:pt x="3004" y="24086"/>
                    </a:lnTo>
                    <a:lnTo>
                      <a:pt x="3441" y="24632"/>
                    </a:lnTo>
                    <a:lnTo>
                      <a:pt x="3905" y="25178"/>
                    </a:lnTo>
                    <a:lnTo>
                      <a:pt x="4424" y="25724"/>
                    </a:lnTo>
                    <a:lnTo>
                      <a:pt x="4943" y="26216"/>
                    </a:lnTo>
                    <a:lnTo>
                      <a:pt x="5489" y="26680"/>
                    </a:lnTo>
                    <a:lnTo>
                      <a:pt x="6063" y="27144"/>
                    </a:lnTo>
                    <a:lnTo>
                      <a:pt x="6636" y="27554"/>
                    </a:lnTo>
                    <a:lnTo>
                      <a:pt x="7264" y="27936"/>
                    </a:lnTo>
                    <a:lnTo>
                      <a:pt x="7892" y="28319"/>
                    </a:lnTo>
                    <a:lnTo>
                      <a:pt x="8548" y="28646"/>
                    </a:lnTo>
                    <a:lnTo>
                      <a:pt x="9203" y="28947"/>
                    </a:lnTo>
                    <a:lnTo>
                      <a:pt x="9886" y="29220"/>
                    </a:lnTo>
                    <a:lnTo>
                      <a:pt x="10596" y="29438"/>
                    </a:lnTo>
                    <a:lnTo>
                      <a:pt x="11306" y="29657"/>
                    </a:lnTo>
                    <a:lnTo>
                      <a:pt x="12043" y="29820"/>
                    </a:lnTo>
                    <a:lnTo>
                      <a:pt x="12780" y="29957"/>
                    </a:lnTo>
                    <a:lnTo>
                      <a:pt x="13518" y="30039"/>
                    </a:lnTo>
                    <a:lnTo>
                      <a:pt x="14282" y="30121"/>
                    </a:lnTo>
                    <a:lnTo>
                      <a:pt x="15074" y="30121"/>
                    </a:lnTo>
                    <a:lnTo>
                      <a:pt x="15074" y="30121"/>
                    </a:lnTo>
                    <a:lnTo>
                      <a:pt x="15839" y="30121"/>
                    </a:lnTo>
                    <a:lnTo>
                      <a:pt x="16603" y="30039"/>
                    </a:lnTo>
                    <a:lnTo>
                      <a:pt x="17368" y="29957"/>
                    </a:lnTo>
                    <a:lnTo>
                      <a:pt x="18105" y="29820"/>
                    </a:lnTo>
                    <a:lnTo>
                      <a:pt x="18843" y="29657"/>
                    </a:lnTo>
                    <a:lnTo>
                      <a:pt x="19553" y="29438"/>
                    </a:lnTo>
                    <a:lnTo>
                      <a:pt x="20263" y="29220"/>
                    </a:lnTo>
                    <a:lnTo>
                      <a:pt x="20945" y="28947"/>
                    </a:lnTo>
                    <a:lnTo>
                      <a:pt x="21601" y="28646"/>
                    </a:lnTo>
                    <a:lnTo>
                      <a:pt x="22256" y="28319"/>
                    </a:lnTo>
                    <a:lnTo>
                      <a:pt x="22884" y="27936"/>
                    </a:lnTo>
                    <a:lnTo>
                      <a:pt x="23485" y="27554"/>
                    </a:lnTo>
                    <a:lnTo>
                      <a:pt x="24086" y="27144"/>
                    </a:lnTo>
                    <a:lnTo>
                      <a:pt x="24659" y="26680"/>
                    </a:lnTo>
                    <a:lnTo>
                      <a:pt x="25205" y="26216"/>
                    </a:lnTo>
                    <a:lnTo>
                      <a:pt x="25724" y="25724"/>
                    </a:lnTo>
                    <a:lnTo>
                      <a:pt x="26216" y="25178"/>
                    </a:lnTo>
                    <a:lnTo>
                      <a:pt x="26707" y="24632"/>
                    </a:lnTo>
                    <a:lnTo>
                      <a:pt x="27144" y="24086"/>
                    </a:lnTo>
                    <a:lnTo>
                      <a:pt x="27554" y="23485"/>
                    </a:lnTo>
                    <a:lnTo>
                      <a:pt x="27964" y="22884"/>
                    </a:lnTo>
                    <a:lnTo>
                      <a:pt x="28319" y="22229"/>
                    </a:lnTo>
                    <a:lnTo>
                      <a:pt x="28646" y="21601"/>
                    </a:lnTo>
                    <a:lnTo>
                      <a:pt x="28947" y="20918"/>
                    </a:lnTo>
                    <a:lnTo>
                      <a:pt x="29220" y="20235"/>
                    </a:lnTo>
                    <a:lnTo>
                      <a:pt x="29465" y="19553"/>
                    </a:lnTo>
                    <a:lnTo>
                      <a:pt x="29657" y="18815"/>
                    </a:lnTo>
                    <a:lnTo>
                      <a:pt x="29820" y="18105"/>
                    </a:lnTo>
                    <a:lnTo>
                      <a:pt x="29957" y="17341"/>
                    </a:lnTo>
                    <a:lnTo>
                      <a:pt x="30066" y="16603"/>
                    </a:lnTo>
                    <a:lnTo>
                      <a:pt x="30121" y="15839"/>
                    </a:lnTo>
                    <a:lnTo>
                      <a:pt x="30148" y="15047"/>
                    </a:lnTo>
                    <a:lnTo>
                      <a:pt x="30148" y="1504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5"/>
              <p:cNvSpPr/>
              <p:nvPr/>
            </p:nvSpPr>
            <p:spPr>
              <a:xfrm rot="10800000">
                <a:off x="8236189" y="-565155"/>
                <a:ext cx="2215174" cy="2215174"/>
              </a:xfrm>
              <a:custGeom>
                <a:avLst/>
                <a:gdLst/>
                <a:ahLst/>
                <a:cxnLst/>
                <a:rect l="l" t="t" r="r" b="b"/>
                <a:pathLst>
                  <a:path w="72285" h="72285" fill="none" extrusionOk="0">
                    <a:moveTo>
                      <a:pt x="72285" y="36129"/>
                    </a:moveTo>
                    <a:lnTo>
                      <a:pt x="72285" y="36129"/>
                    </a:lnTo>
                    <a:lnTo>
                      <a:pt x="72285" y="35200"/>
                    </a:lnTo>
                    <a:lnTo>
                      <a:pt x="72257" y="34272"/>
                    </a:lnTo>
                    <a:lnTo>
                      <a:pt x="72203" y="33371"/>
                    </a:lnTo>
                    <a:lnTo>
                      <a:pt x="72121" y="32442"/>
                    </a:lnTo>
                    <a:lnTo>
                      <a:pt x="72012" y="31541"/>
                    </a:lnTo>
                    <a:lnTo>
                      <a:pt x="71875" y="30640"/>
                    </a:lnTo>
                    <a:lnTo>
                      <a:pt x="71738" y="29739"/>
                    </a:lnTo>
                    <a:lnTo>
                      <a:pt x="71575" y="28865"/>
                    </a:lnTo>
                    <a:lnTo>
                      <a:pt x="71383" y="27991"/>
                    </a:lnTo>
                    <a:lnTo>
                      <a:pt x="71165" y="27117"/>
                    </a:lnTo>
                    <a:lnTo>
                      <a:pt x="70919" y="26244"/>
                    </a:lnTo>
                    <a:lnTo>
                      <a:pt x="70673" y="25397"/>
                    </a:lnTo>
                    <a:lnTo>
                      <a:pt x="70400" y="24550"/>
                    </a:lnTo>
                    <a:lnTo>
                      <a:pt x="70100" y="23704"/>
                    </a:lnTo>
                    <a:lnTo>
                      <a:pt x="69800" y="22885"/>
                    </a:lnTo>
                    <a:lnTo>
                      <a:pt x="69445" y="22065"/>
                    </a:lnTo>
                    <a:lnTo>
                      <a:pt x="69117" y="21274"/>
                    </a:lnTo>
                    <a:lnTo>
                      <a:pt x="68735" y="20482"/>
                    </a:lnTo>
                    <a:lnTo>
                      <a:pt x="68352" y="19690"/>
                    </a:lnTo>
                    <a:lnTo>
                      <a:pt x="67943" y="18925"/>
                    </a:lnTo>
                    <a:lnTo>
                      <a:pt x="67506" y="18160"/>
                    </a:lnTo>
                    <a:lnTo>
                      <a:pt x="67069" y="17396"/>
                    </a:lnTo>
                    <a:lnTo>
                      <a:pt x="66605" y="16658"/>
                    </a:lnTo>
                    <a:lnTo>
                      <a:pt x="66113" y="15921"/>
                    </a:lnTo>
                    <a:lnTo>
                      <a:pt x="65621" y="15211"/>
                    </a:lnTo>
                    <a:lnTo>
                      <a:pt x="65103" y="14501"/>
                    </a:lnTo>
                    <a:lnTo>
                      <a:pt x="64584" y="13818"/>
                    </a:lnTo>
                    <a:lnTo>
                      <a:pt x="64038" y="13136"/>
                    </a:lnTo>
                    <a:lnTo>
                      <a:pt x="63491" y="12480"/>
                    </a:lnTo>
                    <a:lnTo>
                      <a:pt x="62918" y="11825"/>
                    </a:lnTo>
                    <a:lnTo>
                      <a:pt x="62317" y="11197"/>
                    </a:lnTo>
                    <a:lnTo>
                      <a:pt x="61716" y="10569"/>
                    </a:lnTo>
                    <a:lnTo>
                      <a:pt x="61088" y="9968"/>
                    </a:lnTo>
                    <a:lnTo>
                      <a:pt x="60460" y="9395"/>
                    </a:lnTo>
                    <a:lnTo>
                      <a:pt x="59805" y="8821"/>
                    </a:lnTo>
                    <a:lnTo>
                      <a:pt x="59149" y="8248"/>
                    </a:lnTo>
                    <a:lnTo>
                      <a:pt x="58467" y="7702"/>
                    </a:lnTo>
                    <a:lnTo>
                      <a:pt x="57784" y="7183"/>
                    </a:lnTo>
                    <a:lnTo>
                      <a:pt x="57074" y="6664"/>
                    </a:lnTo>
                    <a:lnTo>
                      <a:pt x="56364" y="6172"/>
                    </a:lnTo>
                    <a:lnTo>
                      <a:pt x="55627" y="5681"/>
                    </a:lnTo>
                    <a:lnTo>
                      <a:pt x="54889" y="5217"/>
                    </a:lnTo>
                    <a:lnTo>
                      <a:pt x="54152" y="4780"/>
                    </a:lnTo>
                    <a:lnTo>
                      <a:pt x="53388" y="4370"/>
                    </a:lnTo>
                    <a:lnTo>
                      <a:pt x="52596" y="3960"/>
                    </a:lnTo>
                    <a:lnTo>
                      <a:pt x="51831" y="3551"/>
                    </a:lnTo>
                    <a:lnTo>
                      <a:pt x="51039" y="3196"/>
                    </a:lnTo>
                    <a:lnTo>
                      <a:pt x="50220" y="2841"/>
                    </a:lnTo>
                    <a:lnTo>
                      <a:pt x="49401" y="2513"/>
                    </a:lnTo>
                    <a:lnTo>
                      <a:pt x="48581" y="2185"/>
                    </a:lnTo>
                    <a:lnTo>
                      <a:pt x="47735" y="1885"/>
                    </a:lnTo>
                    <a:lnTo>
                      <a:pt x="46888" y="1612"/>
                    </a:lnTo>
                    <a:lnTo>
                      <a:pt x="46042" y="1366"/>
                    </a:lnTo>
                    <a:lnTo>
                      <a:pt x="45195" y="1120"/>
                    </a:lnTo>
                    <a:lnTo>
                      <a:pt x="44321" y="929"/>
                    </a:lnTo>
                    <a:lnTo>
                      <a:pt x="43447" y="738"/>
                    </a:lnTo>
                    <a:lnTo>
                      <a:pt x="42546" y="547"/>
                    </a:lnTo>
                    <a:lnTo>
                      <a:pt x="41645" y="410"/>
                    </a:lnTo>
                    <a:lnTo>
                      <a:pt x="40744" y="274"/>
                    </a:lnTo>
                    <a:lnTo>
                      <a:pt x="39843" y="192"/>
                    </a:lnTo>
                    <a:lnTo>
                      <a:pt x="38942" y="110"/>
                    </a:lnTo>
                    <a:lnTo>
                      <a:pt x="38013" y="55"/>
                    </a:lnTo>
                    <a:lnTo>
                      <a:pt x="37085" y="1"/>
                    </a:lnTo>
                    <a:lnTo>
                      <a:pt x="36156" y="1"/>
                    </a:lnTo>
                    <a:lnTo>
                      <a:pt x="36156" y="1"/>
                    </a:lnTo>
                    <a:lnTo>
                      <a:pt x="35228" y="1"/>
                    </a:lnTo>
                    <a:lnTo>
                      <a:pt x="34299" y="55"/>
                    </a:lnTo>
                    <a:lnTo>
                      <a:pt x="33371" y="110"/>
                    </a:lnTo>
                    <a:lnTo>
                      <a:pt x="32442" y="192"/>
                    </a:lnTo>
                    <a:lnTo>
                      <a:pt x="31541" y="274"/>
                    </a:lnTo>
                    <a:lnTo>
                      <a:pt x="30640" y="410"/>
                    </a:lnTo>
                    <a:lnTo>
                      <a:pt x="29766" y="547"/>
                    </a:lnTo>
                    <a:lnTo>
                      <a:pt x="28865" y="738"/>
                    </a:lnTo>
                    <a:lnTo>
                      <a:pt x="27991" y="929"/>
                    </a:lnTo>
                    <a:lnTo>
                      <a:pt x="27117" y="1120"/>
                    </a:lnTo>
                    <a:lnTo>
                      <a:pt x="26243" y="1366"/>
                    </a:lnTo>
                    <a:lnTo>
                      <a:pt x="25397" y="1612"/>
                    </a:lnTo>
                    <a:lnTo>
                      <a:pt x="24550" y="1885"/>
                    </a:lnTo>
                    <a:lnTo>
                      <a:pt x="23731" y="2185"/>
                    </a:lnTo>
                    <a:lnTo>
                      <a:pt x="22885" y="2513"/>
                    </a:lnTo>
                    <a:lnTo>
                      <a:pt x="22093" y="2841"/>
                    </a:lnTo>
                    <a:lnTo>
                      <a:pt x="21273" y="3196"/>
                    </a:lnTo>
                    <a:lnTo>
                      <a:pt x="20481" y="3551"/>
                    </a:lnTo>
                    <a:lnTo>
                      <a:pt x="19690" y="3960"/>
                    </a:lnTo>
                    <a:lnTo>
                      <a:pt x="18925" y="4370"/>
                    </a:lnTo>
                    <a:lnTo>
                      <a:pt x="18160" y="4780"/>
                    </a:lnTo>
                    <a:lnTo>
                      <a:pt x="17396" y="5217"/>
                    </a:lnTo>
                    <a:lnTo>
                      <a:pt x="16658" y="5681"/>
                    </a:lnTo>
                    <a:lnTo>
                      <a:pt x="15948" y="6172"/>
                    </a:lnTo>
                    <a:lnTo>
                      <a:pt x="15238" y="6664"/>
                    </a:lnTo>
                    <a:lnTo>
                      <a:pt x="14528" y="7183"/>
                    </a:lnTo>
                    <a:lnTo>
                      <a:pt x="13846" y="7702"/>
                    </a:lnTo>
                    <a:lnTo>
                      <a:pt x="13163" y="8248"/>
                    </a:lnTo>
                    <a:lnTo>
                      <a:pt x="12508" y="8821"/>
                    </a:lnTo>
                    <a:lnTo>
                      <a:pt x="11852" y="9395"/>
                    </a:lnTo>
                    <a:lnTo>
                      <a:pt x="11224" y="9968"/>
                    </a:lnTo>
                    <a:lnTo>
                      <a:pt x="10596" y="10569"/>
                    </a:lnTo>
                    <a:lnTo>
                      <a:pt x="9995" y="11197"/>
                    </a:lnTo>
                    <a:lnTo>
                      <a:pt x="9394" y="11825"/>
                    </a:lnTo>
                    <a:lnTo>
                      <a:pt x="8821" y="12480"/>
                    </a:lnTo>
                    <a:lnTo>
                      <a:pt x="8248" y="13136"/>
                    </a:lnTo>
                    <a:lnTo>
                      <a:pt x="7701" y="13818"/>
                    </a:lnTo>
                    <a:lnTo>
                      <a:pt x="7183" y="14501"/>
                    </a:lnTo>
                    <a:lnTo>
                      <a:pt x="6664" y="15211"/>
                    </a:lnTo>
                    <a:lnTo>
                      <a:pt x="6172" y="15921"/>
                    </a:lnTo>
                    <a:lnTo>
                      <a:pt x="5708" y="16658"/>
                    </a:lnTo>
                    <a:lnTo>
                      <a:pt x="5244" y="17396"/>
                    </a:lnTo>
                    <a:lnTo>
                      <a:pt x="4807" y="18160"/>
                    </a:lnTo>
                    <a:lnTo>
                      <a:pt x="4370" y="18925"/>
                    </a:lnTo>
                    <a:lnTo>
                      <a:pt x="3960" y="19690"/>
                    </a:lnTo>
                    <a:lnTo>
                      <a:pt x="3578" y="20482"/>
                    </a:lnTo>
                    <a:lnTo>
                      <a:pt x="3196" y="21274"/>
                    </a:lnTo>
                    <a:lnTo>
                      <a:pt x="2841" y="22065"/>
                    </a:lnTo>
                    <a:lnTo>
                      <a:pt x="2513" y="22885"/>
                    </a:lnTo>
                    <a:lnTo>
                      <a:pt x="2185" y="23704"/>
                    </a:lnTo>
                    <a:lnTo>
                      <a:pt x="1912" y="24550"/>
                    </a:lnTo>
                    <a:lnTo>
                      <a:pt x="1639" y="25397"/>
                    </a:lnTo>
                    <a:lnTo>
                      <a:pt x="1366" y="26244"/>
                    </a:lnTo>
                    <a:lnTo>
                      <a:pt x="1147" y="27117"/>
                    </a:lnTo>
                    <a:lnTo>
                      <a:pt x="929" y="27991"/>
                    </a:lnTo>
                    <a:lnTo>
                      <a:pt x="738" y="28865"/>
                    </a:lnTo>
                    <a:lnTo>
                      <a:pt x="574" y="29739"/>
                    </a:lnTo>
                    <a:lnTo>
                      <a:pt x="410" y="30640"/>
                    </a:lnTo>
                    <a:lnTo>
                      <a:pt x="301" y="31541"/>
                    </a:lnTo>
                    <a:lnTo>
                      <a:pt x="192" y="32442"/>
                    </a:lnTo>
                    <a:lnTo>
                      <a:pt x="110" y="33371"/>
                    </a:lnTo>
                    <a:lnTo>
                      <a:pt x="55" y="34272"/>
                    </a:lnTo>
                    <a:lnTo>
                      <a:pt x="28" y="35200"/>
                    </a:lnTo>
                    <a:lnTo>
                      <a:pt x="1" y="36129"/>
                    </a:lnTo>
                    <a:lnTo>
                      <a:pt x="1" y="36129"/>
                    </a:lnTo>
                    <a:lnTo>
                      <a:pt x="28" y="37085"/>
                    </a:lnTo>
                    <a:lnTo>
                      <a:pt x="55" y="38013"/>
                    </a:lnTo>
                    <a:lnTo>
                      <a:pt x="110" y="38914"/>
                    </a:lnTo>
                    <a:lnTo>
                      <a:pt x="192" y="39843"/>
                    </a:lnTo>
                    <a:lnTo>
                      <a:pt x="301" y="40744"/>
                    </a:lnTo>
                    <a:lnTo>
                      <a:pt x="410" y="41645"/>
                    </a:lnTo>
                    <a:lnTo>
                      <a:pt x="574" y="42546"/>
                    </a:lnTo>
                    <a:lnTo>
                      <a:pt x="738" y="43420"/>
                    </a:lnTo>
                    <a:lnTo>
                      <a:pt x="929" y="44294"/>
                    </a:lnTo>
                    <a:lnTo>
                      <a:pt x="1147" y="45168"/>
                    </a:lnTo>
                    <a:lnTo>
                      <a:pt x="1366" y="46042"/>
                    </a:lnTo>
                    <a:lnTo>
                      <a:pt x="1639" y="46888"/>
                    </a:lnTo>
                    <a:lnTo>
                      <a:pt x="1912" y="47735"/>
                    </a:lnTo>
                    <a:lnTo>
                      <a:pt x="2185" y="48581"/>
                    </a:lnTo>
                    <a:lnTo>
                      <a:pt x="2513" y="49401"/>
                    </a:lnTo>
                    <a:lnTo>
                      <a:pt x="2841" y="50220"/>
                    </a:lnTo>
                    <a:lnTo>
                      <a:pt x="3196" y="51012"/>
                    </a:lnTo>
                    <a:lnTo>
                      <a:pt x="3578" y="51804"/>
                    </a:lnTo>
                    <a:lnTo>
                      <a:pt x="3960" y="52596"/>
                    </a:lnTo>
                    <a:lnTo>
                      <a:pt x="4370" y="53360"/>
                    </a:lnTo>
                    <a:lnTo>
                      <a:pt x="4807" y="54125"/>
                    </a:lnTo>
                    <a:lnTo>
                      <a:pt x="5244" y="54889"/>
                    </a:lnTo>
                    <a:lnTo>
                      <a:pt x="5708" y="55627"/>
                    </a:lnTo>
                    <a:lnTo>
                      <a:pt x="6172" y="56337"/>
                    </a:lnTo>
                    <a:lnTo>
                      <a:pt x="6664" y="57074"/>
                    </a:lnTo>
                    <a:lnTo>
                      <a:pt x="7183" y="57757"/>
                    </a:lnTo>
                    <a:lnTo>
                      <a:pt x="7701" y="58467"/>
                    </a:lnTo>
                    <a:lnTo>
                      <a:pt x="8248" y="59122"/>
                    </a:lnTo>
                    <a:lnTo>
                      <a:pt x="8821" y="59805"/>
                    </a:lnTo>
                    <a:lnTo>
                      <a:pt x="9394" y="60433"/>
                    </a:lnTo>
                    <a:lnTo>
                      <a:pt x="9995" y="61088"/>
                    </a:lnTo>
                    <a:lnTo>
                      <a:pt x="10596" y="61689"/>
                    </a:lnTo>
                    <a:lnTo>
                      <a:pt x="11224" y="62317"/>
                    </a:lnTo>
                    <a:lnTo>
                      <a:pt x="11852" y="62891"/>
                    </a:lnTo>
                    <a:lnTo>
                      <a:pt x="12508" y="63464"/>
                    </a:lnTo>
                    <a:lnTo>
                      <a:pt x="13163" y="64038"/>
                    </a:lnTo>
                    <a:lnTo>
                      <a:pt x="13846" y="64584"/>
                    </a:lnTo>
                    <a:lnTo>
                      <a:pt x="14528" y="65103"/>
                    </a:lnTo>
                    <a:lnTo>
                      <a:pt x="15238" y="65621"/>
                    </a:lnTo>
                    <a:lnTo>
                      <a:pt x="15948" y="66113"/>
                    </a:lnTo>
                    <a:lnTo>
                      <a:pt x="16658" y="66604"/>
                    </a:lnTo>
                    <a:lnTo>
                      <a:pt x="17396" y="67041"/>
                    </a:lnTo>
                    <a:lnTo>
                      <a:pt x="18160" y="67506"/>
                    </a:lnTo>
                    <a:lnTo>
                      <a:pt x="18925" y="67915"/>
                    </a:lnTo>
                    <a:lnTo>
                      <a:pt x="19690" y="68325"/>
                    </a:lnTo>
                    <a:lnTo>
                      <a:pt x="20481" y="68734"/>
                    </a:lnTo>
                    <a:lnTo>
                      <a:pt x="21273" y="69089"/>
                    </a:lnTo>
                    <a:lnTo>
                      <a:pt x="22093" y="69444"/>
                    </a:lnTo>
                    <a:lnTo>
                      <a:pt x="22885" y="69772"/>
                    </a:lnTo>
                    <a:lnTo>
                      <a:pt x="23731" y="70100"/>
                    </a:lnTo>
                    <a:lnTo>
                      <a:pt x="24550" y="70400"/>
                    </a:lnTo>
                    <a:lnTo>
                      <a:pt x="25397" y="70673"/>
                    </a:lnTo>
                    <a:lnTo>
                      <a:pt x="26243" y="70919"/>
                    </a:lnTo>
                    <a:lnTo>
                      <a:pt x="27117" y="71138"/>
                    </a:lnTo>
                    <a:lnTo>
                      <a:pt x="27991" y="71356"/>
                    </a:lnTo>
                    <a:lnTo>
                      <a:pt x="28865" y="71547"/>
                    </a:lnTo>
                    <a:lnTo>
                      <a:pt x="29766" y="71711"/>
                    </a:lnTo>
                    <a:lnTo>
                      <a:pt x="30640" y="71875"/>
                    </a:lnTo>
                    <a:lnTo>
                      <a:pt x="31541" y="71984"/>
                    </a:lnTo>
                    <a:lnTo>
                      <a:pt x="32442" y="72093"/>
                    </a:lnTo>
                    <a:lnTo>
                      <a:pt x="33371" y="72175"/>
                    </a:lnTo>
                    <a:lnTo>
                      <a:pt x="34299" y="72230"/>
                    </a:lnTo>
                    <a:lnTo>
                      <a:pt x="35228" y="72284"/>
                    </a:lnTo>
                    <a:lnTo>
                      <a:pt x="36156" y="72284"/>
                    </a:lnTo>
                    <a:lnTo>
                      <a:pt x="36156" y="72284"/>
                    </a:lnTo>
                    <a:lnTo>
                      <a:pt x="37085" y="72284"/>
                    </a:lnTo>
                    <a:lnTo>
                      <a:pt x="38013" y="72230"/>
                    </a:lnTo>
                    <a:lnTo>
                      <a:pt x="38942" y="72175"/>
                    </a:lnTo>
                    <a:lnTo>
                      <a:pt x="39843" y="72093"/>
                    </a:lnTo>
                    <a:lnTo>
                      <a:pt x="40744" y="71984"/>
                    </a:lnTo>
                    <a:lnTo>
                      <a:pt x="41645" y="71875"/>
                    </a:lnTo>
                    <a:lnTo>
                      <a:pt x="42546" y="71711"/>
                    </a:lnTo>
                    <a:lnTo>
                      <a:pt x="43447" y="71547"/>
                    </a:lnTo>
                    <a:lnTo>
                      <a:pt x="44321" y="71356"/>
                    </a:lnTo>
                    <a:lnTo>
                      <a:pt x="45195" y="71138"/>
                    </a:lnTo>
                    <a:lnTo>
                      <a:pt x="46042" y="70919"/>
                    </a:lnTo>
                    <a:lnTo>
                      <a:pt x="46888" y="70673"/>
                    </a:lnTo>
                    <a:lnTo>
                      <a:pt x="47735" y="70400"/>
                    </a:lnTo>
                    <a:lnTo>
                      <a:pt x="48581" y="70100"/>
                    </a:lnTo>
                    <a:lnTo>
                      <a:pt x="49401" y="69772"/>
                    </a:lnTo>
                    <a:lnTo>
                      <a:pt x="50220" y="69444"/>
                    </a:lnTo>
                    <a:lnTo>
                      <a:pt x="51039" y="69089"/>
                    </a:lnTo>
                    <a:lnTo>
                      <a:pt x="51831" y="68734"/>
                    </a:lnTo>
                    <a:lnTo>
                      <a:pt x="52596" y="68325"/>
                    </a:lnTo>
                    <a:lnTo>
                      <a:pt x="53388" y="67915"/>
                    </a:lnTo>
                    <a:lnTo>
                      <a:pt x="54152" y="67506"/>
                    </a:lnTo>
                    <a:lnTo>
                      <a:pt x="54889" y="67041"/>
                    </a:lnTo>
                    <a:lnTo>
                      <a:pt x="55627" y="66604"/>
                    </a:lnTo>
                    <a:lnTo>
                      <a:pt x="56364" y="66113"/>
                    </a:lnTo>
                    <a:lnTo>
                      <a:pt x="57074" y="65621"/>
                    </a:lnTo>
                    <a:lnTo>
                      <a:pt x="57784" y="65103"/>
                    </a:lnTo>
                    <a:lnTo>
                      <a:pt x="58467" y="64584"/>
                    </a:lnTo>
                    <a:lnTo>
                      <a:pt x="59149" y="64038"/>
                    </a:lnTo>
                    <a:lnTo>
                      <a:pt x="59805" y="63464"/>
                    </a:lnTo>
                    <a:lnTo>
                      <a:pt x="60460" y="62891"/>
                    </a:lnTo>
                    <a:lnTo>
                      <a:pt x="61088" y="62317"/>
                    </a:lnTo>
                    <a:lnTo>
                      <a:pt x="61716" y="61689"/>
                    </a:lnTo>
                    <a:lnTo>
                      <a:pt x="62317" y="61088"/>
                    </a:lnTo>
                    <a:lnTo>
                      <a:pt x="62918" y="60433"/>
                    </a:lnTo>
                    <a:lnTo>
                      <a:pt x="63491" y="59805"/>
                    </a:lnTo>
                    <a:lnTo>
                      <a:pt x="64038" y="59122"/>
                    </a:lnTo>
                    <a:lnTo>
                      <a:pt x="64584" y="58467"/>
                    </a:lnTo>
                    <a:lnTo>
                      <a:pt x="65103" y="57757"/>
                    </a:lnTo>
                    <a:lnTo>
                      <a:pt x="65621" y="57074"/>
                    </a:lnTo>
                    <a:lnTo>
                      <a:pt x="66113" y="56337"/>
                    </a:lnTo>
                    <a:lnTo>
                      <a:pt x="66605" y="55627"/>
                    </a:lnTo>
                    <a:lnTo>
                      <a:pt x="67069" y="54889"/>
                    </a:lnTo>
                    <a:lnTo>
                      <a:pt x="67506" y="54125"/>
                    </a:lnTo>
                    <a:lnTo>
                      <a:pt x="67943" y="53360"/>
                    </a:lnTo>
                    <a:lnTo>
                      <a:pt x="68352" y="52596"/>
                    </a:lnTo>
                    <a:lnTo>
                      <a:pt x="68735" y="51804"/>
                    </a:lnTo>
                    <a:lnTo>
                      <a:pt x="69117" y="51012"/>
                    </a:lnTo>
                    <a:lnTo>
                      <a:pt x="69445" y="50220"/>
                    </a:lnTo>
                    <a:lnTo>
                      <a:pt x="69800" y="49401"/>
                    </a:lnTo>
                    <a:lnTo>
                      <a:pt x="70100" y="48581"/>
                    </a:lnTo>
                    <a:lnTo>
                      <a:pt x="70400" y="47735"/>
                    </a:lnTo>
                    <a:lnTo>
                      <a:pt x="70673" y="46888"/>
                    </a:lnTo>
                    <a:lnTo>
                      <a:pt x="70919" y="46042"/>
                    </a:lnTo>
                    <a:lnTo>
                      <a:pt x="71165" y="45168"/>
                    </a:lnTo>
                    <a:lnTo>
                      <a:pt x="71383" y="44294"/>
                    </a:lnTo>
                    <a:lnTo>
                      <a:pt x="71575" y="43420"/>
                    </a:lnTo>
                    <a:lnTo>
                      <a:pt x="71738" y="42546"/>
                    </a:lnTo>
                    <a:lnTo>
                      <a:pt x="71875" y="41645"/>
                    </a:lnTo>
                    <a:lnTo>
                      <a:pt x="72012" y="40744"/>
                    </a:lnTo>
                    <a:lnTo>
                      <a:pt x="72121" y="39843"/>
                    </a:lnTo>
                    <a:lnTo>
                      <a:pt x="72203" y="38914"/>
                    </a:lnTo>
                    <a:lnTo>
                      <a:pt x="72257" y="38013"/>
                    </a:lnTo>
                    <a:lnTo>
                      <a:pt x="72285" y="37085"/>
                    </a:lnTo>
                    <a:lnTo>
                      <a:pt x="72285" y="36129"/>
                    </a:lnTo>
                    <a:lnTo>
                      <a:pt x="72285" y="3612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9" name="Google Shape;819;p25"/>
              <p:cNvGrpSpPr/>
              <p:nvPr/>
            </p:nvGrpSpPr>
            <p:grpSpPr>
              <a:xfrm rot="10800000">
                <a:off x="7088944" y="1165321"/>
                <a:ext cx="1770250" cy="40300"/>
                <a:chOff x="2257875" y="5824913"/>
                <a:chExt cx="1770250" cy="40300"/>
              </a:xfrm>
            </p:grpSpPr>
            <p:sp>
              <p:nvSpPr>
                <p:cNvPr id="820" name="Google Shape;820;p25"/>
                <p:cNvSpPr/>
                <p:nvPr/>
              </p:nvSpPr>
              <p:spPr>
                <a:xfrm>
                  <a:off x="3987825" y="5824913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2" y="0"/>
                      </a:moveTo>
                      <a:lnTo>
                        <a:pt x="629" y="28"/>
                      </a:lnTo>
                      <a:lnTo>
                        <a:pt x="492" y="55"/>
                      </a:lnTo>
                      <a:lnTo>
                        <a:pt x="355" y="137"/>
                      </a:lnTo>
                      <a:lnTo>
                        <a:pt x="219" y="246"/>
                      </a:lnTo>
                      <a:lnTo>
                        <a:pt x="137" y="355"/>
                      </a:lnTo>
                      <a:lnTo>
                        <a:pt x="55" y="492"/>
                      </a:lnTo>
                      <a:lnTo>
                        <a:pt x="0" y="656"/>
                      </a:lnTo>
                      <a:lnTo>
                        <a:pt x="0" y="820"/>
                      </a:lnTo>
                      <a:lnTo>
                        <a:pt x="0" y="984"/>
                      </a:lnTo>
                      <a:lnTo>
                        <a:pt x="55" y="1120"/>
                      </a:lnTo>
                      <a:lnTo>
                        <a:pt x="137" y="1257"/>
                      </a:lnTo>
                      <a:lnTo>
                        <a:pt x="219" y="1393"/>
                      </a:lnTo>
                      <a:lnTo>
                        <a:pt x="355" y="1475"/>
                      </a:lnTo>
                      <a:lnTo>
                        <a:pt x="492" y="1557"/>
                      </a:lnTo>
                      <a:lnTo>
                        <a:pt x="629" y="1612"/>
                      </a:lnTo>
                      <a:lnTo>
                        <a:pt x="956" y="1612"/>
                      </a:lnTo>
                      <a:lnTo>
                        <a:pt x="1120" y="1557"/>
                      </a:lnTo>
                      <a:lnTo>
                        <a:pt x="1257" y="1475"/>
                      </a:lnTo>
                      <a:lnTo>
                        <a:pt x="1366" y="1393"/>
                      </a:lnTo>
                      <a:lnTo>
                        <a:pt x="1475" y="1257"/>
                      </a:lnTo>
                      <a:lnTo>
                        <a:pt x="1557" y="1120"/>
                      </a:lnTo>
                      <a:lnTo>
                        <a:pt x="1612" y="984"/>
                      </a:lnTo>
                      <a:lnTo>
                        <a:pt x="1612" y="820"/>
                      </a:lnTo>
                      <a:lnTo>
                        <a:pt x="1612" y="656"/>
                      </a:lnTo>
                      <a:lnTo>
                        <a:pt x="1557" y="492"/>
                      </a:lnTo>
                      <a:lnTo>
                        <a:pt x="1475" y="355"/>
                      </a:lnTo>
                      <a:lnTo>
                        <a:pt x="1366" y="246"/>
                      </a:lnTo>
                      <a:lnTo>
                        <a:pt x="1257" y="137"/>
                      </a:lnTo>
                      <a:lnTo>
                        <a:pt x="1120" y="55"/>
                      </a:lnTo>
                      <a:lnTo>
                        <a:pt x="956" y="28"/>
                      </a:lnTo>
                      <a:lnTo>
                        <a:pt x="79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5"/>
                <p:cNvSpPr/>
                <p:nvPr/>
              </p:nvSpPr>
              <p:spPr>
                <a:xfrm>
                  <a:off x="3912725" y="5824913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2" y="0"/>
                      </a:moveTo>
                      <a:lnTo>
                        <a:pt x="629" y="28"/>
                      </a:lnTo>
                      <a:lnTo>
                        <a:pt x="492" y="55"/>
                      </a:lnTo>
                      <a:lnTo>
                        <a:pt x="356" y="137"/>
                      </a:lnTo>
                      <a:lnTo>
                        <a:pt x="219" y="246"/>
                      </a:lnTo>
                      <a:lnTo>
                        <a:pt x="137" y="355"/>
                      </a:lnTo>
                      <a:lnTo>
                        <a:pt x="55" y="492"/>
                      </a:lnTo>
                      <a:lnTo>
                        <a:pt x="1" y="656"/>
                      </a:lnTo>
                      <a:lnTo>
                        <a:pt x="1" y="820"/>
                      </a:lnTo>
                      <a:lnTo>
                        <a:pt x="1" y="984"/>
                      </a:lnTo>
                      <a:lnTo>
                        <a:pt x="55" y="1120"/>
                      </a:lnTo>
                      <a:lnTo>
                        <a:pt x="137" y="1257"/>
                      </a:lnTo>
                      <a:lnTo>
                        <a:pt x="219" y="1393"/>
                      </a:lnTo>
                      <a:lnTo>
                        <a:pt x="356" y="1475"/>
                      </a:lnTo>
                      <a:lnTo>
                        <a:pt x="492" y="1557"/>
                      </a:lnTo>
                      <a:lnTo>
                        <a:pt x="629" y="1612"/>
                      </a:lnTo>
                      <a:lnTo>
                        <a:pt x="956" y="1612"/>
                      </a:lnTo>
                      <a:lnTo>
                        <a:pt x="1120" y="1557"/>
                      </a:lnTo>
                      <a:lnTo>
                        <a:pt x="1257" y="1475"/>
                      </a:lnTo>
                      <a:lnTo>
                        <a:pt x="1366" y="1393"/>
                      </a:lnTo>
                      <a:lnTo>
                        <a:pt x="1475" y="1257"/>
                      </a:lnTo>
                      <a:lnTo>
                        <a:pt x="1557" y="1120"/>
                      </a:lnTo>
                      <a:lnTo>
                        <a:pt x="1584" y="984"/>
                      </a:lnTo>
                      <a:lnTo>
                        <a:pt x="1612" y="820"/>
                      </a:lnTo>
                      <a:lnTo>
                        <a:pt x="1584" y="656"/>
                      </a:lnTo>
                      <a:lnTo>
                        <a:pt x="1557" y="492"/>
                      </a:lnTo>
                      <a:lnTo>
                        <a:pt x="1475" y="355"/>
                      </a:lnTo>
                      <a:lnTo>
                        <a:pt x="1366" y="246"/>
                      </a:lnTo>
                      <a:lnTo>
                        <a:pt x="1257" y="137"/>
                      </a:lnTo>
                      <a:lnTo>
                        <a:pt x="1120" y="55"/>
                      </a:lnTo>
                      <a:lnTo>
                        <a:pt x="956" y="28"/>
                      </a:lnTo>
                      <a:lnTo>
                        <a:pt x="79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25"/>
                <p:cNvSpPr/>
                <p:nvPr/>
              </p:nvSpPr>
              <p:spPr>
                <a:xfrm>
                  <a:off x="3540650" y="5824913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3" y="0"/>
                      </a:moveTo>
                      <a:lnTo>
                        <a:pt x="629" y="28"/>
                      </a:lnTo>
                      <a:lnTo>
                        <a:pt x="492" y="55"/>
                      </a:lnTo>
                      <a:lnTo>
                        <a:pt x="356" y="137"/>
                      </a:lnTo>
                      <a:lnTo>
                        <a:pt x="219" y="246"/>
                      </a:lnTo>
                      <a:lnTo>
                        <a:pt x="137" y="355"/>
                      </a:lnTo>
                      <a:lnTo>
                        <a:pt x="55" y="492"/>
                      </a:lnTo>
                      <a:lnTo>
                        <a:pt x="1" y="656"/>
                      </a:lnTo>
                      <a:lnTo>
                        <a:pt x="1" y="820"/>
                      </a:lnTo>
                      <a:lnTo>
                        <a:pt x="1" y="984"/>
                      </a:lnTo>
                      <a:lnTo>
                        <a:pt x="55" y="1120"/>
                      </a:lnTo>
                      <a:lnTo>
                        <a:pt x="137" y="1257"/>
                      </a:lnTo>
                      <a:lnTo>
                        <a:pt x="219" y="1393"/>
                      </a:lnTo>
                      <a:lnTo>
                        <a:pt x="356" y="1475"/>
                      </a:lnTo>
                      <a:lnTo>
                        <a:pt x="492" y="1557"/>
                      </a:lnTo>
                      <a:lnTo>
                        <a:pt x="629" y="1612"/>
                      </a:lnTo>
                      <a:lnTo>
                        <a:pt x="957" y="1612"/>
                      </a:lnTo>
                      <a:lnTo>
                        <a:pt x="1120" y="1557"/>
                      </a:lnTo>
                      <a:lnTo>
                        <a:pt x="1257" y="1475"/>
                      </a:lnTo>
                      <a:lnTo>
                        <a:pt x="1366" y="1393"/>
                      </a:lnTo>
                      <a:lnTo>
                        <a:pt x="1475" y="1257"/>
                      </a:lnTo>
                      <a:lnTo>
                        <a:pt x="1557" y="1120"/>
                      </a:lnTo>
                      <a:lnTo>
                        <a:pt x="1585" y="984"/>
                      </a:lnTo>
                      <a:lnTo>
                        <a:pt x="1612" y="820"/>
                      </a:lnTo>
                      <a:lnTo>
                        <a:pt x="1585" y="656"/>
                      </a:lnTo>
                      <a:lnTo>
                        <a:pt x="1557" y="492"/>
                      </a:lnTo>
                      <a:lnTo>
                        <a:pt x="1475" y="355"/>
                      </a:lnTo>
                      <a:lnTo>
                        <a:pt x="1366" y="246"/>
                      </a:lnTo>
                      <a:lnTo>
                        <a:pt x="1257" y="137"/>
                      </a:lnTo>
                      <a:lnTo>
                        <a:pt x="1120" y="55"/>
                      </a:lnTo>
                      <a:lnTo>
                        <a:pt x="957" y="28"/>
                      </a:lnTo>
                      <a:lnTo>
                        <a:pt x="79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25"/>
                <p:cNvSpPr/>
                <p:nvPr/>
              </p:nvSpPr>
              <p:spPr>
                <a:xfrm>
                  <a:off x="2257875" y="5824913"/>
                  <a:ext cx="40975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9" h="1612" extrusionOk="0">
                      <a:moveTo>
                        <a:pt x="819" y="0"/>
                      </a:moveTo>
                      <a:lnTo>
                        <a:pt x="656" y="28"/>
                      </a:lnTo>
                      <a:lnTo>
                        <a:pt x="492" y="55"/>
                      </a:lnTo>
                      <a:lnTo>
                        <a:pt x="355" y="137"/>
                      </a:lnTo>
                      <a:lnTo>
                        <a:pt x="246" y="246"/>
                      </a:lnTo>
                      <a:lnTo>
                        <a:pt x="137" y="355"/>
                      </a:lnTo>
                      <a:lnTo>
                        <a:pt x="82" y="492"/>
                      </a:lnTo>
                      <a:lnTo>
                        <a:pt x="27" y="656"/>
                      </a:lnTo>
                      <a:lnTo>
                        <a:pt x="0" y="820"/>
                      </a:lnTo>
                      <a:lnTo>
                        <a:pt x="27" y="984"/>
                      </a:lnTo>
                      <a:lnTo>
                        <a:pt x="82" y="1120"/>
                      </a:lnTo>
                      <a:lnTo>
                        <a:pt x="137" y="1257"/>
                      </a:lnTo>
                      <a:lnTo>
                        <a:pt x="246" y="1393"/>
                      </a:lnTo>
                      <a:lnTo>
                        <a:pt x="355" y="1475"/>
                      </a:lnTo>
                      <a:lnTo>
                        <a:pt x="492" y="1557"/>
                      </a:lnTo>
                      <a:lnTo>
                        <a:pt x="656" y="1612"/>
                      </a:lnTo>
                      <a:lnTo>
                        <a:pt x="983" y="1612"/>
                      </a:lnTo>
                      <a:lnTo>
                        <a:pt x="1147" y="1557"/>
                      </a:lnTo>
                      <a:lnTo>
                        <a:pt x="1284" y="1475"/>
                      </a:lnTo>
                      <a:lnTo>
                        <a:pt x="1393" y="1393"/>
                      </a:lnTo>
                      <a:lnTo>
                        <a:pt x="1502" y="1257"/>
                      </a:lnTo>
                      <a:lnTo>
                        <a:pt x="1557" y="1120"/>
                      </a:lnTo>
                      <a:lnTo>
                        <a:pt x="1611" y="984"/>
                      </a:lnTo>
                      <a:lnTo>
                        <a:pt x="1639" y="820"/>
                      </a:lnTo>
                      <a:lnTo>
                        <a:pt x="1611" y="656"/>
                      </a:lnTo>
                      <a:lnTo>
                        <a:pt x="1557" y="492"/>
                      </a:lnTo>
                      <a:lnTo>
                        <a:pt x="1502" y="355"/>
                      </a:lnTo>
                      <a:lnTo>
                        <a:pt x="1393" y="246"/>
                      </a:lnTo>
                      <a:lnTo>
                        <a:pt x="1284" y="137"/>
                      </a:lnTo>
                      <a:lnTo>
                        <a:pt x="1147" y="55"/>
                      </a:lnTo>
                      <a:lnTo>
                        <a:pt x="983" y="28"/>
                      </a:lnTo>
                      <a:lnTo>
                        <a:pt x="81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25"/>
                <p:cNvSpPr/>
                <p:nvPr/>
              </p:nvSpPr>
              <p:spPr>
                <a:xfrm>
                  <a:off x="2332975" y="5824913"/>
                  <a:ext cx="40975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9" h="1612" extrusionOk="0">
                      <a:moveTo>
                        <a:pt x="819" y="0"/>
                      </a:moveTo>
                      <a:lnTo>
                        <a:pt x="655" y="28"/>
                      </a:lnTo>
                      <a:lnTo>
                        <a:pt x="519" y="55"/>
                      </a:lnTo>
                      <a:lnTo>
                        <a:pt x="382" y="137"/>
                      </a:lnTo>
                      <a:lnTo>
                        <a:pt x="246" y="246"/>
                      </a:lnTo>
                      <a:lnTo>
                        <a:pt x="137" y="355"/>
                      </a:lnTo>
                      <a:lnTo>
                        <a:pt x="82" y="492"/>
                      </a:lnTo>
                      <a:lnTo>
                        <a:pt x="27" y="656"/>
                      </a:lnTo>
                      <a:lnTo>
                        <a:pt x="0" y="820"/>
                      </a:lnTo>
                      <a:lnTo>
                        <a:pt x="27" y="984"/>
                      </a:lnTo>
                      <a:lnTo>
                        <a:pt x="82" y="1120"/>
                      </a:lnTo>
                      <a:lnTo>
                        <a:pt x="137" y="1257"/>
                      </a:lnTo>
                      <a:lnTo>
                        <a:pt x="246" y="1393"/>
                      </a:lnTo>
                      <a:lnTo>
                        <a:pt x="382" y="1475"/>
                      </a:lnTo>
                      <a:lnTo>
                        <a:pt x="519" y="1557"/>
                      </a:lnTo>
                      <a:lnTo>
                        <a:pt x="655" y="1612"/>
                      </a:lnTo>
                      <a:lnTo>
                        <a:pt x="983" y="1612"/>
                      </a:lnTo>
                      <a:lnTo>
                        <a:pt x="1147" y="1557"/>
                      </a:lnTo>
                      <a:lnTo>
                        <a:pt x="1284" y="1475"/>
                      </a:lnTo>
                      <a:lnTo>
                        <a:pt x="1393" y="1393"/>
                      </a:lnTo>
                      <a:lnTo>
                        <a:pt x="1502" y="1257"/>
                      </a:lnTo>
                      <a:lnTo>
                        <a:pt x="1557" y="1120"/>
                      </a:lnTo>
                      <a:lnTo>
                        <a:pt x="1611" y="984"/>
                      </a:lnTo>
                      <a:lnTo>
                        <a:pt x="1639" y="820"/>
                      </a:lnTo>
                      <a:lnTo>
                        <a:pt x="1611" y="656"/>
                      </a:lnTo>
                      <a:lnTo>
                        <a:pt x="1557" y="492"/>
                      </a:lnTo>
                      <a:lnTo>
                        <a:pt x="1502" y="355"/>
                      </a:lnTo>
                      <a:lnTo>
                        <a:pt x="1393" y="246"/>
                      </a:lnTo>
                      <a:lnTo>
                        <a:pt x="1284" y="137"/>
                      </a:lnTo>
                      <a:lnTo>
                        <a:pt x="1147" y="55"/>
                      </a:lnTo>
                      <a:lnTo>
                        <a:pt x="983" y="28"/>
                      </a:lnTo>
                      <a:lnTo>
                        <a:pt x="81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5" name="Google Shape;825;p25"/>
              <p:cNvGrpSpPr/>
              <p:nvPr/>
            </p:nvGrpSpPr>
            <p:grpSpPr>
              <a:xfrm>
                <a:off x="8430800" y="2470875"/>
                <a:ext cx="350250" cy="150900"/>
                <a:chOff x="2636975" y="3650250"/>
                <a:chExt cx="350250" cy="150900"/>
              </a:xfrm>
            </p:grpSpPr>
            <p:sp>
              <p:nvSpPr>
                <p:cNvPr id="826" name="Google Shape;826;p25"/>
                <p:cNvSpPr/>
                <p:nvPr/>
              </p:nvSpPr>
              <p:spPr>
                <a:xfrm>
                  <a:off x="2636975" y="3650250"/>
                  <a:ext cx="49850" cy="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4" h="1995" extrusionOk="0">
                      <a:moveTo>
                        <a:pt x="0" y="1"/>
                      </a:moveTo>
                      <a:lnTo>
                        <a:pt x="0" y="1994"/>
                      </a:lnTo>
                      <a:lnTo>
                        <a:pt x="1994" y="1994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25"/>
                <p:cNvSpPr/>
                <p:nvPr/>
              </p:nvSpPr>
              <p:spPr>
                <a:xfrm>
                  <a:off x="2736650" y="3650250"/>
                  <a:ext cx="50550" cy="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1995" extrusionOk="0">
                      <a:moveTo>
                        <a:pt x="0" y="1"/>
                      </a:moveTo>
                      <a:lnTo>
                        <a:pt x="0" y="1994"/>
                      </a:lnTo>
                      <a:lnTo>
                        <a:pt x="2021" y="1994"/>
                      </a:lnTo>
                      <a:lnTo>
                        <a:pt x="202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25"/>
                <p:cNvSpPr/>
                <p:nvPr/>
              </p:nvSpPr>
              <p:spPr>
                <a:xfrm>
                  <a:off x="2837000" y="3650250"/>
                  <a:ext cx="49875" cy="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" h="1995" extrusionOk="0">
                      <a:moveTo>
                        <a:pt x="1" y="1"/>
                      </a:moveTo>
                      <a:lnTo>
                        <a:pt x="1" y="1994"/>
                      </a:lnTo>
                      <a:lnTo>
                        <a:pt x="1994" y="1994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25"/>
                <p:cNvSpPr/>
                <p:nvPr/>
              </p:nvSpPr>
              <p:spPr>
                <a:xfrm>
                  <a:off x="2937350" y="3650250"/>
                  <a:ext cx="49875" cy="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" h="1995" extrusionOk="0">
                      <a:moveTo>
                        <a:pt x="1" y="1"/>
                      </a:moveTo>
                      <a:lnTo>
                        <a:pt x="1" y="1994"/>
                      </a:lnTo>
                      <a:lnTo>
                        <a:pt x="1994" y="1994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25"/>
                <p:cNvSpPr/>
                <p:nvPr/>
              </p:nvSpPr>
              <p:spPr>
                <a:xfrm>
                  <a:off x="2636975" y="3750600"/>
                  <a:ext cx="49850" cy="5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4" h="2022" extrusionOk="0">
                      <a:moveTo>
                        <a:pt x="0" y="1"/>
                      </a:moveTo>
                      <a:lnTo>
                        <a:pt x="0" y="2022"/>
                      </a:lnTo>
                      <a:lnTo>
                        <a:pt x="1994" y="2022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25"/>
                <p:cNvSpPr/>
                <p:nvPr/>
              </p:nvSpPr>
              <p:spPr>
                <a:xfrm>
                  <a:off x="2736650" y="3750600"/>
                  <a:ext cx="50550" cy="5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022" extrusionOk="0">
                      <a:moveTo>
                        <a:pt x="0" y="1"/>
                      </a:moveTo>
                      <a:lnTo>
                        <a:pt x="0" y="2022"/>
                      </a:lnTo>
                      <a:lnTo>
                        <a:pt x="2021" y="2022"/>
                      </a:lnTo>
                      <a:lnTo>
                        <a:pt x="202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25"/>
                <p:cNvSpPr/>
                <p:nvPr/>
              </p:nvSpPr>
              <p:spPr>
                <a:xfrm>
                  <a:off x="2837000" y="3750600"/>
                  <a:ext cx="49875" cy="5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" h="2022" extrusionOk="0">
                      <a:moveTo>
                        <a:pt x="1" y="1"/>
                      </a:moveTo>
                      <a:lnTo>
                        <a:pt x="1" y="2022"/>
                      </a:lnTo>
                      <a:lnTo>
                        <a:pt x="1994" y="2022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25"/>
                <p:cNvSpPr/>
                <p:nvPr/>
              </p:nvSpPr>
              <p:spPr>
                <a:xfrm>
                  <a:off x="2937350" y="3750600"/>
                  <a:ext cx="49875" cy="5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" h="2022" extrusionOk="0">
                      <a:moveTo>
                        <a:pt x="1" y="1"/>
                      </a:moveTo>
                      <a:lnTo>
                        <a:pt x="1" y="2022"/>
                      </a:lnTo>
                      <a:lnTo>
                        <a:pt x="1994" y="2022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34" name="Google Shape;834;p25"/>
              <p:cNvSpPr/>
              <p:nvPr/>
            </p:nvSpPr>
            <p:spPr>
              <a:xfrm>
                <a:off x="-1850350" y="171150"/>
                <a:ext cx="256357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3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5"/>
              <p:cNvSpPr/>
              <p:nvPr/>
            </p:nvSpPr>
            <p:spPr>
              <a:xfrm flipH="1">
                <a:off x="370893" y="-65052"/>
                <a:ext cx="684684" cy="684048"/>
              </a:xfrm>
              <a:custGeom>
                <a:avLst/>
                <a:gdLst/>
                <a:ahLst/>
                <a:cxnLst/>
                <a:rect l="l" t="t" r="r" b="b"/>
                <a:pathLst>
                  <a:path w="30149" h="30121" fill="none" extrusionOk="0">
                    <a:moveTo>
                      <a:pt x="30148" y="15047"/>
                    </a:moveTo>
                    <a:lnTo>
                      <a:pt x="30148" y="15047"/>
                    </a:lnTo>
                    <a:lnTo>
                      <a:pt x="30121" y="14282"/>
                    </a:lnTo>
                    <a:lnTo>
                      <a:pt x="30066" y="13518"/>
                    </a:lnTo>
                    <a:lnTo>
                      <a:pt x="29957" y="12753"/>
                    </a:lnTo>
                    <a:lnTo>
                      <a:pt x="29820" y="12016"/>
                    </a:lnTo>
                    <a:lnTo>
                      <a:pt x="29657" y="11306"/>
                    </a:lnTo>
                    <a:lnTo>
                      <a:pt x="29465" y="10568"/>
                    </a:lnTo>
                    <a:lnTo>
                      <a:pt x="29220" y="9886"/>
                    </a:lnTo>
                    <a:lnTo>
                      <a:pt x="28947" y="9203"/>
                    </a:lnTo>
                    <a:lnTo>
                      <a:pt x="28646" y="8520"/>
                    </a:lnTo>
                    <a:lnTo>
                      <a:pt x="28319" y="7865"/>
                    </a:lnTo>
                    <a:lnTo>
                      <a:pt x="27964" y="7237"/>
                    </a:lnTo>
                    <a:lnTo>
                      <a:pt x="27554" y="6636"/>
                    </a:lnTo>
                    <a:lnTo>
                      <a:pt x="27144" y="6035"/>
                    </a:lnTo>
                    <a:lnTo>
                      <a:pt x="26707" y="5462"/>
                    </a:lnTo>
                    <a:lnTo>
                      <a:pt x="26216" y="4916"/>
                    </a:lnTo>
                    <a:lnTo>
                      <a:pt x="25724" y="4397"/>
                    </a:lnTo>
                    <a:lnTo>
                      <a:pt x="25205" y="3905"/>
                    </a:lnTo>
                    <a:lnTo>
                      <a:pt x="24659" y="3441"/>
                    </a:lnTo>
                    <a:lnTo>
                      <a:pt x="24086" y="2977"/>
                    </a:lnTo>
                    <a:lnTo>
                      <a:pt x="23485" y="2567"/>
                    </a:lnTo>
                    <a:lnTo>
                      <a:pt x="22884" y="2185"/>
                    </a:lnTo>
                    <a:lnTo>
                      <a:pt x="22256" y="1803"/>
                    </a:lnTo>
                    <a:lnTo>
                      <a:pt x="21601" y="1475"/>
                    </a:lnTo>
                    <a:lnTo>
                      <a:pt x="20945" y="1175"/>
                    </a:lnTo>
                    <a:lnTo>
                      <a:pt x="20263" y="902"/>
                    </a:lnTo>
                    <a:lnTo>
                      <a:pt x="19553" y="656"/>
                    </a:lnTo>
                    <a:lnTo>
                      <a:pt x="18843" y="465"/>
                    </a:lnTo>
                    <a:lnTo>
                      <a:pt x="18105" y="301"/>
                    </a:lnTo>
                    <a:lnTo>
                      <a:pt x="17368" y="164"/>
                    </a:lnTo>
                    <a:lnTo>
                      <a:pt x="16603" y="55"/>
                    </a:lnTo>
                    <a:lnTo>
                      <a:pt x="15839" y="0"/>
                    </a:lnTo>
                    <a:lnTo>
                      <a:pt x="15074" y="0"/>
                    </a:lnTo>
                    <a:lnTo>
                      <a:pt x="15074" y="0"/>
                    </a:lnTo>
                    <a:lnTo>
                      <a:pt x="14282" y="0"/>
                    </a:lnTo>
                    <a:lnTo>
                      <a:pt x="13518" y="55"/>
                    </a:lnTo>
                    <a:lnTo>
                      <a:pt x="12780" y="164"/>
                    </a:lnTo>
                    <a:lnTo>
                      <a:pt x="12043" y="301"/>
                    </a:lnTo>
                    <a:lnTo>
                      <a:pt x="11306" y="465"/>
                    </a:lnTo>
                    <a:lnTo>
                      <a:pt x="10596" y="656"/>
                    </a:lnTo>
                    <a:lnTo>
                      <a:pt x="9886" y="902"/>
                    </a:lnTo>
                    <a:lnTo>
                      <a:pt x="9203" y="1175"/>
                    </a:lnTo>
                    <a:lnTo>
                      <a:pt x="8548" y="1475"/>
                    </a:lnTo>
                    <a:lnTo>
                      <a:pt x="7892" y="1803"/>
                    </a:lnTo>
                    <a:lnTo>
                      <a:pt x="7264" y="2185"/>
                    </a:lnTo>
                    <a:lnTo>
                      <a:pt x="6636" y="2567"/>
                    </a:lnTo>
                    <a:lnTo>
                      <a:pt x="6063" y="2977"/>
                    </a:lnTo>
                    <a:lnTo>
                      <a:pt x="5489" y="3441"/>
                    </a:lnTo>
                    <a:lnTo>
                      <a:pt x="4943" y="3905"/>
                    </a:lnTo>
                    <a:lnTo>
                      <a:pt x="4424" y="4397"/>
                    </a:lnTo>
                    <a:lnTo>
                      <a:pt x="3905" y="4916"/>
                    </a:lnTo>
                    <a:lnTo>
                      <a:pt x="3441" y="5462"/>
                    </a:lnTo>
                    <a:lnTo>
                      <a:pt x="3004" y="6035"/>
                    </a:lnTo>
                    <a:lnTo>
                      <a:pt x="2567" y="6636"/>
                    </a:lnTo>
                    <a:lnTo>
                      <a:pt x="2185" y="7237"/>
                    </a:lnTo>
                    <a:lnTo>
                      <a:pt x="1830" y="7865"/>
                    </a:lnTo>
                    <a:lnTo>
                      <a:pt x="1475" y="8520"/>
                    </a:lnTo>
                    <a:lnTo>
                      <a:pt x="1174" y="9203"/>
                    </a:lnTo>
                    <a:lnTo>
                      <a:pt x="901" y="9886"/>
                    </a:lnTo>
                    <a:lnTo>
                      <a:pt x="683" y="10568"/>
                    </a:lnTo>
                    <a:lnTo>
                      <a:pt x="464" y="11306"/>
                    </a:lnTo>
                    <a:lnTo>
                      <a:pt x="301" y="12016"/>
                    </a:lnTo>
                    <a:lnTo>
                      <a:pt x="164" y="12753"/>
                    </a:lnTo>
                    <a:lnTo>
                      <a:pt x="82" y="13518"/>
                    </a:lnTo>
                    <a:lnTo>
                      <a:pt x="28" y="14282"/>
                    </a:lnTo>
                    <a:lnTo>
                      <a:pt x="0" y="15047"/>
                    </a:lnTo>
                    <a:lnTo>
                      <a:pt x="0" y="15047"/>
                    </a:lnTo>
                    <a:lnTo>
                      <a:pt x="28" y="15839"/>
                    </a:lnTo>
                    <a:lnTo>
                      <a:pt x="82" y="16603"/>
                    </a:lnTo>
                    <a:lnTo>
                      <a:pt x="164" y="17341"/>
                    </a:lnTo>
                    <a:lnTo>
                      <a:pt x="301" y="18105"/>
                    </a:lnTo>
                    <a:lnTo>
                      <a:pt x="464" y="18815"/>
                    </a:lnTo>
                    <a:lnTo>
                      <a:pt x="683" y="19553"/>
                    </a:lnTo>
                    <a:lnTo>
                      <a:pt x="901" y="20235"/>
                    </a:lnTo>
                    <a:lnTo>
                      <a:pt x="1174" y="20918"/>
                    </a:lnTo>
                    <a:lnTo>
                      <a:pt x="1475" y="21601"/>
                    </a:lnTo>
                    <a:lnTo>
                      <a:pt x="1830" y="22229"/>
                    </a:lnTo>
                    <a:lnTo>
                      <a:pt x="2185" y="22884"/>
                    </a:lnTo>
                    <a:lnTo>
                      <a:pt x="2567" y="23485"/>
                    </a:lnTo>
                    <a:lnTo>
                      <a:pt x="3004" y="24086"/>
                    </a:lnTo>
                    <a:lnTo>
                      <a:pt x="3441" y="24632"/>
                    </a:lnTo>
                    <a:lnTo>
                      <a:pt x="3905" y="25178"/>
                    </a:lnTo>
                    <a:lnTo>
                      <a:pt x="4424" y="25724"/>
                    </a:lnTo>
                    <a:lnTo>
                      <a:pt x="4943" y="26216"/>
                    </a:lnTo>
                    <a:lnTo>
                      <a:pt x="5489" y="26680"/>
                    </a:lnTo>
                    <a:lnTo>
                      <a:pt x="6063" y="27144"/>
                    </a:lnTo>
                    <a:lnTo>
                      <a:pt x="6636" y="27554"/>
                    </a:lnTo>
                    <a:lnTo>
                      <a:pt x="7264" y="27936"/>
                    </a:lnTo>
                    <a:lnTo>
                      <a:pt x="7892" y="28319"/>
                    </a:lnTo>
                    <a:lnTo>
                      <a:pt x="8548" y="28646"/>
                    </a:lnTo>
                    <a:lnTo>
                      <a:pt x="9203" y="28947"/>
                    </a:lnTo>
                    <a:lnTo>
                      <a:pt x="9886" y="29220"/>
                    </a:lnTo>
                    <a:lnTo>
                      <a:pt x="10596" y="29438"/>
                    </a:lnTo>
                    <a:lnTo>
                      <a:pt x="11306" y="29657"/>
                    </a:lnTo>
                    <a:lnTo>
                      <a:pt x="12043" y="29820"/>
                    </a:lnTo>
                    <a:lnTo>
                      <a:pt x="12780" y="29957"/>
                    </a:lnTo>
                    <a:lnTo>
                      <a:pt x="13518" y="30039"/>
                    </a:lnTo>
                    <a:lnTo>
                      <a:pt x="14282" y="30121"/>
                    </a:lnTo>
                    <a:lnTo>
                      <a:pt x="15074" y="30121"/>
                    </a:lnTo>
                    <a:lnTo>
                      <a:pt x="15074" y="30121"/>
                    </a:lnTo>
                    <a:lnTo>
                      <a:pt x="15839" y="30121"/>
                    </a:lnTo>
                    <a:lnTo>
                      <a:pt x="16603" y="30039"/>
                    </a:lnTo>
                    <a:lnTo>
                      <a:pt x="17368" y="29957"/>
                    </a:lnTo>
                    <a:lnTo>
                      <a:pt x="18105" y="29820"/>
                    </a:lnTo>
                    <a:lnTo>
                      <a:pt x="18843" y="29657"/>
                    </a:lnTo>
                    <a:lnTo>
                      <a:pt x="19553" y="29438"/>
                    </a:lnTo>
                    <a:lnTo>
                      <a:pt x="20263" y="29220"/>
                    </a:lnTo>
                    <a:lnTo>
                      <a:pt x="20945" y="28947"/>
                    </a:lnTo>
                    <a:lnTo>
                      <a:pt x="21601" y="28646"/>
                    </a:lnTo>
                    <a:lnTo>
                      <a:pt x="22256" y="28319"/>
                    </a:lnTo>
                    <a:lnTo>
                      <a:pt x="22884" y="27936"/>
                    </a:lnTo>
                    <a:lnTo>
                      <a:pt x="23485" y="27554"/>
                    </a:lnTo>
                    <a:lnTo>
                      <a:pt x="24086" y="27144"/>
                    </a:lnTo>
                    <a:lnTo>
                      <a:pt x="24659" y="26680"/>
                    </a:lnTo>
                    <a:lnTo>
                      <a:pt x="25205" y="26216"/>
                    </a:lnTo>
                    <a:lnTo>
                      <a:pt x="25724" y="25724"/>
                    </a:lnTo>
                    <a:lnTo>
                      <a:pt x="26216" y="25178"/>
                    </a:lnTo>
                    <a:lnTo>
                      <a:pt x="26707" y="24632"/>
                    </a:lnTo>
                    <a:lnTo>
                      <a:pt x="27144" y="24086"/>
                    </a:lnTo>
                    <a:lnTo>
                      <a:pt x="27554" y="23485"/>
                    </a:lnTo>
                    <a:lnTo>
                      <a:pt x="27964" y="22884"/>
                    </a:lnTo>
                    <a:lnTo>
                      <a:pt x="28319" y="22229"/>
                    </a:lnTo>
                    <a:lnTo>
                      <a:pt x="28646" y="21601"/>
                    </a:lnTo>
                    <a:lnTo>
                      <a:pt x="28947" y="20918"/>
                    </a:lnTo>
                    <a:lnTo>
                      <a:pt x="29220" y="20235"/>
                    </a:lnTo>
                    <a:lnTo>
                      <a:pt x="29465" y="19553"/>
                    </a:lnTo>
                    <a:lnTo>
                      <a:pt x="29657" y="18815"/>
                    </a:lnTo>
                    <a:lnTo>
                      <a:pt x="29820" y="18105"/>
                    </a:lnTo>
                    <a:lnTo>
                      <a:pt x="29957" y="17341"/>
                    </a:lnTo>
                    <a:lnTo>
                      <a:pt x="30066" y="16603"/>
                    </a:lnTo>
                    <a:lnTo>
                      <a:pt x="30121" y="15839"/>
                    </a:lnTo>
                    <a:lnTo>
                      <a:pt x="30148" y="15047"/>
                    </a:lnTo>
                    <a:lnTo>
                      <a:pt x="30148" y="1504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6" name="Google Shape;836;p25"/>
            <p:cNvSpPr/>
            <p:nvPr/>
          </p:nvSpPr>
          <p:spPr>
            <a:xfrm>
              <a:off x="2305049" y="304799"/>
              <a:ext cx="4533896" cy="4533896"/>
            </a:xfrm>
            <a:custGeom>
              <a:avLst/>
              <a:gdLst/>
              <a:ahLst/>
              <a:cxnLst/>
              <a:rect l="l" t="t" r="r" b="b"/>
              <a:pathLst>
                <a:path w="72285" h="72285" fill="none" extrusionOk="0">
                  <a:moveTo>
                    <a:pt x="72285" y="36129"/>
                  </a:moveTo>
                  <a:lnTo>
                    <a:pt x="72285" y="36129"/>
                  </a:lnTo>
                  <a:lnTo>
                    <a:pt x="72285" y="35200"/>
                  </a:lnTo>
                  <a:lnTo>
                    <a:pt x="72257" y="34272"/>
                  </a:lnTo>
                  <a:lnTo>
                    <a:pt x="72203" y="33371"/>
                  </a:lnTo>
                  <a:lnTo>
                    <a:pt x="72121" y="32442"/>
                  </a:lnTo>
                  <a:lnTo>
                    <a:pt x="72012" y="31541"/>
                  </a:lnTo>
                  <a:lnTo>
                    <a:pt x="71875" y="30640"/>
                  </a:lnTo>
                  <a:lnTo>
                    <a:pt x="71738" y="29739"/>
                  </a:lnTo>
                  <a:lnTo>
                    <a:pt x="71575" y="28865"/>
                  </a:lnTo>
                  <a:lnTo>
                    <a:pt x="71383" y="27991"/>
                  </a:lnTo>
                  <a:lnTo>
                    <a:pt x="71165" y="27117"/>
                  </a:lnTo>
                  <a:lnTo>
                    <a:pt x="70919" y="26244"/>
                  </a:lnTo>
                  <a:lnTo>
                    <a:pt x="70673" y="25397"/>
                  </a:lnTo>
                  <a:lnTo>
                    <a:pt x="70400" y="24550"/>
                  </a:lnTo>
                  <a:lnTo>
                    <a:pt x="70100" y="23704"/>
                  </a:lnTo>
                  <a:lnTo>
                    <a:pt x="69800" y="22885"/>
                  </a:lnTo>
                  <a:lnTo>
                    <a:pt x="69445" y="22065"/>
                  </a:lnTo>
                  <a:lnTo>
                    <a:pt x="69117" y="21274"/>
                  </a:lnTo>
                  <a:lnTo>
                    <a:pt x="68735" y="20482"/>
                  </a:lnTo>
                  <a:lnTo>
                    <a:pt x="68352" y="19690"/>
                  </a:lnTo>
                  <a:lnTo>
                    <a:pt x="67943" y="18925"/>
                  </a:lnTo>
                  <a:lnTo>
                    <a:pt x="67506" y="18160"/>
                  </a:lnTo>
                  <a:lnTo>
                    <a:pt x="67069" y="17396"/>
                  </a:lnTo>
                  <a:lnTo>
                    <a:pt x="66605" y="16658"/>
                  </a:lnTo>
                  <a:lnTo>
                    <a:pt x="66113" y="15921"/>
                  </a:lnTo>
                  <a:lnTo>
                    <a:pt x="65621" y="15211"/>
                  </a:lnTo>
                  <a:lnTo>
                    <a:pt x="65103" y="14501"/>
                  </a:lnTo>
                  <a:lnTo>
                    <a:pt x="64584" y="13818"/>
                  </a:lnTo>
                  <a:lnTo>
                    <a:pt x="64038" y="13136"/>
                  </a:lnTo>
                  <a:lnTo>
                    <a:pt x="63491" y="12480"/>
                  </a:lnTo>
                  <a:lnTo>
                    <a:pt x="62918" y="11825"/>
                  </a:lnTo>
                  <a:lnTo>
                    <a:pt x="62317" y="11197"/>
                  </a:lnTo>
                  <a:lnTo>
                    <a:pt x="61716" y="10569"/>
                  </a:lnTo>
                  <a:lnTo>
                    <a:pt x="61088" y="9968"/>
                  </a:lnTo>
                  <a:lnTo>
                    <a:pt x="60460" y="9395"/>
                  </a:lnTo>
                  <a:lnTo>
                    <a:pt x="59805" y="8821"/>
                  </a:lnTo>
                  <a:lnTo>
                    <a:pt x="59149" y="8248"/>
                  </a:lnTo>
                  <a:lnTo>
                    <a:pt x="58467" y="7702"/>
                  </a:lnTo>
                  <a:lnTo>
                    <a:pt x="57784" y="7183"/>
                  </a:lnTo>
                  <a:lnTo>
                    <a:pt x="57074" y="6664"/>
                  </a:lnTo>
                  <a:lnTo>
                    <a:pt x="56364" y="6172"/>
                  </a:lnTo>
                  <a:lnTo>
                    <a:pt x="55627" y="5681"/>
                  </a:lnTo>
                  <a:lnTo>
                    <a:pt x="54889" y="5217"/>
                  </a:lnTo>
                  <a:lnTo>
                    <a:pt x="54152" y="4780"/>
                  </a:lnTo>
                  <a:lnTo>
                    <a:pt x="53388" y="4370"/>
                  </a:lnTo>
                  <a:lnTo>
                    <a:pt x="52596" y="3960"/>
                  </a:lnTo>
                  <a:lnTo>
                    <a:pt x="51831" y="3551"/>
                  </a:lnTo>
                  <a:lnTo>
                    <a:pt x="51039" y="3196"/>
                  </a:lnTo>
                  <a:lnTo>
                    <a:pt x="50220" y="2841"/>
                  </a:lnTo>
                  <a:lnTo>
                    <a:pt x="49401" y="2513"/>
                  </a:lnTo>
                  <a:lnTo>
                    <a:pt x="48581" y="2185"/>
                  </a:lnTo>
                  <a:lnTo>
                    <a:pt x="47735" y="1885"/>
                  </a:lnTo>
                  <a:lnTo>
                    <a:pt x="46888" y="1612"/>
                  </a:lnTo>
                  <a:lnTo>
                    <a:pt x="46042" y="1366"/>
                  </a:lnTo>
                  <a:lnTo>
                    <a:pt x="45195" y="1120"/>
                  </a:lnTo>
                  <a:lnTo>
                    <a:pt x="44321" y="929"/>
                  </a:lnTo>
                  <a:lnTo>
                    <a:pt x="43447" y="738"/>
                  </a:lnTo>
                  <a:lnTo>
                    <a:pt x="42546" y="547"/>
                  </a:lnTo>
                  <a:lnTo>
                    <a:pt x="41645" y="410"/>
                  </a:lnTo>
                  <a:lnTo>
                    <a:pt x="40744" y="274"/>
                  </a:lnTo>
                  <a:lnTo>
                    <a:pt x="39843" y="192"/>
                  </a:lnTo>
                  <a:lnTo>
                    <a:pt x="38942" y="110"/>
                  </a:lnTo>
                  <a:lnTo>
                    <a:pt x="38013" y="55"/>
                  </a:lnTo>
                  <a:lnTo>
                    <a:pt x="37085" y="1"/>
                  </a:lnTo>
                  <a:lnTo>
                    <a:pt x="36156" y="1"/>
                  </a:lnTo>
                  <a:lnTo>
                    <a:pt x="36156" y="1"/>
                  </a:lnTo>
                  <a:lnTo>
                    <a:pt x="35228" y="1"/>
                  </a:lnTo>
                  <a:lnTo>
                    <a:pt x="34299" y="55"/>
                  </a:lnTo>
                  <a:lnTo>
                    <a:pt x="33371" y="110"/>
                  </a:lnTo>
                  <a:lnTo>
                    <a:pt x="32442" y="192"/>
                  </a:lnTo>
                  <a:lnTo>
                    <a:pt x="31541" y="274"/>
                  </a:lnTo>
                  <a:lnTo>
                    <a:pt x="30640" y="410"/>
                  </a:lnTo>
                  <a:lnTo>
                    <a:pt x="29766" y="547"/>
                  </a:lnTo>
                  <a:lnTo>
                    <a:pt x="28865" y="738"/>
                  </a:lnTo>
                  <a:lnTo>
                    <a:pt x="27991" y="929"/>
                  </a:lnTo>
                  <a:lnTo>
                    <a:pt x="27117" y="1120"/>
                  </a:lnTo>
                  <a:lnTo>
                    <a:pt x="26243" y="1366"/>
                  </a:lnTo>
                  <a:lnTo>
                    <a:pt x="25397" y="1612"/>
                  </a:lnTo>
                  <a:lnTo>
                    <a:pt x="24550" y="1885"/>
                  </a:lnTo>
                  <a:lnTo>
                    <a:pt x="23731" y="2185"/>
                  </a:lnTo>
                  <a:lnTo>
                    <a:pt x="22885" y="2513"/>
                  </a:lnTo>
                  <a:lnTo>
                    <a:pt x="22093" y="2841"/>
                  </a:lnTo>
                  <a:lnTo>
                    <a:pt x="21273" y="3196"/>
                  </a:lnTo>
                  <a:lnTo>
                    <a:pt x="20481" y="3551"/>
                  </a:lnTo>
                  <a:lnTo>
                    <a:pt x="19690" y="3960"/>
                  </a:lnTo>
                  <a:lnTo>
                    <a:pt x="18925" y="4370"/>
                  </a:lnTo>
                  <a:lnTo>
                    <a:pt x="18160" y="4780"/>
                  </a:lnTo>
                  <a:lnTo>
                    <a:pt x="17396" y="5217"/>
                  </a:lnTo>
                  <a:lnTo>
                    <a:pt x="16658" y="5681"/>
                  </a:lnTo>
                  <a:lnTo>
                    <a:pt x="15948" y="6172"/>
                  </a:lnTo>
                  <a:lnTo>
                    <a:pt x="15238" y="6664"/>
                  </a:lnTo>
                  <a:lnTo>
                    <a:pt x="14528" y="7183"/>
                  </a:lnTo>
                  <a:lnTo>
                    <a:pt x="13846" y="7702"/>
                  </a:lnTo>
                  <a:lnTo>
                    <a:pt x="13163" y="8248"/>
                  </a:lnTo>
                  <a:lnTo>
                    <a:pt x="12508" y="8821"/>
                  </a:lnTo>
                  <a:lnTo>
                    <a:pt x="11852" y="9395"/>
                  </a:lnTo>
                  <a:lnTo>
                    <a:pt x="11224" y="9968"/>
                  </a:lnTo>
                  <a:lnTo>
                    <a:pt x="10596" y="10569"/>
                  </a:lnTo>
                  <a:lnTo>
                    <a:pt x="9995" y="11197"/>
                  </a:lnTo>
                  <a:lnTo>
                    <a:pt x="9394" y="11825"/>
                  </a:lnTo>
                  <a:lnTo>
                    <a:pt x="8821" y="12480"/>
                  </a:lnTo>
                  <a:lnTo>
                    <a:pt x="8248" y="13136"/>
                  </a:lnTo>
                  <a:lnTo>
                    <a:pt x="7701" y="13818"/>
                  </a:lnTo>
                  <a:lnTo>
                    <a:pt x="7183" y="14501"/>
                  </a:lnTo>
                  <a:lnTo>
                    <a:pt x="6664" y="15211"/>
                  </a:lnTo>
                  <a:lnTo>
                    <a:pt x="6172" y="15921"/>
                  </a:lnTo>
                  <a:lnTo>
                    <a:pt x="5708" y="16658"/>
                  </a:lnTo>
                  <a:lnTo>
                    <a:pt x="5244" y="17396"/>
                  </a:lnTo>
                  <a:lnTo>
                    <a:pt x="4807" y="18160"/>
                  </a:lnTo>
                  <a:lnTo>
                    <a:pt x="4370" y="18925"/>
                  </a:lnTo>
                  <a:lnTo>
                    <a:pt x="3960" y="19690"/>
                  </a:lnTo>
                  <a:lnTo>
                    <a:pt x="3578" y="20482"/>
                  </a:lnTo>
                  <a:lnTo>
                    <a:pt x="3196" y="21274"/>
                  </a:lnTo>
                  <a:lnTo>
                    <a:pt x="2841" y="22065"/>
                  </a:lnTo>
                  <a:lnTo>
                    <a:pt x="2513" y="22885"/>
                  </a:lnTo>
                  <a:lnTo>
                    <a:pt x="2185" y="23704"/>
                  </a:lnTo>
                  <a:lnTo>
                    <a:pt x="1912" y="24550"/>
                  </a:lnTo>
                  <a:lnTo>
                    <a:pt x="1639" y="25397"/>
                  </a:lnTo>
                  <a:lnTo>
                    <a:pt x="1366" y="26244"/>
                  </a:lnTo>
                  <a:lnTo>
                    <a:pt x="1147" y="27117"/>
                  </a:lnTo>
                  <a:lnTo>
                    <a:pt x="929" y="27991"/>
                  </a:lnTo>
                  <a:lnTo>
                    <a:pt x="738" y="28865"/>
                  </a:lnTo>
                  <a:lnTo>
                    <a:pt x="574" y="29739"/>
                  </a:lnTo>
                  <a:lnTo>
                    <a:pt x="410" y="30640"/>
                  </a:lnTo>
                  <a:lnTo>
                    <a:pt x="301" y="31541"/>
                  </a:lnTo>
                  <a:lnTo>
                    <a:pt x="192" y="32442"/>
                  </a:lnTo>
                  <a:lnTo>
                    <a:pt x="110" y="33371"/>
                  </a:lnTo>
                  <a:lnTo>
                    <a:pt x="55" y="34272"/>
                  </a:lnTo>
                  <a:lnTo>
                    <a:pt x="28" y="35200"/>
                  </a:lnTo>
                  <a:lnTo>
                    <a:pt x="1" y="36129"/>
                  </a:lnTo>
                  <a:lnTo>
                    <a:pt x="1" y="36129"/>
                  </a:lnTo>
                  <a:lnTo>
                    <a:pt x="28" y="37085"/>
                  </a:lnTo>
                  <a:lnTo>
                    <a:pt x="55" y="38013"/>
                  </a:lnTo>
                  <a:lnTo>
                    <a:pt x="110" y="38914"/>
                  </a:lnTo>
                  <a:lnTo>
                    <a:pt x="192" y="39843"/>
                  </a:lnTo>
                  <a:lnTo>
                    <a:pt x="301" y="40744"/>
                  </a:lnTo>
                  <a:lnTo>
                    <a:pt x="410" y="41645"/>
                  </a:lnTo>
                  <a:lnTo>
                    <a:pt x="574" y="42546"/>
                  </a:lnTo>
                  <a:lnTo>
                    <a:pt x="738" y="43420"/>
                  </a:lnTo>
                  <a:lnTo>
                    <a:pt x="929" y="44294"/>
                  </a:lnTo>
                  <a:lnTo>
                    <a:pt x="1147" y="45168"/>
                  </a:lnTo>
                  <a:lnTo>
                    <a:pt x="1366" y="46042"/>
                  </a:lnTo>
                  <a:lnTo>
                    <a:pt x="1639" y="46888"/>
                  </a:lnTo>
                  <a:lnTo>
                    <a:pt x="1912" y="47735"/>
                  </a:lnTo>
                  <a:lnTo>
                    <a:pt x="2185" y="48581"/>
                  </a:lnTo>
                  <a:lnTo>
                    <a:pt x="2513" y="49401"/>
                  </a:lnTo>
                  <a:lnTo>
                    <a:pt x="2841" y="50220"/>
                  </a:lnTo>
                  <a:lnTo>
                    <a:pt x="3196" y="51012"/>
                  </a:lnTo>
                  <a:lnTo>
                    <a:pt x="3578" y="51804"/>
                  </a:lnTo>
                  <a:lnTo>
                    <a:pt x="3960" y="52596"/>
                  </a:lnTo>
                  <a:lnTo>
                    <a:pt x="4370" y="53360"/>
                  </a:lnTo>
                  <a:lnTo>
                    <a:pt x="4807" y="54125"/>
                  </a:lnTo>
                  <a:lnTo>
                    <a:pt x="5244" y="54889"/>
                  </a:lnTo>
                  <a:lnTo>
                    <a:pt x="5708" y="55627"/>
                  </a:lnTo>
                  <a:lnTo>
                    <a:pt x="6172" y="56337"/>
                  </a:lnTo>
                  <a:lnTo>
                    <a:pt x="6664" y="57074"/>
                  </a:lnTo>
                  <a:lnTo>
                    <a:pt x="7183" y="57757"/>
                  </a:lnTo>
                  <a:lnTo>
                    <a:pt x="7701" y="58467"/>
                  </a:lnTo>
                  <a:lnTo>
                    <a:pt x="8248" y="59122"/>
                  </a:lnTo>
                  <a:lnTo>
                    <a:pt x="8821" y="59805"/>
                  </a:lnTo>
                  <a:lnTo>
                    <a:pt x="9394" y="60433"/>
                  </a:lnTo>
                  <a:lnTo>
                    <a:pt x="9995" y="61088"/>
                  </a:lnTo>
                  <a:lnTo>
                    <a:pt x="10596" y="61689"/>
                  </a:lnTo>
                  <a:lnTo>
                    <a:pt x="11224" y="62317"/>
                  </a:lnTo>
                  <a:lnTo>
                    <a:pt x="11852" y="62891"/>
                  </a:lnTo>
                  <a:lnTo>
                    <a:pt x="12508" y="63464"/>
                  </a:lnTo>
                  <a:lnTo>
                    <a:pt x="13163" y="64038"/>
                  </a:lnTo>
                  <a:lnTo>
                    <a:pt x="13846" y="64584"/>
                  </a:lnTo>
                  <a:lnTo>
                    <a:pt x="14528" y="65103"/>
                  </a:lnTo>
                  <a:lnTo>
                    <a:pt x="15238" y="65621"/>
                  </a:lnTo>
                  <a:lnTo>
                    <a:pt x="15948" y="66113"/>
                  </a:lnTo>
                  <a:lnTo>
                    <a:pt x="16658" y="66604"/>
                  </a:lnTo>
                  <a:lnTo>
                    <a:pt x="17396" y="67041"/>
                  </a:lnTo>
                  <a:lnTo>
                    <a:pt x="18160" y="67506"/>
                  </a:lnTo>
                  <a:lnTo>
                    <a:pt x="18925" y="67915"/>
                  </a:lnTo>
                  <a:lnTo>
                    <a:pt x="19690" y="68325"/>
                  </a:lnTo>
                  <a:lnTo>
                    <a:pt x="20481" y="68734"/>
                  </a:lnTo>
                  <a:lnTo>
                    <a:pt x="21273" y="69089"/>
                  </a:lnTo>
                  <a:lnTo>
                    <a:pt x="22093" y="69444"/>
                  </a:lnTo>
                  <a:lnTo>
                    <a:pt x="22885" y="69772"/>
                  </a:lnTo>
                  <a:lnTo>
                    <a:pt x="23731" y="70100"/>
                  </a:lnTo>
                  <a:lnTo>
                    <a:pt x="24550" y="70400"/>
                  </a:lnTo>
                  <a:lnTo>
                    <a:pt x="25397" y="70673"/>
                  </a:lnTo>
                  <a:lnTo>
                    <a:pt x="26243" y="70919"/>
                  </a:lnTo>
                  <a:lnTo>
                    <a:pt x="27117" y="71138"/>
                  </a:lnTo>
                  <a:lnTo>
                    <a:pt x="27991" y="71356"/>
                  </a:lnTo>
                  <a:lnTo>
                    <a:pt x="28865" y="71547"/>
                  </a:lnTo>
                  <a:lnTo>
                    <a:pt x="29766" y="71711"/>
                  </a:lnTo>
                  <a:lnTo>
                    <a:pt x="30640" y="71875"/>
                  </a:lnTo>
                  <a:lnTo>
                    <a:pt x="31541" y="71984"/>
                  </a:lnTo>
                  <a:lnTo>
                    <a:pt x="32442" y="72093"/>
                  </a:lnTo>
                  <a:lnTo>
                    <a:pt x="33371" y="72175"/>
                  </a:lnTo>
                  <a:lnTo>
                    <a:pt x="34299" y="72230"/>
                  </a:lnTo>
                  <a:lnTo>
                    <a:pt x="35228" y="72284"/>
                  </a:lnTo>
                  <a:lnTo>
                    <a:pt x="36156" y="72284"/>
                  </a:lnTo>
                  <a:lnTo>
                    <a:pt x="36156" y="72284"/>
                  </a:lnTo>
                  <a:lnTo>
                    <a:pt x="37085" y="72284"/>
                  </a:lnTo>
                  <a:lnTo>
                    <a:pt x="38013" y="72230"/>
                  </a:lnTo>
                  <a:lnTo>
                    <a:pt x="38942" y="72175"/>
                  </a:lnTo>
                  <a:lnTo>
                    <a:pt x="39843" y="72093"/>
                  </a:lnTo>
                  <a:lnTo>
                    <a:pt x="40744" y="71984"/>
                  </a:lnTo>
                  <a:lnTo>
                    <a:pt x="41645" y="71875"/>
                  </a:lnTo>
                  <a:lnTo>
                    <a:pt x="42546" y="71711"/>
                  </a:lnTo>
                  <a:lnTo>
                    <a:pt x="43447" y="71547"/>
                  </a:lnTo>
                  <a:lnTo>
                    <a:pt x="44321" y="71356"/>
                  </a:lnTo>
                  <a:lnTo>
                    <a:pt x="45195" y="71138"/>
                  </a:lnTo>
                  <a:lnTo>
                    <a:pt x="46042" y="70919"/>
                  </a:lnTo>
                  <a:lnTo>
                    <a:pt x="46888" y="70673"/>
                  </a:lnTo>
                  <a:lnTo>
                    <a:pt x="47735" y="70400"/>
                  </a:lnTo>
                  <a:lnTo>
                    <a:pt x="48581" y="70100"/>
                  </a:lnTo>
                  <a:lnTo>
                    <a:pt x="49401" y="69772"/>
                  </a:lnTo>
                  <a:lnTo>
                    <a:pt x="50220" y="69444"/>
                  </a:lnTo>
                  <a:lnTo>
                    <a:pt x="51039" y="69089"/>
                  </a:lnTo>
                  <a:lnTo>
                    <a:pt x="51831" y="68734"/>
                  </a:lnTo>
                  <a:lnTo>
                    <a:pt x="52596" y="68325"/>
                  </a:lnTo>
                  <a:lnTo>
                    <a:pt x="53388" y="67915"/>
                  </a:lnTo>
                  <a:lnTo>
                    <a:pt x="54152" y="67506"/>
                  </a:lnTo>
                  <a:lnTo>
                    <a:pt x="54889" y="67041"/>
                  </a:lnTo>
                  <a:lnTo>
                    <a:pt x="55627" y="66604"/>
                  </a:lnTo>
                  <a:lnTo>
                    <a:pt x="56364" y="66113"/>
                  </a:lnTo>
                  <a:lnTo>
                    <a:pt x="57074" y="65621"/>
                  </a:lnTo>
                  <a:lnTo>
                    <a:pt x="57784" y="65103"/>
                  </a:lnTo>
                  <a:lnTo>
                    <a:pt x="58467" y="64584"/>
                  </a:lnTo>
                  <a:lnTo>
                    <a:pt x="59149" y="64038"/>
                  </a:lnTo>
                  <a:lnTo>
                    <a:pt x="59805" y="63464"/>
                  </a:lnTo>
                  <a:lnTo>
                    <a:pt x="60460" y="62891"/>
                  </a:lnTo>
                  <a:lnTo>
                    <a:pt x="61088" y="62317"/>
                  </a:lnTo>
                  <a:lnTo>
                    <a:pt x="61716" y="61689"/>
                  </a:lnTo>
                  <a:lnTo>
                    <a:pt x="62317" y="61088"/>
                  </a:lnTo>
                  <a:lnTo>
                    <a:pt x="62918" y="60433"/>
                  </a:lnTo>
                  <a:lnTo>
                    <a:pt x="63491" y="59805"/>
                  </a:lnTo>
                  <a:lnTo>
                    <a:pt x="64038" y="59122"/>
                  </a:lnTo>
                  <a:lnTo>
                    <a:pt x="64584" y="58467"/>
                  </a:lnTo>
                  <a:lnTo>
                    <a:pt x="65103" y="57757"/>
                  </a:lnTo>
                  <a:lnTo>
                    <a:pt x="65621" y="57074"/>
                  </a:lnTo>
                  <a:lnTo>
                    <a:pt x="66113" y="56337"/>
                  </a:lnTo>
                  <a:lnTo>
                    <a:pt x="66605" y="55627"/>
                  </a:lnTo>
                  <a:lnTo>
                    <a:pt x="67069" y="54889"/>
                  </a:lnTo>
                  <a:lnTo>
                    <a:pt x="67506" y="54125"/>
                  </a:lnTo>
                  <a:lnTo>
                    <a:pt x="67943" y="53360"/>
                  </a:lnTo>
                  <a:lnTo>
                    <a:pt x="68352" y="52596"/>
                  </a:lnTo>
                  <a:lnTo>
                    <a:pt x="68735" y="51804"/>
                  </a:lnTo>
                  <a:lnTo>
                    <a:pt x="69117" y="51012"/>
                  </a:lnTo>
                  <a:lnTo>
                    <a:pt x="69445" y="50220"/>
                  </a:lnTo>
                  <a:lnTo>
                    <a:pt x="69800" y="49401"/>
                  </a:lnTo>
                  <a:lnTo>
                    <a:pt x="70100" y="48581"/>
                  </a:lnTo>
                  <a:lnTo>
                    <a:pt x="70400" y="47735"/>
                  </a:lnTo>
                  <a:lnTo>
                    <a:pt x="70673" y="46888"/>
                  </a:lnTo>
                  <a:lnTo>
                    <a:pt x="70919" y="46042"/>
                  </a:lnTo>
                  <a:lnTo>
                    <a:pt x="71165" y="45168"/>
                  </a:lnTo>
                  <a:lnTo>
                    <a:pt x="71383" y="44294"/>
                  </a:lnTo>
                  <a:lnTo>
                    <a:pt x="71575" y="43420"/>
                  </a:lnTo>
                  <a:lnTo>
                    <a:pt x="71738" y="42546"/>
                  </a:lnTo>
                  <a:lnTo>
                    <a:pt x="71875" y="41645"/>
                  </a:lnTo>
                  <a:lnTo>
                    <a:pt x="72012" y="40744"/>
                  </a:lnTo>
                  <a:lnTo>
                    <a:pt x="72121" y="39843"/>
                  </a:lnTo>
                  <a:lnTo>
                    <a:pt x="72203" y="38914"/>
                  </a:lnTo>
                  <a:lnTo>
                    <a:pt x="72257" y="38013"/>
                  </a:lnTo>
                  <a:lnTo>
                    <a:pt x="72285" y="37085"/>
                  </a:lnTo>
                  <a:lnTo>
                    <a:pt x="72285" y="36129"/>
                  </a:lnTo>
                  <a:lnTo>
                    <a:pt x="72285" y="36129"/>
                  </a:lnTo>
                  <a:close/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42425"/>
            <a:ext cx="3765600" cy="15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3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129725"/>
            <a:ext cx="38589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3944" y="-739687"/>
            <a:ext cx="9274169" cy="6266746"/>
            <a:chOff x="-53944" y="-739687"/>
            <a:chExt cx="9274169" cy="6266746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6656000" y="-739687"/>
              <a:ext cx="2564225" cy="2564225"/>
              <a:chOff x="6656000" y="-739687"/>
              <a:chExt cx="2564225" cy="256422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6656000" y="-739687"/>
                <a:ext cx="256422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69" h="102569" fill="none" extrusionOk="0">
                    <a:moveTo>
                      <a:pt x="0" y="102569"/>
                    </a:moveTo>
                    <a:lnTo>
                      <a:pt x="102569" y="1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023450" y="-54937"/>
                <a:ext cx="944175" cy="944200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37768" fill="none" extrusionOk="0">
                    <a:moveTo>
                      <a:pt x="37767" y="1"/>
                    </a:moveTo>
                    <a:lnTo>
                      <a:pt x="0" y="37767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6407500" y="261838"/>
              <a:ext cx="1770250" cy="865675"/>
              <a:chOff x="6407500" y="261838"/>
              <a:chExt cx="1770250" cy="86567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8137450" y="10872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0" y="656"/>
                    </a:lnTo>
                    <a:lnTo>
                      <a:pt x="0" y="820"/>
                    </a:lnTo>
                    <a:lnTo>
                      <a:pt x="0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612" y="984"/>
                    </a:lnTo>
                    <a:lnTo>
                      <a:pt x="1612" y="820"/>
                    </a:lnTo>
                    <a:lnTo>
                      <a:pt x="1612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062350" y="10872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4" y="984"/>
                    </a:lnTo>
                    <a:lnTo>
                      <a:pt x="1612" y="820"/>
                    </a:lnTo>
                    <a:lnTo>
                      <a:pt x="1584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690275" y="10872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3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7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5" y="984"/>
                    </a:lnTo>
                    <a:lnTo>
                      <a:pt x="1612" y="820"/>
                    </a:lnTo>
                    <a:lnTo>
                      <a:pt x="1585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7" y="28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407500" y="10872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6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56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6482600" y="10872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5" y="28"/>
                    </a:lnTo>
                    <a:lnTo>
                      <a:pt x="519" y="55"/>
                    </a:lnTo>
                    <a:lnTo>
                      <a:pt x="382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82" y="1475"/>
                    </a:lnTo>
                    <a:lnTo>
                      <a:pt x="519" y="1557"/>
                    </a:lnTo>
                    <a:lnTo>
                      <a:pt x="655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339375" y="261838"/>
                <a:ext cx="498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2022" extrusionOk="0">
                    <a:moveTo>
                      <a:pt x="0" y="0"/>
                    </a:moveTo>
                    <a:lnTo>
                      <a:pt x="0" y="2021"/>
                    </a:lnTo>
                    <a:lnTo>
                      <a:pt x="1994" y="2021"/>
                    </a:lnTo>
                    <a:lnTo>
                      <a:pt x="19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7439725" y="261838"/>
                <a:ext cx="49875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2022" extrusionOk="0">
                    <a:moveTo>
                      <a:pt x="1" y="0"/>
                    </a:moveTo>
                    <a:lnTo>
                      <a:pt x="1" y="2021"/>
                    </a:lnTo>
                    <a:lnTo>
                      <a:pt x="1994" y="2021"/>
                    </a:lnTo>
                    <a:lnTo>
                      <a:pt x="19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539400" y="26183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0"/>
                    </a:moveTo>
                    <a:lnTo>
                      <a:pt x="1" y="2021"/>
                    </a:lnTo>
                    <a:lnTo>
                      <a:pt x="2021" y="2021"/>
                    </a:lnTo>
                    <a:lnTo>
                      <a:pt x="20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7639750" y="26183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0"/>
                    </a:moveTo>
                    <a:lnTo>
                      <a:pt x="1" y="2021"/>
                    </a:lnTo>
                    <a:lnTo>
                      <a:pt x="2022" y="2021"/>
                    </a:lnTo>
                    <a:lnTo>
                      <a:pt x="20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339375" y="362188"/>
                <a:ext cx="498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2022" extrusionOk="0">
                    <a:moveTo>
                      <a:pt x="0" y="1"/>
                    </a:moveTo>
                    <a:lnTo>
                      <a:pt x="0" y="2021"/>
                    </a:lnTo>
                    <a:lnTo>
                      <a:pt x="1994" y="2021"/>
                    </a:lnTo>
                    <a:lnTo>
                      <a:pt x="19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439725" y="362188"/>
                <a:ext cx="49875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2022" extrusionOk="0">
                    <a:moveTo>
                      <a:pt x="1" y="1"/>
                    </a:moveTo>
                    <a:lnTo>
                      <a:pt x="1" y="2021"/>
                    </a:lnTo>
                    <a:lnTo>
                      <a:pt x="1994" y="2021"/>
                    </a:lnTo>
                    <a:lnTo>
                      <a:pt x="19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539400" y="36218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1"/>
                    </a:moveTo>
                    <a:lnTo>
                      <a:pt x="1" y="2021"/>
                    </a:lnTo>
                    <a:lnTo>
                      <a:pt x="2021" y="2021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7639750" y="36218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1"/>
                    </a:moveTo>
                    <a:lnTo>
                      <a:pt x="1" y="2021"/>
                    </a:lnTo>
                    <a:lnTo>
                      <a:pt x="2022" y="2021"/>
                    </a:lnTo>
                    <a:lnTo>
                      <a:pt x="20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>
              <a:off x="6828638" y="684238"/>
              <a:ext cx="266275" cy="167950"/>
              <a:chOff x="3924250" y="4741138"/>
              <a:chExt cx="266275" cy="16795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3924250" y="4741138"/>
                <a:ext cx="16730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4" y="3714"/>
                    </a:lnTo>
                    <a:lnTo>
                      <a:pt x="6609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2" y="4943"/>
                    </a:lnTo>
                    <a:lnTo>
                      <a:pt x="6118" y="5243"/>
                    </a:lnTo>
                    <a:lnTo>
                      <a:pt x="5927" y="5489"/>
                    </a:lnTo>
                    <a:lnTo>
                      <a:pt x="5708" y="5735"/>
                    </a:lnTo>
                    <a:lnTo>
                      <a:pt x="5462" y="5953"/>
                    </a:lnTo>
                    <a:lnTo>
                      <a:pt x="5217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3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32" y="6718"/>
                    </a:lnTo>
                    <a:lnTo>
                      <a:pt x="3332" y="6718"/>
                    </a:lnTo>
                    <a:lnTo>
                      <a:pt x="3005" y="6690"/>
                    </a:lnTo>
                    <a:lnTo>
                      <a:pt x="2650" y="6636"/>
                    </a:lnTo>
                    <a:lnTo>
                      <a:pt x="2349" y="6554"/>
                    </a:lnTo>
                    <a:lnTo>
                      <a:pt x="2022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02" y="5953"/>
                    </a:lnTo>
                    <a:lnTo>
                      <a:pt x="957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383" y="4943"/>
                    </a:lnTo>
                    <a:lnTo>
                      <a:pt x="247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1" y="3714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1" y="3004"/>
                    </a:lnTo>
                    <a:lnTo>
                      <a:pt x="55" y="2676"/>
                    </a:lnTo>
                    <a:lnTo>
                      <a:pt x="137" y="2348"/>
                    </a:lnTo>
                    <a:lnTo>
                      <a:pt x="247" y="2048"/>
                    </a:lnTo>
                    <a:lnTo>
                      <a:pt x="383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57" y="983"/>
                    </a:lnTo>
                    <a:lnTo>
                      <a:pt x="1202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22" y="273"/>
                    </a:lnTo>
                    <a:lnTo>
                      <a:pt x="2349" y="164"/>
                    </a:lnTo>
                    <a:lnTo>
                      <a:pt x="2650" y="82"/>
                    </a:lnTo>
                    <a:lnTo>
                      <a:pt x="3005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3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7" y="573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7" y="1229"/>
                    </a:lnTo>
                    <a:lnTo>
                      <a:pt x="6118" y="1475"/>
                    </a:lnTo>
                    <a:lnTo>
                      <a:pt x="6282" y="1775"/>
                    </a:lnTo>
                    <a:lnTo>
                      <a:pt x="6418" y="2048"/>
                    </a:lnTo>
                    <a:lnTo>
                      <a:pt x="6527" y="2348"/>
                    </a:lnTo>
                    <a:lnTo>
                      <a:pt x="6609" y="2676"/>
                    </a:lnTo>
                    <a:lnTo>
                      <a:pt x="6664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023250" y="4741138"/>
                <a:ext cx="167275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91" y="3714"/>
                    </a:lnTo>
                    <a:lnTo>
                      <a:pt x="6636" y="4042"/>
                    </a:lnTo>
                    <a:lnTo>
                      <a:pt x="6554" y="4342"/>
                    </a:lnTo>
                    <a:lnTo>
                      <a:pt x="6445" y="4670"/>
                    </a:lnTo>
                    <a:lnTo>
                      <a:pt x="6309" y="4943"/>
                    </a:lnTo>
                    <a:lnTo>
                      <a:pt x="6117" y="5243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89" y="5953"/>
                    </a:lnTo>
                    <a:lnTo>
                      <a:pt x="5216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59" y="6718"/>
                    </a:lnTo>
                    <a:lnTo>
                      <a:pt x="3359" y="6718"/>
                    </a:lnTo>
                    <a:lnTo>
                      <a:pt x="3004" y="6690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29" y="5953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410" y="4943"/>
                    </a:lnTo>
                    <a:lnTo>
                      <a:pt x="273" y="4670"/>
                    </a:lnTo>
                    <a:lnTo>
                      <a:pt x="164" y="4342"/>
                    </a:lnTo>
                    <a:lnTo>
                      <a:pt x="82" y="4042"/>
                    </a:lnTo>
                    <a:lnTo>
                      <a:pt x="28" y="3714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28" y="3004"/>
                    </a:lnTo>
                    <a:lnTo>
                      <a:pt x="82" y="2676"/>
                    </a:lnTo>
                    <a:lnTo>
                      <a:pt x="164" y="2348"/>
                    </a:lnTo>
                    <a:lnTo>
                      <a:pt x="273" y="2048"/>
                    </a:lnTo>
                    <a:lnTo>
                      <a:pt x="410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29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4" y="27"/>
                    </a:lnTo>
                    <a:lnTo>
                      <a:pt x="3359" y="0"/>
                    </a:lnTo>
                    <a:lnTo>
                      <a:pt x="3359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3"/>
                    </a:lnTo>
                    <a:lnTo>
                      <a:pt x="5489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309" y="1775"/>
                    </a:lnTo>
                    <a:lnTo>
                      <a:pt x="6445" y="2048"/>
                    </a:lnTo>
                    <a:lnTo>
                      <a:pt x="6554" y="2348"/>
                    </a:lnTo>
                    <a:lnTo>
                      <a:pt x="6636" y="2676"/>
                    </a:lnTo>
                    <a:lnTo>
                      <a:pt x="6691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32;p2"/>
            <p:cNvGrpSpPr/>
            <p:nvPr/>
          </p:nvGrpSpPr>
          <p:grpSpPr>
            <a:xfrm>
              <a:off x="1626975" y="2500225"/>
              <a:ext cx="2563550" cy="2564225"/>
              <a:chOff x="1626975" y="2500225"/>
              <a:chExt cx="2563550" cy="2564225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1626975" y="2500225"/>
                <a:ext cx="2563550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2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947850" y="3683325"/>
                <a:ext cx="944200" cy="943500"/>
              </a:xfrm>
              <a:custGeom>
                <a:avLst/>
                <a:gdLst/>
                <a:ahLst/>
                <a:cxnLst/>
                <a:rect l="l" t="t" r="r" b="b"/>
                <a:pathLst>
                  <a:path w="37768" h="37740" fill="none" extrusionOk="0">
                    <a:moveTo>
                      <a:pt x="37767" y="1"/>
                    </a:moveTo>
                    <a:lnTo>
                      <a:pt x="0" y="3774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653075" y="3579550"/>
                <a:ext cx="456750" cy="456750"/>
              </a:xfrm>
              <a:custGeom>
                <a:avLst/>
                <a:gdLst/>
                <a:ahLst/>
                <a:cxnLst/>
                <a:rect l="l" t="t" r="r" b="b"/>
                <a:pathLst>
                  <a:path w="18270" h="18270" fill="none" extrusionOk="0">
                    <a:moveTo>
                      <a:pt x="18269" y="9122"/>
                    </a:moveTo>
                    <a:lnTo>
                      <a:pt x="18269" y="9122"/>
                    </a:lnTo>
                    <a:lnTo>
                      <a:pt x="18269" y="9586"/>
                    </a:lnTo>
                    <a:lnTo>
                      <a:pt x="18242" y="10050"/>
                    </a:lnTo>
                    <a:lnTo>
                      <a:pt x="18188" y="10514"/>
                    </a:lnTo>
                    <a:lnTo>
                      <a:pt x="18106" y="10951"/>
                    </a:lnTo>
                    <a:lnTo>
                      <a:pt x="17996" y="11415"/>
                    </a:lnTo>
                    <a:lnTo>
                      <a:pt x="17860" y="11852"/>
                    </a:lnTo>
                    <a:lnTo>
                      <a:pt x="17723" y="12262"/>
                    </a:lnTo>
                    <a:lnTo>
                      <a:pt x="17559" y="12672"/>
                    </a:lnTo>
                    <a:lnTo>
                      <a:pt x="17368" y="13081"/>
                    </a:lnTo>
                    <a:lnTo>
                      <a:pt x="17177" y="13463"/>
                    </a:lnTo>
                    <a:lnTo>
                      <a:pt x="16959" y="13846"/>
                    </a:lnTo>
                    <a:lnTo>
                      <a:pt x="16713" y="14228"/>
                    </a:lnTo>
                    <a:lnTo>
                      <a:pt x="16467" y="14583"/>
                    </a:lnTo>
                    <a:lnTo>
                      <a:pt x="16194" y="14938"/>
                    </a:lnTo>
                    <a:lnTo>
                      <a:pt x="15894" y="15266"/>
                    </a:lnTo>
                    <a:lnTo>
                      <a:pt x="15593" y="15593"/>
                    </a:lnTo>
                    <a:lnTo>
                      <a:pt x="15293" y="15894"/>
                    </a:lnTo>
                    <a:lnTo>
                      <a:pt x="14965" y="16167"/>
                    </a:lnTo>
                    <a:lnTo>
                      <a:pt x="14610" y="16440"/>
                    </a:lnTo>
                    <a:lnTo>
                      <a:pt x="14255" y="16686"/>
                    </a:lnTo>
                    <a:lnTo>
                      <a:pt x="13873" y="16932"/>
                    </a:lnTo>
                    <a:lnTo>
                      <a:pt x="13491" y="17150"/>
                    </a:lnTo>
                    <a:lnTo>
                      <a:pt x="13108" y="17368"/>
                    </a:lnTo>
                    <a:lnTo>
                      <a:pt x="12699" y="17532"/>
                    </a:lnTo>
                    <a:lnTo>
                      <a:pt x="12289" y="17696"/>
                    </a:lnTo>
                    <a:lnTo>
                      <a:pt x="11852" y="17833"/>
                    </a:lnTo>
                    <a:lnTo>
                      <a:pt x="11415" y="17969"/>
                    </a:lnTo>
                    <a:lnTo>
                      <a:pt x="10978" y="18078"/>
                    </a:lnTo>
                    <a:lnTo>
                      <a:pt x="10541" y="18160"/>
                    </a:lnTo>
                    <a:lnTo>
                      <a:pt x="10077" y="18215"/>
                    </a:lnTo>
                    <a:lnTo>
                      <a:pt x="9613" y="18242"/>
                    </a:lnTo>
                    <a:lnTo>
                      <a:pt x="9149" y="18270"/>
                    </a:lnTo>
                    <a:lnTo>
                      <a:pt x="9149" y="18270"/>
                    </a:lnTo>
                    <a:lnTo>
                      <a:pt x="8684" y="18242"/>
                    </a:lnTo>
                    <a:lnTo>
                      <a:pt x="8220" y="18215"/>
                    </a:lnTo>
                    <a:lnTo>
                      <a:pt x="7756" y="18160"/>
                    </a:lnTo>
                    <a:lnTo>
                      <a:pt x="7319" y="18078"/>
                    </a:lnTo>
                    <a:lnTo>
                      <a:pt x="6855" y="17969"/>
                    </a:lnTo>
                    <a:lnTo>
                      <a:pt x="6418" y="17833"/>
                    </a:lnTo>
                    <a:lnTo>
                      <a:pt x="6008" y="17696"/>
                    </a:lnTo>
                    <a:lnTo>
                      <a:pt x="5599" y="17532"/>
                    </a:lnTo>
                    <a:lnTo>
                      <a:pt x="5189" y="17368"/>
                    </a:lnTo>
                    <a:lnTo>
                      <a:pt x="4779" y="17150"/>
                    </a:lnTo>
                    <a:lnTo>
                      <a:pt x="4397" y="16932"/>
                    </a:lnTo>
                    <a:lnTo>
                      <a:pt x="4042" y="16686"/>
                    </a:lnTo>
                    <a:lnTo>
                      <a:pt x="3687" y="16440"/>
                    </a:lnTo>
                    <a:lnTo>
                      <a:pt x="3332" y="16167"/>
                    </a:lnTo>
                    <a:lnTo>
                      <a:pt x="3004" y="15894"/>
                    </a:lnTo>
                    <a:lnTo>
                      <a:pt x="2677" y="15593"/>
                    </a:lnTo>
                    <a:lnTo>
                      <a:pt x="2376" y="15266"/>
                    </a:lnTo>
                    <a:lnTo>
                      <a:pt x="2103" y="14938"/>
                    </a:lnTo>
                    <a:lnTo>
                      <a:pt x="1830" y="14583"/>
                    </a:lnTo>
                    <a:lnTo>
                      <a:pt x="1584" y="14228"/>
                    </a:lnTo>
                    <a:lnTo>
                      <a:pt x="1339" y="13846"/>
                    </a:lnTo>
                    <a:lnTo>
                      <a:pt x="1120" y="13463"/>
                    </a:lnTo>
                    <a:lnTo>
                      <a:pt x="902" y="13081"/>
                    </a:lnTo>
                    <a:lnTo>
                      <a:pt x="738" y="12672"/>
                    </a:lnTo>
                    <a:lnTo>
                      <a:pt x="574" y="12262"/>
                    </a:lnTo>
                    <a:lnTo>
                      <a:pt x="410" y="11852"/>
                    </a:lnTo>
                    <a:lnTo>
                      <a:pt x="301" y="11415"/>
                    </a:lnTo>
                    <a:lnTo>
                      <a:pt x="192" y="10951"/>
                    </a:lnTo>
                    <a:lnTo>
                      <a:pt x="110" y="10514"/>
                    </a:lnTo>
                    <a:lnTo>
                      <a:pt x="55" y="10050"/>
                    </a:lnTo>
                    <a:lnTo>
                      <a:pt x="28" y="9586"/>
                    </a:lnTo>
                    <a:lnTo>
                      <a:pt x="0" y="9122"/>
                    </a:lnTo>
                    <a:lnTo>
                      <a:pt x="0" y="9122"/>
                    </a:lnTo>
                    <a:lnTo>
                      <a:pt x="28" y="8657"/>
                    </a:lnTo>
                    <a:lnTo>
                      <a:pt x="55" y="8193"/>
                    </a:lnTo>
                    <a:lnTo>
                      <a:pt x="110" y="7729"/>
                    </a:lnTo>
                    <a:lnTo>
                      <a:pt x="192" y="7292"/>
                    </a:lnTo>
                    <a:lnTo>
                      <a:pt x="301" y="6828"/>
                    </a:lnTo>
                    <a:lnTo>
                      <a:pt x="410" y="6418"/>
                    </a:lnTo>
                    <a:lnTo>
                      <a:pt x="574" y="5981"/>
                    </a:lnTo>
                    <a:lnTo>
                      <a:pt x="738" y="5572"/>
                    </a:lnTo>
                    <a:lnTo>
                      <a:pt x="902" y="5162"/>
                    </a:lnTo>
                    <a:lnTo>
                      <a:pt x="1120" y="4780"/>
                    </a:lnTo>
                    <a:lnTo>
                      <a:pt x="1339" y="4397"/>
                    </a:lnTo>
                    <a:lnTo>
                      <a:pt x="1584" y="4015"/>
                    </a:lnTo>
                    <a:lnTo>
                      <a:pt x="1830" y="3660"/>
                    </a:lnTo>
                    <a:lnTo>
                      <a:pt x="2103" y="3305"/>
                    </a:lnTo>
                    <a:lnTo>
                      <a:pt x="2376" y="2977"/>
                    </a:lnTo>
                    <a:lnTo>
                      <a:pt x="2677" y="2677"/>
                    </a:lnTo>
                    <a:lnTo>
                      <a:pt x="3004" y="2349"/>
                    </a:lnTo>
                    <a:lnTo>
                      <a:pt x="3332" y="2076"/>
                    </a:lnTo>
                    <a:lnTo>
                      <a:pt x="3687" y="1803"/>
                    </a:lnTo>
                    <a:lnTo>
                      <a:pt x="4042" y="1557"/>
                    </a:lnTo>
                    <a:lnTo>
                      <a:pt x="4397" y="1312"/>
                    </a:lnTo>
                    <a:lnTo>
                      <a:pt x="4779" y="1093"/>
                    </a:lnTo>
                    <a:lnTo>
                      <a:pt x="5189" y="902"/>
                    </a:lnTo>
                    <a:lnTo>
                      <a:pt x="5599" y="711"/>
                    </a:lnTo>
                    <a:lnTo>
                      <a:pt x="6008" y="547"/>
                    </a:lnTo>
                    <a:lnTo>
                      <a:pt x="6418" y="410"/>
                    </a:lnTo>
                    <a:lnTo>
                      <a:pt x="6855" y="274"/>
                    </a:lnTo>
                    <a:lnTo>
                      <a:pt x="7319" y="165"/>
                    </a:lnTo>
                    <a:lnTo>
                      <a:pt x="7756" y="83"/>
                    </a:lnTo>
                    <a:lnTo>
                      <a:pt x="8220" y="28"/>
                    </a:lnTo>
                    <a:lnTo>
                      <a:pt x="8684" y="1"/>
                    </a:lnTo>
                    <a:lnTo>
                      <a:pt x="9149" y="1"/>
                    </a:lnTo>
                    <a:lnTo>
                      <a:pt x="9149" y="1"/>
                    </a:lnTo>
                    <a:lnTo>
                      <a:pt x="9613" y="1"/>
                    </a:lnTo>
                    <a:lnTo>
                      <a:pt x="10077" y="28"/>
                    </a:lnTo>
                    <a:lnTo>
                      <a:pt x="10541" y="83"/>
                    </a:lnTo>
                    <a:lnTo>
                      <a:pt x="10978" y="165"/>
                    </a:lnTo>
                    <a:lnTo>
                      <a:pt x="11415" y="274"/>
                    </a:lnTo>
                    <a:lnTo>
                      <a:pt x="11852" y="410"/>
                    </a:lnTo>
                    <a:lnTo>
                      <a:pt x="12289" y="547"/>
                    </a:lnTo>
                    <a:lnTo>
                      <a:pt x="12699" y="711"/>
                    </a:lnTo>
                    <a:lnTo>
                      <a:pt x="13108" y="902"/>
                    </a:lnTo>
                    <a:lnTo>
                      <a:pt x="13491" y="1093"/>
                    </a:lnTo>
                    <a:lnTo>
                      <a:pt x="13873" y="1312"/>
                    </a:lnTo>
                    <a:lnTo>
                      <a:pt x="14255" y="1557"/>
                    </a:lnTo>
                    <a:lnTo>
                      <a:pt x="14610" y="1803"/>
                    </a:lnTo>
                    <a:lnTo>
                      <a:pt x="14965" y="2076"/>
                    </a:lnTo>
                    <a:lnTo>
                      <a:pt x="15293" y="2349"/>
                    </a:lnTo>
                    <a:lnTo>
                      <a:pt x="15593" y="2677"/>
                    </a:lnTo>
                    <a:lnTo>
                      <a:pt x="15894" y="2977"/>
                    </a:lnTo>
                    <a:lnTo>
                      <a:pt x="16194" y="3305"/>
                    </a:lnTo>
                    <a:lnTo>
                      <a:pt x="16467" y="3660"/>
                    </a:lnTo>
                    <a:lnTo>
                      <a:pt x="16713" y="4015"/>
                    </a:lnTo>
                    <a:lnTo>
                      <a:pt x="16959" y="4397"/>
                    </a:lnTo>
                    <a:lnTo>
                      <a:pt x="17177" y="4780"/>
                    </a:lnTo>
                    <a:lnTo>
                      <a:pt x="17368" y="5162"/>
                    </a:lnTo>
                    <a:lnTo>
                      <a:pt x="17559" y="5572"/>
                    </a:lnTo>
                    <a:lnTo>
                      <a:pt x="17723" y="5981"/>
                    </a:lnTo>
                    <a:lnTo>
                      <a:pt x="17860" y="6418"/>
                    </a:lnTo>
                    <a:lnTo>
                      <a:pt x="17996" y="6828"/>
                    </a:lnTo>
                    <a:lnTo>
                      <a:pt x="18106" y="7292"/>
                    </a:lnTo>
                    <a:lnTo>
                      <a:pt x="18188" y="7729"/>
                    </a:lnTo>
                    <a:lnTo>
                      <a:pt x="18242" y="8193"/>
                    </a:lnTo>
                    <a:lnTo>
                      <a:pt x="18269" y="8657"/>
                    </a:lnTo>
                    <a:lnTo>
                      <a:pt x="18269" y="9122"/>
                    </a:lnTo>
                    <a:lnTo>
                      <a:pt x="18269" y="9122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530875" y="3456675"/>
                <a:ext cx="701825" cy="701825"/>
              </a:xfrm>
              <a:custGeom>
                <a:avLst/>
                <a:gdLst/>
                <a:ahLst/>
                <a:cxnLst/>
                <a:rect l="l" t="t" r="r" b="b"/>
                <a:pathLst>
                  <a:path w="28073" h="28073" fill="none" extrusionOk="0">
                    <a:moveTo>
                      <a:pt x="28073" y="14037"/>
                    </a:moveTo>
                    <a:lnTo>
                      <a:pt x="28073" y="14037"/>
                    </a:lnTo>
                    <a:lnTo>
                      <a:pt x="28073" y="14774"/>
                    </a:lnTo>
                    <a:lnTo>
                      <a:pt x="28018" y="15484"/>
                    </a:lnTo>
                    <a:lnTo>
                      <a:pt x="27909" y="16167"/>
                    </a:lnTo>
                    <a:lnTo>
                      <a:pt x="27800" y="16877"/>
                    </a:lnTo>
                    <a:lnTo>
                      <a:pt x="27636" y="17559"/>
                    </a:lnTo>
                    <a:lnTo>
                      <a:pt x="27445" y="18215"/>
                    </a:lnTo>
                    <a:lnTo>
                      <a:pt x="27226" y="18870"/>
                    </a:lnTo>
                    <a:lnTo>
                      <a:pt x="26981" y="19498"/>
                    </a:lnTo>
                    <a:lnTo>
                      <a:pt x="26708" y="20126"/>
                    </a:lnTo>
                    <a:lnTo>
                      <a:pt x="26380" y="20727"/>
                    </a:lnTo>
                    <a:lnTo>
                      <a:pt x="26052" y="21328"/>
                    </a:lnTo>
                    <a:lnTo>
                      <a:pt x="25670" y="21901"/>
                    </a:lnTo>
                    <a:lnTo>
                      <a:pt x="25287" y="22447"/>
                    </a:lnTo>
                    <a:lnTo>
                      <a:pt x="24878" y="22966"/>
                    </a:lnTo>
                    <a:lnTo>
                      <a:pt x="24441" y="23485"/>
                    </a:lnTo>
                    <a:lnTo>
                      <a:pt x="23977" y="23977"/>
                    </a:lnTo>
                    <a:lnTo>
                      <a:pt x="23485" y="24441"/>
                    </a:lnTo>
                    <a:lnTo>
                      <a:pt x="22966" y="24878"/>
                    </a:lnTo>
                    <a:lnTo>
                      <a:pt x="22447" y="25287"/>
                    </a:lnTo>
                    <a:lnTo>
                      <a:pt x="21874" y="25697"/>
                    </a:lnTo>
                    <a:lnTo>
                      <a:pt x="21328" y="26052"/>
                    </a:lnTo>
                    <a:lnTo>
                      <a:pt x="20727" y="26380"/>
                    </a:lnTo>
                    <a:lnTo>
                      <a:pt x="20126" y="26707"/>
                    </a:lnTo>
                    <a:lnTo>
                      <a:pt x="19498" y="26980"/>
                    </a:lnTo>
                    <a:lnTo>
                      <a:pt x="18870" y="27226"/>
                    </a:lnTo>
                    <a:lnTo>
                      <a:pt x="18215" y="27445"/>
                    </a:lnTo>
                    <a:lnTo>
                      <a:pt x="17532" y="27636"/>
                    </a:lnTo>
                    <a:lnTo>
                      <a:pt x="16877" y="27800"/>
                    </a:lnTo>
                    <a:lnTo>
                      <a:pt x="16167" y="27909"/>
                    </a:lnTo>
                    <a:lnTo>
                      <a:pt x="15457" y="28018"/>
                    </a:lnTo>
                    <a:lnTo>
                      <a:pt x="14747" y="28073"/>
                    </a:lnTo>
                    <a:lnTo>
                      <a:pt x="14037" y="28073"/>
                    </a:lnTo>
                    <a:lnTo>
                      <a:pt x="14037" y="28073"/>
                    </a:lnTo>
                    <a:lnTo>
                      <a:pt x="13299" y="28073"/>
                    </a:lnTo>
                    <a:lnTo>
                      <a:pt x="12589" y="28018"/>
                    </a:lnTo>
                    <a:lnTo>
                      <a:pt x="11907" y="27909"/>
                    </a:lnTo>
                    <a:lnTo>
                      <a:pt x="11197" y="27800"/>
                    </a:lnTo>
                    <a:lnTo>
                      <a:pt x="10514" y="27636"/>
                    </a:lnTo>
                    <a:lnTo>
                      <a:pt x="9859" y="27445"/>
                    </a:lnTo>
                    <a:lnTo>
                      <a:pt x="9203" y="27226"/>
                    </a:lnTo>
                    <a:lnTo>
                      <a:pt x="8575" y="26980"/>
                    </a:lnTo>
                    <a:lnTo>
                      <a:pt x="7947" y="26707"/>
                    </a:lnTo>
                    <a:lnTo>
                      <a:pt x="7346" y="26380"/>
                    </a:lnTo>
                    <a:lnTo>
                      <a:pt x="6745" y="26052"/>
                    </a:lnTo>
                    <a:lnTo>
                      <a:pt x="6172" y="25697"/>
                    </a:lnTo>
                    <a:lnTo>
                      <a:pt x="5626" y="25287"/>
                    </a:lnTo>
                    <a:lnTo>
                      <a:pt x="5107" y="24878"/>
                    </a:lnTo>
                    <a:lnTo>
                      <a:pt x="4588" y="24441"/>
                    </a:lnTo>
                    <a:lnTo>
                      <a:pt x="4097" y="23977"/>
                    </a:lnTo>
                    <a:lnTo>
                      <a:pt x="3632" y="23485"/>
                    </a:lnTo>
                    <a:lnTo>
                      <a:pt x="3195" y="22966"/>
                    </a:lnTo>
                    <a:lnTo>
                      <a:pt x="2786" y="22447"/>
                    </a:lnTo>
                    <a:lnTo>
                      <a:pt x="2376" y="21901"/>
                    </a:lnTo>
                    <a:lnTo>
                      <a:pt x="2021" y="21328"/>
                    </a:lnTo>
                    <a:lnTo>
                      <a:pt x="1693" y="20727"/>
                    </a:lnTo>
                    <a:lnTo>
                      <a:pt x="1366" y="20126"/>
                    </a:lnTo>
                    <a:lnTo>
                      <a:pt x="1093" y="19498"/>
                    </a:lnTo>
                    <a:lnTo>
                      <a:pt x="847" y="18870"/>
                    </a:lnTo>
                    <a:lnTo>
                      <a:pt x="628" y="18215"/>
                    </a:lnTo>
                    <a:lnTo>
                      <a:pt x="437" y="17559"/>
                    </a:lnTo>
                    <a:lnTo>
                      <a:pt x="273" y="16877"/>
                    </a:lnTo>
                    <a:lnTo>
                      <a:pt x="137" y="16167"/>
                    </a:lnTo>
                    <a:lnTo>
                      <a:pt x="55" y="15484"/>
                    </a:lnTo>
                    <a:lnTo>
                      <a:pt x="0" y="14774"/>
                    </a:lnTo>
                    <a:lnTo>
                      <a:pt x="0" y="14037"/>
                    </a:lnTo>
                    <a:lnTo>
                      <a:pt x="0" y="14037"/>
                    </a:lnTo>
                    <a:lnTo>
                      <a:pt x="0" y="13327"/>
                    </a:lnTo>
                    <a:lnTo>
                      <a:pt x="55" y="12589"/>
                    </a:lnTo>
                    <a:lnTo>
                      <a:pt x="137" y="11907"/>
                    </a:lnTo>
                    <a:lnTo>
                      <a:pt x="273" y="11197"/>
                    </a:lnTo>
                    <a:lnTo>
                      <a:pt x="437" y="10541"/>
                    </a:lnTo>
                    <a:lnTo>
                      <a:pt x="628" y="9858"/>
                    </a:lnTo>
                    <a:lnTo>
                      <a:pt x="847" y="9203"/>
                    </a:lnTo>
                    <a:lnTo>
                      <a:pt x="1093" y="8575"/>
                    </a:lnTo>
                    <a:lnTo>
                      <a:pt x="1366" y="7947"/>
                    </a:lnTo>
                    <a:lnTo>
                      <a:pt x="1693" y="7346"/>
                    </a:lnTo>
                    <a:lnTo>
                      <a:pt x="2021" y="6745"/>
                    </a:lnTo>
                    <a:lnTo>
                      <a:pt x="2376" y="6172"/>
                    </a:lnTo>
                    <a:lnTo>
                      <a:pt x="2786" y="5626"/>
                    </a:lnTo>
                    <a:lnTo>
                      <a:pt x="3195" y="5107"/>
                    </a:lnTo>
                    <a:lnTo>
                      <a:pt x="3632" y="4588"/>
                    </a:lnTo>
                    <a:lnTo>
                      <a:pt x="4097" y="4096"/>
                    </a:lnTo>
                    <a:lnTo>
                      <a:pt x="4588" y="3632"/>
                    </a:lnTo>
                    <a:lnTo>
                      <a:pt x="5107" y="3195"/>
                    </a:lnTo>
                    <a:lnTo>
                      <a:pt x="5626" y="2786"/>
                    </a:lnTo>
                    <a:lnTo>
                      <a:pt x="6172" y="2403"/>
                    </a:lnTo>
                    <a:lnTo>
                      <a:pt x="6745" y="2021"/>
                    </a:lnTo>
                    <a:lnTo>
                      <a:pt x="7346" y="1693"/>
                    </a:lnTo>
                    <a:lnTo>
                      <a:pt x="7947" y="1366"/>
                    </a:lnTo>
                    <a:lnTo>
                      <a:pt x="8575" y="1093"/>
                    </a:lnTo>
                    <a:lnTo>
                      <a:pt x="9203" y="847"/>
                    </a:lnTo>
                    <a:lnTo>
                      <a:pt x="9859" y="628"/>
                    </a:lnTo>
                    <a:lnTo>
                      <a:pt x="10514" y="437"/>
                    </a:lnTo>
                    <a:lnTo>
                      <a:pt x="11197" y="273"/>
                    </a:lnTo>
                    <a:lnTo>
                      <a:pt x="11907" y="164"/>
                    </a:lnTo>
                    <a:lnTo>
                      <a:pt x="12589" y="55"/>
                    </a:lnTo>
                    <a:lnTo>
                      <a:pt x="13299" y="0"/>
                    </a:lnTo>
                    <a:lnTo>
                      <a:pt x="14037" y="0"/>
                    </a:lnTo>
                    <a:lnTo>
                      <a:pt x="14037" y="0"/>
                    </a:lnTo>
                    <a:lnTo>
                      <a:pt x="14747" y="0"/>
                    </a:lnTo>
                    <a:lnTo>
                      <a:pt x="15457" y="55"/>
                    </a:lnTo>
                    <a:lnTo>
                      <a:pt x="16167" y="164"/>
                    </a:lnTo>
                    <a:lnTo>
                      <a:pt x="16877" y="273"/>
                    </a:lnTo>
                    <a:lnTo>
                      <a:pt x="17532" y="437"/>
                    </a:lnTo>
                    <a:lnTo>
                      <a:pt x="18215" y="628"/>
                    </a:lnTo>
                    <a:lnTo>
                      <a:pt x="18870" y="847"/>
                    </a:lnTo>
                    <a:lnTo>
                      <a:pt x="19498" y="1093"/>
                    </a:lnTo>
                    <a:lnTo>
                      <a:pt x="20126" y="1366"/>
                    </a:lnTo>
                    <a:lnTo>
                      <a:pt x="20727" y="1693"/>
                    </a:lnTo>
                    <a:lnTo>
                      <a:pt x="21328" y="2021"/>
                    </a:lnTo>
                    <a:lnTo>
                      <a:pt x="21874" y="2403"/>
                    </a:lnTo>
                    <a:lnTo>
                      <a:pt x="22447" y="2786"/>
                    </a:lnTo>
                    <a:lnTo>
                      <a:pt x="22966" y="3195"/>
                    </a:lnTo>
                    <a:lnTo>
                      <a:pt x="23485" y="3632"/>
                    </a:lnTo>
                    <a:lnTo>
                      <a:pt x="23977" y="4096"/>
                    </a:lnTo>
                    <a:lnTo>
                      <a:pt x="24441" y="4588"/>
                    </a:lnTo>
                    <a:lnTo>
                      <a:pt x="24878" y="5107"/>
                    </a:lnTo>
                    <a:lnTo>
                      <a:pt x="25287" y="5626"/>
                    </a:lnTo>
                    <a:lnTo>
                      <a:pt x="25670" y="6172"/>
                    </a:lnTo>
                    <a:lnTo>
                      <a:pt x="26052" y="6745"/>
                    </a:lnTo>
                    <a:lnTo>
                      <a:pt x="26380" y="7346"/>
                    </a:lnTo>
                    <a:lnTo>
                      <a:pt x="26708" y="7947"/>
                    </a:lnTo>
                    <a:lnTo>
                      <a:pt x="26981" y="8575"/>
                    </a:lnTo>
                    <a:lnTo>
                      <a:pt x="27226" y="9203"/>
                    </a:lnTo>
                    <a:lnTo>
                      <a:pt x="27445" y="9858"/>
                    </a:lnTo>
                    <a:lnTo>
                      <a:pt x="27636" y="10541"/>
                    </a:lnTo>
                    <a:lnTo>
                      <a:pt x="27800" y="11197"/>
                    </a:lnTo>
                    <a:lnTo>
                      <a:pt x="27909" y="11907"/>
                    </a:lnTo>
                    <a:lnTo>
                      <a:pt x="28018" y="12589"/>
                    </a:lnTo>
                    <a:lnTo>
                      <a:pt x="28073" y="13327"/>
                    </a:lnTo>
                    <a:lnTo>
                      <a:pt x="28073" y="14037"/>
                    </a:lnTo>
                    <a:lnTo>
                      <a:pt x="28073" y="1403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>
              <a:off x="535775" y="2961600"/>
              <a:ext cx="406225" cy="684075"/>
              <a:chOff x="1398700" y="2554025"/>
              <a:chExt cx="406225" cy="68407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1398700" y="2610000"/>
                <a:ext cx="110625" cy="110625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4425" fill="none" extrusionOk="0">
                    <a:moveTo>
                      <a:pt x="4424" y="4424"/>
                    </a:moveTo>
                    <a:lnTo>
                      <a:pt x="0" y="4424"/>
                    </a:lnTo>
                    <a:lnTo>
                      <a:pt x="0" y="0"/>
                    </a:lnTo>
                    <a:lnTo>
                      <a:pt x="4424" y="0"/>
                    </a:lnTo>
                    <a:lnTo>
                      <a:pt x="4424" y="4424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454000" y="2554025"/>
                <a:ext cx="110625" cy="111300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4452" fill="none" extrusionOk="0">
                    <a:moveTo>
                      <a:pt x="4424" y="4451"/>
                    </a:moveTo>
                    <a:lnTo>
                      <a:pt x="0" y="4451"/>
                    </a:lnTo>
                    <a:lnTo>
                      <a:pt x="0" y="0"/>
                    </a:lnTo>
                    <a:lnTo>
                      <a:pt x="4424" y="0"/>
                    </a:lnTo>
                    <a:lnTo>
                      <a:pt x="4424" y="4451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537975" y="3070825"/>
                <a:ext cx="167275" cy="167275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691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3" y="3687"/>
                    </a:lnTo>
                    <a:lnTo>
                      <a:pt x="6636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1" y="4943"/>
                    </a:lnTo>
                    <a:lnTo>
                      <a:pt x="6117" y="5216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62" y="5926"/>
                    </a:lnTo>
                    <a:lnTo>
                      <a:pt x="5216" y="6117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1"/>
                    </a:lnTo>
                    <a:lnTo>
                      <a:pt x="3332" y="6691"/>
                    </a:lnTo>
                    <a:lnTo>
                      <a:pt x="3332" y="6691"/>
                    </a:lnTo>
                    <a:lnTo>
                      <a:pt x="3004" y="6691"/>
                    </a:lnTo>
                    <a:lnTo>
                      <a:pt x="2676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17"/>
                    </a:lnTo>
                    <a:lnTo>
                      <a:pt x="1202" y="5926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16"/>
                    </a:lnTo>
                    <a:lnTo>
                      <a:pt x="410" y="4943"/>
                    </a:lnTo>
                    <a:lnTo>
                      <a:pt x="246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0" y="3687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0" y="3004"/>
                    </a:lnTo>
                    <a:lnTo>
                      <a:pt x="55" y="2676"/>
                    </a:lnTo>
                    <a:lnTo>
                      <a:pt x="137" y="2349"/>
                    </a:lnTo>
                    <a:lnTo>
                      <a:pt x="246" y="2048"/>
                    </a:lnTo>
                    <a:lnTo>
                      <a:pt x="410" y="1748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02" y="765"/>
                    </a:lnTo>
                    <a:lnTo>
                      <a:pt x="1475" y="574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6" y="82"/>
                    </a:lnTo>
                    <a:lnTo>
                      <a:pt x="3004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4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281" y="1748"/>
                    </a:lnTo>
                    <a:lnTo>
                      <a:pt x="6418" y="2048"/>
                    </a:lnTo>
                    <a:lnTo>
                      <a:pt x="6527" y="2349"/>
                    </a:lnTo>
                    <a:lnTo>
                      <a:pt x="6636" y="2676"/>
                    </a:lnTo>
                    <a:lnTo>
                      <a:pt x="6663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636950" y="3070825"/>
                <a:ext cx="167975" cy="16727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6691" fill="none" extrusionOk="0">
                    <a:moveTo>
                      <a:pt x="6719" y="3359"/>
                    </a:moveTo>
                    <a:lnTo>
                      <a:pt x="6719" y="3359"/>
                    </a:lnTo>
                    <a:lnTo>
                      <a:pt x="6691" y="3687"/>
                    </a:lnTo>
                    <a:lnTo>
                      <a:pt x="6637" y="4042"/>
                    </a:lnTo>
                    <a:lnTo>
                      <a:pt x="6555" y="4342"/>
                    </a:lnTo>
                    <a:lnTo>
                      <a:pt x="6446" y="4670"/>
                    </a:lnTo>
                    <a:lnTo>
                      <a:pt x="6309" y="4943"/>
                    </a:lnTo>
                    <a:lnTo>
                      <a:pt x="6145" y="5216"/>
                    </a:lnTo>
                    <a:lnTo>
                      <a:pt x="5954" y="5489"/>
                    </a:lnTo>
                    <a:lnTo>
                      <a:pt x="5736" y="5735"/>
                    </a:lnTo>
                    <a:lnTo>
                      <a:pt x="5490" y="5926"/>
                    </a:lnTo>
                    <a:lnTo>
                      <a:pt x="5217" y="6117"/>
                    </a:lnTo>
                    <a:lnTo>
                      <a:pt x="4944" y="6308"/>
                    </a:lnTo>
                    <a:lnTo>
                      <a:pt x="4671" y="6445"/>
                    </a:lnTo>
                    <a:lnTo>
                      <a:pt x="4343" y="6554"/>
                    </a:lnTo>
                    <a:lnTo>
                      <a:pt x="4042" y="6636"/>
                    </a:lnTo>
                    <a:lnTo>
                      <a:pt x="3687" y="6691"/>
                    </a:lnTo>
                    <a:lnTo>
                      <a:pt x="3360" y="6691"/>
                    </a:lnTo>
                    <a:lnTo>
                      <a:pt x="3360" y="6691"/>
                    </a:lnTo>
                    <a:lnTo>
                      <a:pt x="3005" y="6691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9" y="6445"/>
                    </a:lnTo>
                    <a:lnTo>
                      <a:pt x="1749" y="6308"/>
                    </a:lnTo>
                    <a:lnTo>
                      <a:pt x="1476" y="6117"/>
                    </a:lnTo>
                    <a:lnTo>
                      <a:pt x="1230" y="5926"/>
                    </a:lnTo>
                    <a:lnTo>
                      <a:pt x="984" y="5735"/>
                    </a:lnTo>
                    <a:lnTo>
                      <a:pt x="766" y="5489"/>
                    </a:lnTo>
                    <a:lnTo>
                      <a:pt x="574" y="5216"/>
                    </a:lnTo>
                    <a:lnTo>
                      <a:pt x="411" y="4943"/>
                    </a:lnTo>
                    <a:lnTo>
                      <a:pt x="274" y="4670"/>
                    </a:lnTo>
                    <a:lnTo>
                      <a:pt x="165" y="4342"/>
                    </a:lnTo>
                    <a:lnTo>
                      <a:pt x="83" y="4042"/>
                    </a:lnTo>
                    <a:lnTo>
                      <a:pt x="28" y="3687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28" y="3004"/>
                    </a:lnTo>
                    <a:lnTo>
                      <a:pt x="83" y="2676"/>
                    </a:lnTo>
                    <a:lnTo>
                      <a:pt x="165" y="2349"/>
                    </a:lnTo>
                    <a:lnTo>
                      <a:pt x="274" y="2048"/>
                    </a:lnTo>
                    <a:lnTo>
                      <a:pt x="411" y="1748"/>
                    </a:lnTo>
                    <a:lnTo>
                      <a:pt x="574" y="1475"/>
                    </a:lnTo>
                    <a:lnTo>
                      <a:pt x="766" y="1229"/>
                    </a:lnTo>
                    <a:lnTo>
                      <a:pt x="984" y="983"/>
                    </a:lnTo>
                    <a:lnTo>
                      <a:pt x="1230" y="765"/>
                    </a:lnTo>
                    <a:lnTo>
                      <a:pt x="1476" y="574"/>
                    </a:lnTo>
                    <a:lnTo>
                      <a:pt x="1749" y="410"/>
                    </a:lnTo>
                    <a:lnTo>
                      <a:pt x="2049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5" y="27"/>
                    </a:lnTo>
                    <a:lnTo>
                      <a:pt x="3360" y="0"/>
                    </a:lnTo>
                    <a:lnTo>
                      <a:pt x="3360" y="0"/>
                    </a:lnTo>
                    <a:lnTo>
                      <a:pt x="3687" y="27"/>
                    </a:lnTo>
                    <a:lnTo>
                      <a:pt x="4042" y="82"/>
                    </a:lnTo>
                    <a:lnTo>
                      <a:pt x="4343" y="164"/>
                    </a:lnTo>
                    <a:lnTo>
                      <a:pt x="4671" y="273"/>
                    </a:lnTo>
                    <a:lnTo>
                      <a:pt x="4944" y="410"/>
                    </a:lnTo>
                    <a:lnTo>
                      <a:pt x="5217" y="574"/>
                    </a:lnTo>
                    <a:lnTo>
                      <a:pt x="5490" y="765"/>
                    </a:lnTo>
                    <a:lnTo>
                      <a:pt x="5736" y="983"/>
                    </a:lnTo>
                    <a:lnTo>
                      <a:pt x="5954" y="1229"/>
                    </a:lnTo>
                    <a:lnTo>
                      <a:pt x="6145" y="1475"/>
                    </a:lnTo>
                    <a:lnTo>
                      <a:pt x="6309" y="1748"/>
                    </a:lnTo>
                    <a:lnTo>
                      <a:pt x="6446" y="2048"/>
                    </a:lnTo>
                    <a:lnTo>
                      <a:pt x="6555" y="2349"/>
                    </a:lnTo>
                    <a:lnTo>
                      <a:pt x="6637" y="2676"/>
                    </a:lnTo>
                    <a:lnTo>
                      <a:pt x="6691" y="3004"/>
                    </a:lnTo>
                    <a:lnTo>
                      <a:pt x="6719" y="3359"/>
                    </a:lnTo>
                    <a:lnTo>
                      <a:pt x="6719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-53944" y="3311928"/>
              <a:ext cx="2215131" cy="2215131"/>
              <a:chOff x="-371675" y="3067700"/>
              <a:chExt cx="2629548" cy="2629548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395236" y="3834611"/>
                <a:ext cx="1096745" cy="1095727"/>
              </a:xfrm>
              <a:custGeom>
                <a:avLst/>
                <a:gdLst/>
                <a:ahLst/>
                <a:cxnLst/>
                <a:rect l="l" t="t" r="r" b="b"/>
                <a:pathLst>
                  <a:path w="30149" h="30121" fill="none" extrusionOk="0">
                    <a:moveTo>
                      <a:pt x="30148" y="15047"/>
                    </a:moveTo>
                    <a:lnTo>
                      <a:pt x="30148" y="15047"/>
                    </a:lnTo>
                    <a:lnTo>
                      <a:pt x="30121" y="14282"/>
                    </a:lnTo>
                    <a:lnTo>
                      <a:pt x="30066" y="13518"/>
                    </a:lnTo>
                    <a:lnTo>
                      <a:pt x="29957" y="12753"/>
                    </a:lnTo>
                    <a:lnTo>
                      <a:pt x="29820" y="12016"/>
                    </a:lnTo>
                    <a:lnTo>
                      <a:pt x="29657" y="11306"/>
                    </a:lnTo>
                    <a:lnTo>
                      <a:pt x="29465" y="10568"/>
                    </a:lnTo>
                    <a:lnTo>
                      <a:pt x="29220" y="9886"/>
                    </a:lnTo>
                    <a:lnTo>
                      <a:pt x="28947" y="9203"/>
                    </a:lnTo>
                    <a:lnTo>
                      <a:pt x="28646" y="8520"/>
                    </a:lnTo>
                    <a:lnTo>
                      <a:pt x="28319" y="7865"/>
                    </a:lnTo>
                    <a:lnTo>
                      <a:pt x="27964" y="7237"/>
                    </a:lnTo>
                    <a:lnTo>
                      <a:pt x="27554" y="6636"/>
                    </a:lnTo>
                    <a:lnTo>
                      <a:pt x="27144" y="6035"/>
                    </a:lnTo>
                    <a:lnTo>
                      <a:pt x="26707" y="5462"/>
                    </a:lnTo>
                    <a:lnTo>
                      <a:pt x="26216" y="4916"/>
                    </a:lnTo>
                    <a:lnTo>
                      <a:pt x="25724" y="4397"/>
                    </a:lnTo>
                    <a:lnTo>
                      <a:pt x="25205" y="3905"/>
                    </a:lnTo>
                    <a:lnTo>
                      <a:pt x="24659" y="3441"/>
                    </a:lnTo>
                    <a:lnTo>
                      <a:pt x="24086" y="2977"/>
                    </a:lnTo>
                    <a:lnTo>
                      <a:pt x="23485" y="2567"/>
                    </a:lnTo>
                    <a:lnTo>
                      <a:pt x="22884" y="2185"/>
                    </a:lnTo>
                    <a:lnTo>
                      <a:pt x="22256" y="1803"/>
                    </a:lnTo>
                    <a:lnTo>
                      <a:pt x="21601" y="1475"/>
                    </a:lnTo>
                    <a:lnTo>
                      <a:pt x="20945" y="1175"/>
                    </a:lnTo>
                    <a:lnTo>
                      <a:pt x="20263" y="902"/>
                    </a:lnTo>
                    <a:lnTo>
                      <a:pt x="19553" y="656"/>
                    </a:lnTo>
                    <a:lnTo>
                      <a:pt x="18843" y="465"/>
                    </a:lnTo>
                    <a:lnTo>
                      <a:pt x="18105" y="301"/>
                    </a:lnTo>
                    <a:lnTo>
                      <a:pt x="17368" y="164"/>
                    </a:lnTo>
                    <a:lnTo>
                      <a:pt x="16603" y="55"/>
                    </a:lnTo>
                    <a:lnTo>
                      <a:pt x="15839" y="0"/>
                    </a:lnTo>
                    <a:lnTo>
                      <a:pt x="15074" y="0"/>
                    </a:lnTo>
                    <a:lnTo>
                      <a:pt x="15074" y="0"/>
                    </a:lnTo>
                    <a:lnTo>
                      <a:pt x="14282" y="0"/>
                    </a:lnTo>
                    <a:lnTo>
                      <a:pt x="13518" y="55"/>
                    </a:lnTo>
                    <a:lnTo>
                      <a:pt x="12780" y="164"/>
                    </a:lnTo>
                    <a:lnTo>
                      <a:pt x="12043" y="301"/>
                    </a:lnTo>
                    <a:lnTo>
                      <a:pt x="11306" y="465"/>
                    </a:lnTo>
                    <a:lnTo>
                      <a:pt x="10596" y="656"/>
                    </a:lnTo>
                    <a:lnTo>
                      <a:pt x="9886" y="902"/>
                    </a:lnTo>
                    <a:lnTo>
                      <a:pt x="9203" y="1175"/>
                    </a:lnTo>
                    <a:lnTo>
                      <a:pt x="8548" y="1475"/>
                    </a:lnTo>
                    <a:lnTo>
                      <a:pt x="7892" y="1803"/>
                    </a:lnTo>
                    <a:lnTo>
                      <a:pt x="7264" y="2185"/>
                    </a:lnTo>
                    <a:lnTo>
                      <a:pt x="6636" y="2567"/>
                    </a:lnTo>
                    <a:lnTo>
                      <a:pt x="6063" y="2977"/>
                    </a:lnTo>
                    <a:lnTo>
                      <a:pt x="5489" y="3441"/>
                    </a:lnTo>
                    <a:lnTo>
                      <a:pt x="4943" y="3905"/>
                    </a:lnTo>
                    <a:lnTo>
                      <a:pt x="4424" y="4397"/>
                    </a:lnTo>
                    <a:lnTo>
                      <a:pt x="3905" y="4916"/>
                    </a:lnTo>
                    <a:lnTo>
                      <a:pt x="3441" y="5462"/>
                    </a:lnTo>
                    <a:lnTo>
                      <a:pt x="3004" y="6035"/>
                    </a:lnTo>
                    <a:lnTo>
                      <a:pt x="2567" y="6636"/>
                    </a:lnTo>
                    <a:lnTo>
                      <a:pt x="2185" y="7237"/>
                    </a:lnTo>
                    <a:lnTo>
                      <a:pt x="1830" y="7865"/>
                    </a:lnTo>
                    <a:lnTo>
                      <a:pt x="1475" y="8520"/>
                    </a:lnTo>
                    <a:lnTo>
                      <a:pt x="1174" y="9203"/>
                    </a:lnTo>
                    <a:lnTo>
                      <a:pt x="901" y="9886"/>
                    </a:lnTo>
                    <a:lnTo>
                      <a:pt x="683" y="10568"/>
                    </a:lnTo>
                    <a:lnTo>
                      <a:pt x="464" y="11306"/>
                    </a:lnTo>
                    <a:lnTo>
                      <a:pt x="301" y="12016"/>
                    </a:lnTo>
                    <a:lnTo>
                      <a:pt x="164" y="12753"/>
                    </a:lnTo>
                    <a:lnTo>
                      <a:pt x="82" y="13518"/>
                    </a:lnTo>
                    <a:lnTo>
                      <a:pt x="28" y="14282"/>
                    </a:lnTo>
                    <a:lnTo>
                      <a:pt x="0" y="15047"/>
                    </a:lnTo>
                    <a:lnTo>
                      <a:pt x="0" y="15047"/>
                    </a:lnTo>
                    <a:lnTo>
                      <a:pt x="28" y="15839"/>
                    </a:lnTo>
                    <a:lnTo>
                      <a:pt x="82" y="16603"/>
                    </a:lnTo>
                    <a:lnTo>
                      <a:pt x="164" y="17341"/>
                    </a:lnTo>
                    <a:lnTo>
                      <a:pt x="301" y="18105"/>
                    </a:lnTo>
                    <a:lnTo>
                      <a:pt x="464" y="18815"/>
                    </a:lnTo>
                    <a:lnTo>
                      <a:pt x="683" y="19553"/>
                    </a:lnTo>
                    <a:lnTo>
                      <a:pt x="901" y="20235"/>
                    </a:lnTo>
                    <a:lnTo>
                      <a:pt x="1174" y="20918"/>
                    </a:lnTo>
                    <a:lnTo>
                      <a:pt x="1475" y="21601"/>
                    </a:lnTo>
                    <a:lnTo>
                      <a:pt x="1830" y="22229"/>
                    </a:lnTo>
                    <a:lnTo>
                      <a:pt x="2185" y="22884"/>
                    </a:lnTo>
                    <a:lnTo>
                      <a:pt x="2567" y="23485"/>
                    </a:lnTo>
                    <a:lnTo>
                      <a:pt x="3004" y="24086"/>
                    </a:lnTo>
                    <a:lnTo>
                      <a:pt x="3441" y="24632"/>
                    </a:lnTo>
                    <a:lnTo>
                      <a:pt x="3905" y="25178"/>
                    </a:lnTo>
                    <a:lnTo>
                      <a:pt x="4424" y="25724"/>
                    </a:lnTo>
                    <a:lnTo>
                      <a:pt x="4943" y="26216"/>
                    </a:lnTo>
                    <a:lnTo>
                      <a:pt x="5489" y="26680"/>
                    </a:lnTo>
                    <a:lnTo>
                      <a:pt x="6063" y="27144"/>
                    </a:lnTo>
                    <a:lnTo>
                      <a:pt x="6636" y="27554"/>
                    </a:lnTo>
                    <a:lnTo>
                      <a:pt x="7264" y="27936"/>
                    </a:lnTo>
                    <a:lnTo>
                      <a:pt x="7892" y="28319"/>
                    </a:lnTo>
                    <a:lnTo>
                      <a:pt x="8548" y="28646"/>
                    </a:lnTo>
                    <a:lnTo>
                      <a:pt x="9203" y="28947"/>
                    </a:lnTo>
                    <a:lnTo>
                      <a:pt x="9886" y="29220"/>
                    </a:lnTo>
                    <a:lnTo>
                      <a:pt x="10596" y="29438"/>
                    </a:lnTo>
                    <a:lnTo>
                      <a:pt x="11306" y="29657"/>
                    </a:lnTo>
                    <a:lnTo>
                      <a:pt x="12043" y="29820"/>
                    </a:lnTo>
                    <a:lnTo>
                      <a:pt x="12780" y="29957"/>
                    </a:lnTo>
                    <a:lnTo>
                      <a:pt x="13518" y="30039"/>
                    </a:lnTo>
                    <a:lnTo>
                      <a:pt x="14282" y="30121"/>
                    </a:lnTo>
                    <a:lnTo>
                      <a:pt x="15074" y="30121"/>
                    </a:lnTo>
                    <a:lnTo>
                      <a:pt x="15074" y="30121"/>
                    </a:lnTo>
                    <a:lnTo>
                      <a:pt x="15839" y="30121"/>
                    </a:lnTo>
                    <a:lnTo>
                      <a:pt x="16603" y="30039"/>
                    </a:lnTo>
                    <a:lnTo>
                      <a:pt x="17368" y="29957"/>
                    </a:lnTo>
                    <a:lnTo>
                      <a:pt x="18105" y="29820"/>
                    </a:lnTo>
                    <a:lnTo>
                      <a:pt x="18843" y="29657"/>
                    </a:lnTo>
                    <a:lnTo>
                      <a:pt x="19553" y="29438"/>
                    </a:lnTo>
                    <a:lnTo>
                      <a:pt x="20263" y="29220"/>
                    </a:lnTo>
                    <a:lnTo>
                      <a:pt x="20945" y="28947"/>
                    </a:lnTo>
                    <a:lnTo>
                      <a:pt x="21601" y="28646"/>
                    </a:lnTo>
                    <a:lnTo>
                      <a:pt x="22256" y="28319"/>
                    </a:lnTo>
                    <a:lnTo>
                      <a:pt x="22884" y="27936"/>
                    </a:lnTo>
                    <a:lnTo>
                      <a:pt x="23485" y="27554"/>
                    </a:lnTo>
                    <a:lnTo>
                      <a:pt x="24086" y="27144"/>
                    </a:lnTo>
                    <a:lnTo>
                      <a:pt x="24659" y="26680"/>
                    </a:lnTo>
                    <a:lnTo>
                      <a:pt x="25205" y="26216"/>
                    </a:lnTo>
                    <a:lnTo>
                      <a:pt x="25724" y="25724"/>
                    </a:lnTo>
                    <a:lnTo>
                      <a:pt x="26216" y="25178"/>
                    </a:lnTo>
                    <a:lnTo>
                      <a:pt x="26707" y="24632"/>
                    </a:lnTo>
                    <a:lnTo>
                      <a:pt x="27144" y="24086"/>
                    </a:lnTo>
                    <a:lnTo>
                      <a:pt x="27554" y="23485"/>
                    </a:lnTo>
                    <a:lnTo>
                      <a:pt x="27964" y="22884"/>
                    </a:lnTo>
                    <a:lnTo>
                      <a:pt x="28319" y="22229"/>
                    </a:lnTo>
                    <a:lnTo>
                      <a:pt x="28646" y="21601"/>
                    </a:lnTo>
                    <a:lnTo>
                      <a:pt x="28947" y="20918"/>
                    </a:lnTo>
                    <a:lnTo>
                      <a:pt x="29220" y="20235"/>
                    </a:lnTo>
                    <a:lnTo>
                      <a:pt x="29465" y="19553"/>
                    </a:lnTo>
                    <a:lnTo>
                      <a:pt x="29657" y="18815"/>
                    </a:lnTo>
                    <a:lnTo>
                      <a:pt x="29820" y="18105"/>
                    </a:lnTo>
                    <a:lnTo>
                      <a:pt x="29957" y="17341"/>
                    </a:lnTo>
                    <a:lnTo>
                      <a:pt x="30066" y="16603"/>
                    </a:lnTo>
                    <a:lnTo>
                      <a:pt x="30121" y="15839"/>
                    </a:lnTo>
                    <a:lnTo>
                      <a:pt x="30148" y="15047"/>
                    </a:lnTo>
                    <a:lnTo>
                      <a:pt x="30148" y="1504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371675" y="3067700"/>
                <a:ext cx="2629548" cy="2629548"/>
              </a:xfrm>
              <a:custGeom>
                <a:avLst/>
                <a:gdLst/>
                <a:ahLst/>
                <a:cxnLst/>
                <a:rect l="l" t="t" r="r" b="b"/>
                <a:pathLst>
                  <a:path w="72285" h="72285" fill="none" extrusionOk="0">
                    <a:moveTo>
                      <a:pt x="72285" y="36129"/>
                    </a:moveTo>
                    <a:lnTo>
                      <a:pt x="72285" y="36129"/>
                    </a:lnTo>
                    <a:lnTo>
                      <a:pt x="72285" y="35200"/>
                    </a:lnTo>
                    <a:lnTo>
                      <a:pt x="72257" y="34272"/>
                    </a:lnTo>
                    <a:lnTo>
                      <a:pt x="72203" y="33371"/>
                    </a:lnTo>
                    <a:lnTo>
                      <a:pt x="72121" y="32442"/>
                    </a:lnTo>
                    <a:lnTo>
                      <a:pt x="72012" y="31541"/>
                    </a:lnTo>
                    <a:lnTo>
                      <a:pt x="71875" y="30640"/>
                    </a:lnTo>
                    <a:lnTo>
                      <a:pt x="71738" y="29739"/>
                    </a:lnTo>
                    <a:lnTo>
                      <a:pt x="71575" y="28865"/>
                    </a:lnTo>
                    <a:lnTo>
                      <a:pt x="71383" y="27991"/>
                    </a:lnTo>
                    <a:lnTo>
                      <a:pt x="71165" y="27117"/>
                    </a:lnTo>
                    <a:lnTo>
                      <a:pt x="70919" y="26244"/>
                    </a:lnTo>
                    <a:lnTo>
                      <a:pt x="70673" y="25397"/>
                    </a:lnTo>
                    <a:lnTo>
                      <a:pt x="70400" y="24550"/>
                    </a:lnTo>
                    <a:lnTo>
                      <a:pt x="70100" y="23704"/>
                    </a:lnTo>
                    <a:lnTo>
                      <a:pt x="69800" y="22885"/>
                    </a:lnTo>
                    <a:lnTo>
                      <a:pt x="69445" y="22065"/>
                    </a:lnTo>
                    <a:lnTo>
                      <a:pt x="69117" y="21274"/>
                    </a:lnTo>
                    <a:lnTo>
                      <a:pt x="68735" y="20482"/>
                    </a:lnTo>
                    <a:lnTo>
                      <a:pt x="68352" y="19690"/>
                    </a:lnTo>
                    <a:lnTo>
                      <a:pt x="67943" y="18925"/>
                    </a:lnTo>
                    <a:lnTo>
                      <a:pt x="67506" y="18160"/>
                    </a:lnTo>
                    <a:lnTo>
                      <a:pt x="67069" y="17396"/>
                    </a:lnTo>
                    <a:lnTo>
                      <a:pt x="66605" y="16658"/>
                    </a:lnTo>
                    <a:lnTo>
                      <a:pt x="66113" y="15921"/>
                    </a:lnTo>
                    <a:lnTo>
                      <a:pt x="65621" y="15211"/>
                    </a:lnTo>
                    <a:lnTo>
                      <a:pt x="65103" y="14501"/>
                    </a:lnTo>
                    <a:lnTo>
                      <a:pt x="64584" y="13818"/>
                    </a:lnTo>
                    <a:lnTo>
                      <a:pt x="64038" y="13136"/>
                    </a:lnTo>
                    <a:lnTo>
                      <a:pt x="63491" y="12480"/>
                    </a:lnTo>
                    <a:lnTo>
                      <a:pt x="62918" y="11825"/>
                    </a:lnTo>
                    <a:lnTo>
                      <a:pt x="62317" y="11197"/>
                    </a:lnTo>
                    <a:lnTo>
                      <a:pt x="61716" y="10569"/>
                    </a:lnTo>
                    <a:lnTo>
                      <a:pt x="61088" y="9968"/>
                    </a:lnTo>
                    <a:lnTo>
                      <a:pt x="60460" y="9395"/>
                    </a:lnTo>
                    <a:lnTo>
                      <a:pt x="59805" y="8821"/>
                    </a:lnTo>
                    <a:lnTo>
                      <a:pt x="59149" y="8248"/>
                    </a:lnTo>
                    <a:lnTo>
                      <a:pt x="58467" y="7702"/>
                    </a:lnTo>
                    <a:lnTo>
                      <a:pt x="57784" y="7183"/>
                    </a:lnTo>
                    <a:lnTo>
                      <a:pt x="57074" y="6664"/>
                    </a:lnTo>
                    <a:lnTo>
                      <a:pt x="56364" y="6172"/>
                    </a:lnTo>
                    <a:lnTo>
                      <a:pt x="55627" y="5681"/>
                    </a:lnTo>
                    <a:lnTo>
                      <a:pt x="54889" y="5217"/>
                    </a:lnTo>
                    <a:lnTo>
                      <a:pt x="54152" y="4780"/>
                    </a:lnTo>
                    <a:lnTo>
                      <a:pt x="53388" y="4370"/>
                    </a:lnTo>
                    <a:lnTo>
                      <a:pt x="52596" y="3960"/>
                    </a:lnTo>
                    <a:lnTo>
                      <a:pt x="51831" y="3551"/>
                    </a:lnTo>
                    <a:lnTo>
                      <a:pt x="51039" y="3196"/>
                    </a:lnTo>
                    <a:lnTo>
                      <a:pt x="50220" y="2841"/>
                    </a:lnTo>
                    <a:lnTo>
                      <a:pt x="49401" y="2513"/>
                    </a:lnTo>
                    <a:lnTo>
                      <a:pt x="48581" y="2185"/>
                    </a:lnTo>
                    <a:lnTo>
                      <a:pt x="47735" y="1885"/>
                    </a:lnTo>
                    <a:lnTo>
                      <a:pt x="46888" y="1612"/>
                    </a:lnTo>
                    <a:lnTo>
                      <a:pt x="46042" y="1366"/>
                    </a:lnTo>
                    <a:lnTo>
                      <a:pt x="45195" y="1120"/>
                    </a:lnTo>
                    <a:lnTo>
                      <a:pt x="44321" y="929"/>
                    </a:lnTo>
                    <a:lnTo>
                      <a:pt x="43447" y="738"/>
                    </a:lnTo>
                    <a:lnTo>
                      <a:pt x="42546" y="547"/>
                    </a:lnTo>
                    <a:lnTo>
                      <a:pt x="41645" y="410"/>
                    </a:lnTo>
                    <a:lnTo>
                      <a:pt x="40744" y="274"/>
                    </a:lnTo>
                    <a:lnTo>
                      <a:pt x="39843" y="192"/>
                    </a:lnTo>
                    <a:lnTo>
                      <a:pt x="38942" y="110"/>
                    </a:lnTo>
                    <a:lnTo>
                      <a:pt x="38013" y="55"/>
                    </a:lnTo>
                    <a:lnTo>
                      <a:pt x="37085" y="1"/>
                    </a:lnTo>
                    <a:lnTo>
                      <a:pt x="36156" y="1"/>
                    </a:lnTo>
                    <a:lnTo>
                      <a:pt x="36156" y="1"/>
                    </a:lnTo>
                    <a:lnTo>
                      <a:pt x="35228" y="1"/>
                    </a:lnTo>
                    <a:lnTo>
                      <a:pt x="34299" y="55"/>
                    </a:lnTo>
                    <a:lnTo>
                      <a:pt x="33371" y="110"/>
                    </a:lnTo>
                    <a:lnTo>
                      <a:pt x="32442" y="192"/>
                    </a:lnTo>
                    <a:lnTo>
                      <a:pt x="31541" y="274"/>
                    </a:lnTo>
                    <a:lnTo>
                      <a:pt x="30640" y="410"/>
                    </a:lnTo>
                    <a:lnTo>
                      <a:pt x="29766" y="547"/>
                    </a:lnTo>
                    <a:lnTo>
                      <a:pt x="28865" y="738"/>
                    </a:lnTo>
                    <a:lnTo>
                      <a:pt x="27991" y="929"/>
                    </a:lnTo>
                    <a:lnTo>
                      <a:pt x="27117" y="1120"/>
                    </a:lnTo>
                    <a:lnTo>
                      <a:pt x="26243" y="1366"/>
                    </a:lnTo>
                    <a:lnTo>
                      <a:pt x="25397" y="1612"/>
                    </a:lnTo>
                    <a:lnTo>
                      <a:pt x="24550" y="1885"/>
                    </a:lnTo>
                    <a:lnTo>
                      <a:pt x="23731" y="2185"/>
                    </a:lnTo>
                    <a:lnTo>
                      <a:pt x="22885" y="2513"/>
                    </a:lnTo>
                    <a:lnTo>
                      <a:pt x="22093" y="2841"/>
                    </a:lnTo>
                    <a:lnTo>
                      <a:pt x="21273" y="3196"/>
                    </a:lnTo>
                    <a:lnTo>
                      <a:pt x="20481" y="3551"/>
                    </a:lnTo>
                    <a:lnTo>
                      <a:pt x="19690" y="3960"/>
                    </a:lnTo>
                    <a:lnTo>
                      <a:pt x="18925" y="4370"/>
                    </a:lnTo>
                    <a:lnTo>
                      <a:pt x="18160" y="4780"/>
                    </a:lnTo>
                    <a:lnTo>
                      <a:pt x="17396" y="5217"/>
                    </a:lnTo>
                    <a:lnTo>
                      <a:pt x="16658" y="5681"/>
                    </a:lnTo>
                    <a:lnTo>
                      <a:pt x="15948" y="6172"/>
                    </a:lnTo>
                    <a:lnTo>
                      <a:pt x="15238" y="6664"/>
                    </a:lnTo>
                    <a:lnTo>
                      <a:pt x="14528" y="7183"/>
                    </a:lnTo>
                    <a:lnTo>
                      <a:pt x="13846" y="7702"/>
                    </a:lnTo>
                    <a:lnTo>
                      <a:pt x="13163" y="8248"/>
                    </a:lnTo>
                    <a:lnTo>
                      <a:pt x="12508" y="8821"/>
                    </a:lnTo>
                    <a:lnTo>
                      <a:pt x="11852" y="9395"/>
                    </a:lnTo>
                    <a:lnTo>
                      <a:pt x="11224" y="9968"/>
                    </a:lnTo>
                    <a:lnTo>
                      <a:pt x="10596" y="10569"/>
                    </a:lnTo>
                    <a:lnTo>
                      <a:pt x="9995" y="11197"/>
                    </a:lnTo>
                    <a:lnTo>
                      <a:pt x="9394" y="11825"/>
                    </a:lnTo>
                    <a:lnTo>
                      <a:pt x="8821" y="12480"/>
                    </a:lnTo>
                    <a:lnTo>
                      <a:pt x="8248" y="13136"/>
                    </a:lnTo>
                    <a:lnTo>
                      <a:pt x="7701" y="13818"/>
                    </a:lnTo>
                    <a:lnTo>
                      <a:pt x="7183" y="14501"/>
                    </a:lnTo>
                    <a:lnTo>
                      <a:pt x="6664" y="15211"/>
                    </a:lnTo>
                    <a:lnTo>
                      <a:pt x="6172" y="15921"/>
                    </a:lnTo>
                    <a:lnTo>
                      <a:pt x="5708" y="16658"/>
                    </a:lnTo>
                    <a:lnTo>
                      <a:pt x="5244" y="17396"/>
                    </a:lnTo>
                    <a:lnTo>
                      <a:pt x="4807" y="18160"/>
                    </a:lnTo>
                    <a:lnTo>
                      <a:pt x="4370" y="18925"/>
                    </a:lnTo>
                    <a:lnTo>
                      <a:pt x="3960" y="19690"/>
                    </a:lnTo>
                    <a:lnTo>
                      <a:pt x="3578" y="20482"/>
                    </a:lnTo>
                    <a:lnTo>
                      <a:pt x="3196" y="21274"/>
                    </a:lnTo>
                    <a:lnTo>
                      <a:pt x="2841" y="22065"/>
                    </a:lnTo>
                    <a:lnTo>
                      <a:pt x="2513" y="22885"/>
                    </a:lnTo>
                    <a:lnTo>
                      <a:pt x="2185" y="23704"/>
                    </a:lnTo>
                    <a:lnTo>
                      <a:pt x="1912" y="24550"/>
                    </a:lnTo>
                    <a:lnTo>
                      <a:pt x="1639" y="25397"/>
                    </a:lnTo>
                    <a:lnTo>
                      <a:pt x="1366" y="26244"/>
                    </a:lnTo>
                    <a:lnTo>
                      <a:pt x="1147" y="27117"/>
                    </a:lnTo>
                    <a:lnTo>
                      <a:pt x="929" y="27991"/>
                    </a:lnTo>
                    <a:lnTo>
                      <a:pt x="738" y="28865"/>
                    </a:lnTo>
                    <a:lnTo>
                      <a:pt x="574" y="29739"/>
                    </a:lnTo>
                    <a:lnTo>
                      <a:pt x="410" y="30640"/>
                    </a:lnTo>
                    <a:lnTo>
                      <a:pt x="301" y="31541"/>
                    </a:lnTo>
                    <a:lnTo>
                      <a:pt x="192" y="32442"/>
                    </a:lnTo>
                    <a:lnTo>
                      <a:pt x="110" y="33371"/>
                    </a:lnTo>
                    <a:lnTo>
                      <a:pt x="55" y="34272"/>
                    </a:lnTo>
                    <a:lnTo>
                      <a:pt x="28" y="35200"/>
                    </a:lnTo>
                    <a:lnTo>
                      <a:pt x="1" y="36129"/>
                    </a:lnTo>
                    <a:lnTo>
                      <a:pt x="1" y="36129"/>
                    </a:lnTo>
                    <a:lnTo>
                      <a:pt x="28" y="37085"/>
                    </a:lnTo>
                    <a:lnTo>
                      <a:pt x="55" y="38013"/>
                    </a:lnTo>
                    <a:lnTo>
                      <a:pt x="110" y="38914"/>
                    </a:lnTo>
                    <a:lnTo>
                      <a:pt x="192" y="39843"/>
                    </a:lnTo>
                    <a:lnTo>
                      <a:pt x="301" y="40744"/>
                    </a:lnTo>
                    <a:lnTo>
                      <a:pt x="410" y="41645"/>
                    </a:lnTo>
                    <a:lnTo>
                      <a:pt x="574" y="42546"/>
                    </a:lnTo>
                    <a:lnTo>
                      <a:pt x="738" y="43420"/>
                    </a:lnTo>
                    <a:lnTo>
                      <a:pt x="929" y="44294"/>
                    </a:lnTo>
                    <a:lnTo>
                      <a:pt x="1147" y="45168"/>
                    </a:lnTo>
                    <a:lnTo>
                      <a:pt x="1366" y="46042"/>
                    </a:lnTo>
                    <a:lnTo>
                      <a:pt x="1639" y="46888"/>
                    </a:lnTo>
                    <a:lnTo>
                      <a:pt x="1912" y="47735"/>
                    </a:lnTo>
                    <a:lnTo>
                      <a:pt x="2185" y="48581"/>
                    </a:lnTo>
                    <a:lnTo>
                      <a:pt x="2513" y="49401"/>
                    </a:lnTo>
                    <a:lnTo>
                      <a:pt x="2841" y="50220"/>
                    </a:lnTo>
                    <a:lnTo>
                      <a:pt x="3196" y="51012"/>
                    </a:lnTo>
                    <a:lnTo>
                      <a:pt x="3578" y="51804"/>
                    </a:lnTo>
                    <a:lnTo>
                      <a:pt x="3960" y="52596"/>
                    </a:lnTo>
                    <a:lnTo>
                      <a:pt x="4370" y="53360"/>
                    </a:lnTo>
                    <a:lnTo>
                      <a:pt x="4807" y="54125"/>
                    </a:lnTo>
                    <a:lnTo>
                      <a:pt x="5244" y="54889"/>
                    </a:lnTo>
                    <a:lnTo>
                      <a:pt x="5708" y="55627"/>
                    </a:lnTo>
                    <a:lnTo>
                      <a:pt x="6172" y="56337"/>
                    </a:lnTo>
                    <a:lnTo>
                      <a:pt x="6664" y="57074"/>
                    </a:lnTo>
                    <a:lnTo>
                      <a:pt x="7183" y="57757"/>
                    </a:lnTo>
                    <a:lnTo>
                      <a:pt x="7701" y="58467"/>
                    </a:lnTo>
                    <a:lnTo>
                      <a:pt x="8248" y="59122"/>
                    </a:lnTo>
                    <a:lnTo>
                      <a:pt x="8821" y="59805"/>
                    </a:lnTo>
                    <a:lnTo>
                      <a:pt x="9394" y="60433"/>
                    </a:lnTo>
                    <a:lnTo>
                      <a:pt x="9995" y="61088"/>
                    </a:lnTo>
                    <a:lnTo>
                      <a:pt x="10596" y="61689"/>
                    </a:lnTo>
                    <a:lnTo>
                      <a:pt x="11224" y="62317"/>
                    </a:lnTo>
                    <a:lnTo>
                      <a:pt x="11852" y="62891"/>
                    </a:lnTo>
                    <a:lnTo>
                      <a:pt x="12508" y="63464"/>
                    </a:lnTo>
                    <a:lnTo>
                      <a:pt x="13163" y="64038"/>
                    </a:lnTo>
                    <a:lnTo>
                      <a:pt x="13846" y="64584"/>
                    </a:lnTo>
                    <a:lnTo>
                      <a:pt x="14528" y="65103"/>
                    </a:lnTo>
                    <a:lnTo>
                      <a:pt x="15238" y="65621"/>
                    </a:lnTo>
                    <a:lnTo>
                      <a:pt x="15948" y="66113"/>
                    </a:lnTo>
                    <a:lnTo>
                      <a:pt x="16658" y="66604"/>
                    </a:lnTo>
                    <a:lnTo>
                      <a:pt x="17396" y="67041"/>
                    </a:lnTo>
                    <a:lnTo>
                      <a:pt x="18160" y="67506"/>
                    </a:lnTo>
                    <a:lnTo>
                      <a:pt x="18925" y="67915"/>
                    </a:lnTo>
                    <a:lnTo>
                      <a:pt x="19690" y="68325"/>
                    </a:lnTo>
                    <a:lnTo>
                      <a:pt x="20481" y="68734"/>
                    </a:lnTo>
                    <a:lnTo>
                      <a:pt x="21273" y="69089"/>
                    </a:lnTo>
                    <a:lnTo>
                      <a:pt x="22093" y="69444"/>
                    </a:lnTo>
                    <a:lnTo>
                      <a:pt x="22885" y="69772"/>
                    </a:lnTo>
                    <a:lnTo>
                      <a:pt x="23731" y="70100"/>
                    </a:lnTo>
                    <a:lnTo>
                      <a:pt x="24550" y="70400"/>
                    </a:lnTo>
                    <a:lnTo>
                      <a:pt x="25397" y="70673"/>
                    </a:lnTo>
                    <a:lnTo>
                      <a:pt x="26243" y="70919"/>
                    </a:lnTo>
                    <a:lnTo>
                      <a:pt x="27117" y="71138"/>
                    </a:lnTo>
                    <a:lnTo>
                      <a:pt x="27991" y="71356"/>
                    </a:lnTo>
                    <a:lnTo>
                      <a:pt x="28865" y="71547"/>
                    </a:lnTo>
                    <a:lnTo>
                      <a:pt x="29766" y="71711"/>
                    </a:lnTo>
                    <a:lnTo>
                      <a:pt x="30640" y="71875"/>
                    </a:lnTo>
                    <a:lnTo>
                      <a:pt x="31541" y="71984"/>
                    </a:lnTo>
                    <a:lnTo>
                      <a:pt x="32442" y="72093"/>
                    </a:lnTo>
                    <a:lnTo>
                      <a:pt x="33371" y="72175"/>
                    </a:lnTo>
                    <a:lnTo>
                      <a:pt x="34299" y="72230"/>
                    </a:lnTo>
                    <a:lnTo>
                      <a:pt x="35228" y="72284"/>
                    </a:lnTo>
                    <a:lnTo>
                      <a:pt x="36156" y="72284"/>
                    </a:lnTo>
                    <a:lnTo>
                      <a:pt x="36156" y="72284"/>
                    </a:lnTo>
                    <a:lnTo>
                      <a:pt x="37085" y="72284"/>
                    </a:lnTo>
                    <a:lnTo>
                      <a:pt x="38013" y="72230"/>
                    </a:lnTo>
                    <a:lnTo>
                      <a:pt x="38942" y="72175"/>
                    </a:lnTo>
                    <a:lnTo>
                      <a:pt x="39843" y="72093"/>
                    </a:lnTo>
                    <a:lnTo>
                      <a:pt x="40744" y="71984"/>
                    </a:lnTo>
                    <a:lnTo>
                      <a:pt x="41645" y="71875"/>
                    </a:lnTo>
                    <a:lnTo>
                      <a:pt x="42546" y="71711"/>
                    </a:lnTo>
                    <a:lnTo>
                      <a:pt x="43447" y="71547"/>
                    </a:lnTo>
                    <a:lnTo>
                      <a:pt x="44321" y="71356"/>
                    </a:lnTo>
                    <a:lnTo>
                      <a:pt x="45195" y="71138"/>
                    </a:lnTo>
                    <a:lnTo>
                      <a:pt x="46042" y="70919"/>
                    </a:lnTo>
                    <a:lnTo>
                      <a:pt x="46888" y="70673"/>
                    </a:lnTo>
                    <a:lnTo>
                      <a:pt x="47735" y="70400"/>
                    </a:lnTo>
                    <a:lnTo>
                      <a:pt x="48581" y="70100"/>
                    </a:lnTo>
                    <a:lnTo>
                      <a:pt x="49401" y="69772"/>
                    </a:lnTo>
                    <a:lnTo>
                      <a:pt x="50220" y="69444"/>
                    </a:lnTo>
                    <a:lnTo>
                      <a:pt x="51039" y="69089"/>
                    </a:lnTo>
                    <a:lnTo>
                      <a:pt x="51831" y="68734"/>
                    </a:lnTo>
                    <a:lnTo>
                      <a:pt x="52596" y="68325"/>
                    </a:lnTo>
                    <a:lnTo>
                      <a:pt x="53388" y="67915"/>
                    </a:lnTo>
                    <a:lnTo>
                      <a:pt x="54152" y="67506"/>
                    </a:lnTo>
                    <a:lnTo>
                      <a:pt x="54889" y="67041"/>
                    </a:lnTo>
                    <a:lnTo>
                      <a:pt x="55627" y="66604"/>
                    </a:lnTo>
                    <a:lnTo>
                      <a:pt x="56364" y="66113"/>
                    </a:lnTo>
                    <a:lnTo>
                      <a:pt x="57074" y="65621"/>
                    </a:lnTo>
                    <a:lnTo>
                      <a:pt x="57784" y="65103"/>
                    </a:lnTo>
                    <a:lnTo>
                      <a:pt x="58467" y="64584"/>
                    </a:lnTo>
                    <a:lnTo>
                      <a:pt x="59149" y="64038"/>
                    </a:lnTo>
                    <a:lnTo>
                      <a:pt x="59805" y="63464"/>
                    </a:lnTo>
                    <a:lnTo>
                      <a:pt x="60460" y="62891"/>
                    </a:lnTo>
                    <a:lnTo>
                      <a:pt x="61088" y="62317"/>
                    </a:lnTo>
                    <a:lnTo>
                      <a:pt x="61716" y="61689"/>
                    </a:lnTo>
                    <a:lnTo>
                      <a:pt x="62317" y="61088"/>
                    </a:lnTo>
                    <a:lnTo>
                      <a:pt x="62918" y="60433"/>
                    </a:lnTo>
                    <a:lnTo>
                      <a:pt x="63491" y="59805"/>
                    </a:lnTo>
                    <a:lnTo>
                      <a:pt x="64038" y="59122"/>
                    </a:lnTo>
                    <a:lnTo>
                      <a:pt x="64584" y="58467"/>
                    </a:lnTo>
                    <a:lnTo>
                      <a:pt x="65103" y="57757"/>
                    </a:lnTo>
                    <a:lnTo>
                      <a:pt x="65621" y="57074"/>
                    </a:lnTo>
                    <a:lnTo>
                      <a:pt x="66113" y="56337"/>
                    </a:lnTo>
                    <a:lnTo>
                      <a:pt x="66605" y="55627"/>
                    </a:lnTo>
                    <a:lnTo>
                      <a:pt x="67069" y="54889"/>
                    </a:lnTo>
                    <a:lnTo>
                      <a:pt x="67506" y="54125"/>
                    </a:lnTo>
                    <a:lnTo>
                      <a:pt x="67943" y="53360"/>
                    </a:lnTo>
                    <a:lnTo>
                      <a:pt x="68352" y="52596"/>
                    </a:lnTo>
                    <a:lnTo>
                      <a:pt x="68735" y="51804"/>
                    </a:lnTo>
                    <a:lnTo>
                      <a:pt x="69117" y="51012"/>
                    </a:lnTo>
                    <a:lnTo>
                      <a:pt x="69445" y="50220"/>
                    </a:lnTo>
                    <a:lnTo>
                      <a:pt x="69800" y="49401"/>
                    </a:lnTo>
                    <a:lnTo>
                      <a:pt x="70100" y="48581"/>
                    </a:lnTo>
                    <a:lnTo>
                      <a:pt x="70400" y="47735"/>
                    </a:lnTo>
                    <a:lnTo>
                      <a:pt x="70673" y="46888"/>
                    </a:lnTo>
                    <a:lnTo>
                      <a:pt x="70919" y="46042"/>
                    </a:lnTo>
                    <a:lnTo>
                      <a:pt x="71165" y="45168"/>
                    </a:lnTo>
                    <a:lnTo>
                      <a:pt x="71383" y="44294"/>
                    </a:lnTo>
                    <a:lnTo>
                      <a:pt x="71575" y="43420"/>
                    </a:lnTo>
                    <a:lnTo>
                      <a:pt x="71738" y="42546"/>
                    </a:lnTo>
                    <a:lnTo>
                      <a:pt x="71875" y="41645"/>
                    </a:lnTo>
                    <a:lnTo>
                      <a:pt x="72012" y="40744"/>
                    </a:lnTo>
                    <a:lnTo>
                      <a:pt x="72121" y="39843"/>
                    </a:lnTo>
                    <a:lnTo>
                      <a:pt x="72203" y="38914"/>
                    </a:lnTo>
                    <a:lnTo>
                      <a:pt x="72257" y="38013"/>
                    </a:lnTo>
                    <a:lnTo>
                      <a:pt x="72285" y="37085"/>
                    </a:lnTo>
                    <a:lnTo>
                      <a:pt x="72285" y="36129"/>
                    </a:lnTo>
                    <a:lnTo>
                      <a:pt x="72285" y="3612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" name="Google Shape;45;p2"/>
            <p:cNvGrpSpPr/>
            <p:nvPr/>
          </p:nvGrpSpPr>
          <p:grpSpPr>
            <a:xfrm>
              <a:off x="1688950" y="4575563"/>
              <a:ext cx="1770250" cy="40300"/>
              <a:chOff x="2257875" y="5824913"/>
              <a:chExt cx="1770250" cy="40300"/>
            </a:xfrm>
          </p:grpSpPr>
          <p:sp>
            <p:nvSpPr>
              <p:cNvPr id="46" name="Google Shape;46;p2"/>
              <p:cNvSpPr/>
              <p:nvPr/>
            </p:nvSpPr>
            <p:spPr>
              <a:xfrm>
                <a:off x="3987825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0" y="656"/>
                    </a:lnTo>
                    <a:lnTo>
                      <a:pt x="0" y="820"/>
                    </a:lnTo>
                    <a:lnTo>
                      <a:pt x="0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612" y="984"/>
                    </a:lnTo>
                    <a:lnTo>
                      <a:pt x="1612" y="820"/>
                    </a:lnTo>
                    <a:lnTo>
                      <a:pt x="1612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912725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4" y="984"/>
                    </a:lnTo>
                    <a:lnTo>
                      <a:pt x="1612" y="820"/>
                    </a:lnTo>
                    <a:lnTo>
                      <a:pt x="1584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540650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3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7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5" y="984"/>
                    </a:lnTo>
                    <a:lnTo>
                      <a:pt x="1612" y="820"/>
                    </a:lnTo>
                    <a:lnTo>
                      <a:pt x="1585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7" y="28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257875" y="58249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6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56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332975" y="58249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5" y="28"/>
                    </a:lnTo>
                    <a:lnTo>
                      <a:pt x="519" y="55"/>
                    </a:lnTo>
                    <a:lnTo>
                      <a:pt x="382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82" y="1475"/>
                    </a:lnTo>
                    <a:lnTo>
                      <a:pt x="519" y="1557"/>
                    </a:lnTo>
                    <a:lnTo>
                      <a:pt x="655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Google Shape;51;p2"/>
            <p:cNvSpPr/>
            <p:nvPr/>
          </p:nvSpPr>
          <p:spPr>
            <a:xfrm>
              <a:off x="5846275" y="-54937"/>
              <a:ext cx="944175" cy="944200"/>
            </a:xfrm>
            <a:custGeom>
              <a:avLst/>
              <a:gdLst/>
              <a:ahLst/>
              <a:cxnLst/>
              <a:rect l="l" t="t" r="r" b="b"/>
              <a:pathLst>
                <a:path w="37767" h="37768" fill="none" extrusionOk="0">
                  <a:moveTo>
                    <a:pt x="37767" y="1"/>
                  </a:moveTo>
                  <a:lnTo>
                    <a:pt x="0" y="37767"/>
                  </a:lnTo>
                </a:path>
              </a:pathLst>
            </a:custGeom>
            <a:noFill/>
            <a:ln w="68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413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7"/>
          <p:cNvSpPr txBox="1">
            <a:spLocks noGrp="1"/>
          </p:cNvSpPr>
          <p:nvPr>
            <p:ph type="body" idx="1"/>
          </p:nvPr>
        </p:nvSpPr>
        <p:spPr>
          <a:xfrm>
            <a:off x="713225" y="1168400"/>
            <a:ext cx="7717500" cy="3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55" name="Google Shape;155;p7"/>
          <p:cNvGrpSpPr/>
          <p:nvPr/>
        </p:nvGrpSpPr>
        <p:grpSpPr>
          <a:xfrm>
            <a:off x="-1850312" y="-1266462"/>
            <a:ext cx="12217788" cy="8028418"/>
            <a:chOff x="-1850312" y="-1266462"/>
            <a:chExt cx="12217788" cy="8028418"/>
          </a:xfrm>
        </p:grpSpPr>
        <p:sp>
          <p:nvSpPr>
            <p:cNvPr id="156" name="Google Shape;156;p7"/>
            <p:cNvSpPr/>
            <p:nvPr/>
          </p:nvSpPr>
          <p:spPr>
            <a:xfrm rot="10800000" flipH="1">
              <a:off x="8152294" y="-1266462"/>
              <a:ext cx="2215174" cy="2215174"/>
            </a:xfrm>
            <a:custGeom>
              <a:avLst/>
              <a:gdLst/>
              <a:ahLst/>
              <a:cxnLst/>
              <a:rect l="l" t="t" r="r" b="b"/>
              <a:pathLst>
                <a:path w="72285" h="72285" fill="none" extrusionOk="0">
                  <a:moveTo>
                    <a:pt x="72285" y="36129"/>
                  </a:moveTo>
                  <a:lnTo>
                    <a:pt x="72285" y="36129"/>
                  </a:lnTo>
                  <a:lnTo>
                    <a:pt x="72285" y="35200"/>
                  </a:lnTo>
                  <a:lnTo>
                    <a:pt x="72257" y="34272"/>
                  </a:lnTo>
                  <a:lnTo>
                    <a:pt x="72203" y="33371"/>
                  </a:lnTo>
                  <a:lnTo>
                    <a:pt x="72121" y="32442"/>
                  </a:lnTo>
                  <a:lnTo>
                    <a:pt x="72012" y="31541"/>
                  </a:lnTo>
                  <a:lnTo>
                    <a:pt x="71875" y="30640"/>
                  </a:lnTo>
                  <a:lnTo>
                    <a:pt x="71738" y="29739"/>
                  </a:lnTo>
                  <a:lnTo>
                    <a:pt x="71575" y="28865"/>
                  </a:lnTo>
                  <a:lnTo>
                    <a:pt x="71383" y="27991"/>
                  </a:lnTo>
                  <a:lnTo>
                    <a:pt x="71165" y="27117"/>
                  </a:lnTo>
                  <a:lnTo>
                    <a:pt x="70919" y="26244"/>
                  </a:lnTo>
                  <a:lnTo>
                    <a:pt x="70673" y="25397"/>
                  </a:lnTo>
                  <a:lnTo>
                    <a:pt x="70400" y="24550"/>
                  </a:lnTo>
                  <a:lnTo>
                    <a:pt x="70100" y="23704"/>
                  </a:lnTo>
                  <a:lnTo>
                    <a:pt x="69800" y="22885"/>
                  </a:lnTo>
                  <a:lnTo>
                    <a:pt x="69445" y="22065"/>
                  </a:lnTo>
                  <a:lnTo>
                    <a:pt x="69117" y="21274"/>
                  </a:lnTo>
                  <a:lnTo>
                    <a:pt x="68735" y="20482"/>
                  </a:lnTo>
                  <a:lnTo>
                    <a:pt x="68352" y="19690"/>
                  </a:lnTo>
                  <a:lnTo>
                    <a:pt x="67943" y="18925"/>
                  </a:lnTo>
                  <a:lnTo>
                    <a:pt x="67506" y="18160"/>
                  </a:lnTo>
                  <a:lnTo>
                    <a:pt x="67069" y="17396"/>
                  </a:lnTo>
                  <a:lnTo>
                    <a:pt x="66605" y="16658"/>
                  </a:lnTo>
                  <a:lnTo>
                    <a:pt x="66113" y="15921"/>
                  </a:lnTo>
                  <a:lnTo>
                    <a:pt x="65621" y="15211"/>
                  </a:lnTo>
                  <a:lnTo>
                    <a:pt x="65103" y="14501"/>
                  </a:lnTo>
                  <a:lnTo>
                    <a:pt x="64584" y="13818"/>
                  </a:lnTo>
                  <a:lnTo>
                    <a:pt x="64038" y="13136"/>
                  </a:lnTo>
                  <a:lnTo>
                    <a:pt x="63491" y="12480"/>
                  </a:lnTo>
                  <a:lnTo>
                    <a:pt x="62918" y="11825"/>
                  </a:lnTo>
                  <a:lnTo>
                    <a:pt x="62317" y="11197"/>
                  </a:lnTo>
                  <a:lnTo>
                    <a:pt x="61716" y="10569"/>
                  </a:lnTo>
                  <a:lnTo>
                    <a:pt x="61088" y="9968"/>
                  </a:lnTo>
                  <a:lnTo>
                    <a:pt x="60460" y="9395"/>
                  </a:lnTo>
                  <a:lnTo>
                    <a:pt x="59805" y="8821"/>
                  </a:lnTo>
                  <a:lnTo>
                    <a:pt x="59149" y="8248"/>
                  </a:lnTo>
                  <a:lnTo>
                    <a:pt x="58467" y="7702"/>
                  </a:lnTo>
                  <a:lnTo>
                    <a:pt x="57784" y="7183"/>
                  </a:lnTo>
                  <a:lnTo>
                    <a:pt x="57074" y="6664"/>
                  </a:lnTo>
                  <a:lnTo>
                    <a:pt x="56364" y="6172"/>
                  </a:lnTo>
                  <a:lnTo>
                    <a:pt x="55627" y="5681"/>
                  </a:lnTo>
                  <a:lnTo>
                    <a:pt x="54889" y="5217"/>
                  </a:lnTo>
                  <a:lnTo>
                    <a:pt x="54152" y="4780"/>
                  </a:lnTo>
                  <a:lnTo>
                    <a:pt x="53388" y="4370"/>
                  </a:lnTo>
                  <a:lnTo>
                    <a:pt x="52596" y="3960"/>
                  </a:lnTo>
                  <a:lnTo>
                    <a:pt x="51831" y="3551"/>
                  </a:lnTo>
                  <a:lnTo>
                    <a:pt x="51039" y="3196"/>
                  </a:lnTo>
                  <a:lnTo>
                    <a:pt x="50220" y="2841"/>
                  </a:lnTo>
                  <a:lnTo>
                    <a:pt x="49401" y="2513"/>
                  </a:lnTo>
                  <a:lnTo>
                    <a:pt x="48581" y="2185"/>
                  </a:lnTo>
                  <a:lnTo>
                    <a:pt x="47735" y="1885"/>
                  </a:lnTo>
                  <a:lnTo>
                    <a:pt x="46888" y="1612"/>
                  </a:lnTo>
                  <a:lnTo>
                    <a:pt x="46042" y="1366"/>
                  </a:lnTo>
                  <a:lnTo>
                    <a:pt x="45195" y="1120"/>
                  </a:lnTo>
                  <a:lnTo>
                    <a:pt x="44321" y="929"/>
                  </a:lnTo>
                  <a:lnTo>
                    <a:pt x="43447" y="738"/>
                  </a:lnTo>
                  <a:lnTo>
                    <a:pt x="42546" y="547"/>
                  </a:lnTo>
                  <a:lnTo>
                    <a:pt x="41645" y="410"/>
                  </a:lnTo>
                  <a:lnTo>
                    <a:pt x="40744" y="274"/>
                  </a:lnTo>
                  <a:lnTo>
                    <a:pt x="39843" y="192"/>
                  </a:lnTo>
                  <a:lnTo>
                    <a:pt x="38942" y="110"/>
                  </a:lnTo>
                  <a:lnTo>
                    <a:pt x="38013" y="55"/>
                  </a:lnTo>
                  <a:lnTo>
                    <a:pt x="37085" y="1"/>
                  </a:lnTo>
                  <a:lnTo>
                    <a:pt x="36156" y="1"/>
                  </a:lnTo>
                  <a:lnTo>
                    <a:pt x="36156" y="1"/>
                  </a:lnTo>
                  <a:lnTo>
                    <a:pt x="35228" y="1"/>
                  </a:lnTo>
                  <a:lnTo>
                    <a:pt x="34299" y="55"/>
                  </a:lnTo>
                  <a:lnTo>
                    <a:pt x="33371" y="110"/>
                  </a:lnTo>
                  <a:lnTo>
                    <a:pt x="32442" y="192"/>
                  </a:lnTo>
                  <a:lnTo>
                    <a:pt x="31541" y="274"/>
                  </a:lnTo>
                  <a:lnTo>
                    <a:pt x="30640" y="410"/>
                  </a:lnTo>
                  <a:lnTo>
                    <a:pt x="29766" y="547"/>
                  </a:lnTo>
                  <a:lnTo>
                    <a:pt x="28865" y="738"/>
                  </a:lnTo>
                  <a:lnTo>
                    <a:pt x="27991" y="929"/>
                  </a:lnTo>
                  <a:lnTo>
                    <a:pt x="27117" y="1120"/>
                  </a:lnTo>
                  <a:lnTo>
                    <a:pt x="26243" y="1366"/>
                  </a:lnTo>
                  <a:lnTo>
                    <a:pt x="25397" y="1612"/>
                  </a:lnTo>
                  <a:lnTo>
                    <a:pt x="24550" y="1885"/>
                  </a:lnTo>
                  <a:lnTo>
                    <a:pt x="23731" y="2185"/>
                  </a:lnTo>
                  <a:lnTo>
                    <a:pt x="22885" y="2513"/>
                  </a:lnTo>
                  <a:lnTo>
                    <a:pt x="22093" y="2841"/>
                  </a:lnTo>
                  <a:lnTo>
                    <a:pt x="21273" y="3196"/>
                  </a:lnTo>
                  <a:lnTo>
                    <a:pt x="20481" y="3551"/>
                  </a:lnTo>
                  <a:lnTo>
                    <a:pt x="19690" y="3960"/>
                  </a:lnTo>
                  <a:lnTo>
                    <a:pt x="18925" y="4370"/>
                  </a:lnTo>
                  <a:lnTo>
                    <a:pt x="18160" y="4780"/>
                  </a:lnTo>
                  <a:lnTo>
                    <a:pt x="17396" y="5217"/>
                  </a:lnTo>
                  <a:lnTo>
                    <a:pt x="16658" y="5681"/>
                  </a:lnTo>
                  <a:lnTo>
                    <a:pt x="15948" y="6172"/>
                  </a:lnTo>
                  <a:lnTo>
                    <a:pt x="15238" y="6664"/>
                  </a:lnTo>
                  <a:lnTo>
                    <a:pt x="14528" y="7183"/>
                  </a:lnTo>
                  <a:lnTo>
                    <a:pt x="13846" y="7702"/>
                  </a:lnTo>
                  <a:lnTo>
                    <a:pt x="13163" y="8248"/>
                  </a:lnTo>
                  <a:lnTo>
                    <a:pt x="12508" y="8821"/>
                  </a:lnTo>
                  <a:lnTo>
                    <a:pt x="11852" y="9395"/>
                  </a:lnTo>
                  <a:lnTo>
                    <a:pt x="11224" y="9968"/>
                  </a:lnTo>
                  <a:lnTo>
                    <a:pt x="10596" y="10569"/>
                  </a:lnTo>
                  <a:lnTo>
                    <a:pt x="9995" y="11197"/>
                  </a:lnTo>
                  <a:lnTo>
                    <a:pt x="9394" y="11825"/>
                  </a:lnTo>
                  <a:lnTo>
                    <a:pt x="8821" y="12480"/>
                  </a:lnTo>
                  <a:lnTo>
                    <a:pt x="8248" y="13136"/>
                  </a:lnTo>
                  <a:lnTo>
                    <a:pt x="7701" y="13818"/>
                  </a:lnTo>
                  <a:lnTo>
                    <a:pt x="7183" y="14501"/>
                  </a:lnTo>
                  <a:lnTo>
                    <a:pt x="6664" y="15211"/>
                  </a:lnTo>
                  <a:lnTo>
                    <a:pt x="6172" y="15921"/>
                  </a:lnTo>
                  <a:lnTo>
                    <a:pt x="5708" y="16658"/>
                  </a:lnTo>
                  <a:lnTo>
                    <a:pt x="5244" y="17396"/>
                  </a:lnTo>
                  <a:lnTo>
                    <a:pt x="4807" y="18160"/>
                  </a:lnTo>
                  <a:lnTo>
                    <a:pt x="4370" y="18925"/>
                  </a:lnTo>
                  <a:lnTo>
                    <a:pt x="3960" y="19690"/>
                  </a:lnTo>
                  <a:lnTo>
                    <a:pt x="3578" y="20482"/>
                  </a:lnTo>
                  <a:lnTo>
                    <a:pt x="3196" y="21274"/>
                  </a:lnTo>
                  <a:lnTo>
                    <a:pt x="2841" y="22065"/>
                  </a:lnTo>
                  <a:lnTo>
                    <a:pt x="2513" y="22885"/>
                  </a:lnTo>
                  <a:lnTo>
                    <a:pt x="2185" y="23704"/>
                  </a:lnTo>
                  <a:lnTo>
                    <a:pt x="1912" y="24550"/>
                  </a:lnTo>
                  <a:lnTo>
                    <a:pt x="1639" y="25397"/>
                  </a:lnTo>
                  <a:lnTo>
                    <a:pt x="1366" y="26244"/>
                  </a:lnTo>
                  <a:lnTo>
                    <a:pt x="1147" y="27117"/>
                  </a:lnTo>
                  <a:lnTo>
                    <a:pt x="929" y="27991"/>
                  </a:lnTo>
                  <a:lnTo>
                    <a:pt x="738" y="28865"/>
                  </a:lnTo>
                  <a:lnTo>
                    <a:pt x="574" y="29739"/>
                  </a:lnTo>
                  <a:lnTo>
                    <a:pt x="410" y="30640"/>
                  </a:lnTo>
                  <a:lnTo>
                    <a:pt x="301" y="31541"/>
                  </a:lnTo>
                  <a:lnTo>
                    <a:pt x="192" y="32442"/>
                  </a:lnTo>
                  <a:lnTo>
                    <a:pt x="110" y="33371"/>
                  </a:lnTo>
                  <a:lnTo>
                    <a:pt x="55" y="34272"/>
                  </a:lnTo>
                  <a:lnTo>
                    <a:pt x="28" y="35200"/>
                  </a:lnTo>
                  <a:lnTo>
                    <a:pt x="1" y="36129"/>
                  </a:lnTo>
                  <a:lnTo>
                    <a:pt x="1" y="36129"/>
                  </a:lnTo>
                  <a:lnTo>
                    <a:pt x="28" y="37085"/>
                  </a:lnTo>
                  <a:lnTo>
                    <a:pt x="55" y="38013"/>
                  </a:lnTo>
                  <a:lnTo>
                    <a:pt x="110" y="38914"/>
                  </a:lnTo>
                  <a:lnTo>
                    <a:pt x="192" y="39843"/>
                  </a:lnTo>
                  <a:lnTo>
                    <a:pt x="301" y="40744"/>
                  </a:lnTo>
                  <a:lnTo>
                    <a:pt x="410" y="41645"/>
                  </a:lnTo>
                  <a:lnTo>
                    <a:pt x="574" y="42546"/>
                  </a:lnTo>
                  <a:lnTo>
                    <a:pt x="738" y="43420"/>
                  </a:lnTo>
                  <a:lnTo>
                    <a:pt x="929" y="44294"/>
                  </a:lnTo>
                  <a:lnTo>
                    <a:pt x="1147" y="45168"/>
                  </a:lnTo>
                  <a:lnTo>
                    <a:pt x="1366" y="46042"/>
                  </a:lnTo>
                  <a:lnTo>
                    <a:pt x="1639" y="46888"/>
                  </a:lnTo>
                  <a:lnTo>
                    <a:pt x="1912" y="47735"/>
                  </a:lnTo>
                  <a:lnTo>
                    <a:pt x="2185" y="48581"/>
                  </a:lnTo>
                  <a:lnTo>
                    <a:pt x="2513" y="49401"/>
                  </a:lnTo>
                  <a:lnTo>
                    <a:pt x="2841" y="50220"/>
                  </a:lnTo>
                  <a:lnTo>
                    <a:pt x="3196" y="51012"/>
                  </a:lnTo>
                  <a:lnTo>
                    <a:pt x="3578" y="51804"/>
                  </a:lnTo>
                  <a:lnTo>
                    <a:pt x="3960" y="52596"/>
                  </a:lnTo>
                  <a:lnTo>
                    <a:pt x="4370" y="53360"/>
                  </a:lnTo>
                  <a:lnTo>
                    <a:pt x="4807" y="54125"/>
                  </a:lnTo>
                  <a:lnTo>
                    <a:pt x="5244" y="54889"/>
                  </a:lnTo>
                  <a:lnTo>
                    <a:pt x="5708" y="55627"/>
                  </a:lnTo>
                  <a:lnTo>
                    <a:pt x="6172" y="56337"/>
                  </a:lnTo>
                  <a:lnTo>
                    <a:pt x="6664" y="57074"/>
                  </a:lnTo>
                  <a:lnTo>
                    <a:pt x="7183" y="57757"/>
                  </a:lnTo>
                  <a:lnTo>
                    <a:pt x="7701" y="58467"/>
                  </a:lnTo>
                  <a:lnTo>
                    <a:pt x="8248" y="59122"/>
                  </a:lnTo>
                  <a:lnTo>
                    <a:pt x="8821" y="59805"/>
                  </a:lnTo>
                  <a:lnTo>
                    <a:pt x="9394" y="60433"/>
                  </a:lnTo>
                  <a:lnTo>
                    <a:pt x="9995" y="61088"/>
                  </a:lnTo>
                  <a:lnTo>
                    <a:pt x="10596" y="61689"/>
                  </a:lnTo>
                  <a:lnTo>
                    <a:pt x="11224" y="62317"/>
                  </a:lnTo>
                  <a:lnTo>
                    <a:pt x="11852" y="62891"/>
                  </a:lnTo>
                  <a:lnTo>
                    <a:pt x="12508" y="63464"/>
                  </a:lnTo>
                  <a:lnTo>
                    <a:pt x="13163" y="64038"/>
                  </a:lnTo>
                  <a:lnTo>
                    <a:pt x="13846" y="64584"/>
                  </a:lnTo>
                  <a:lnTo>
                    <a:pt x="14528" y="65103"/>
                  </a:lnTo>
                  <a:lnTo>
                    <a:pt x="15238" y="65621"/>
                  </a:lnTo>
                  <a:lnTo>
                    <a:pt x="15948" y="66113"/>
                  </a:lnTo>
                  <a:lnTo>
                    <a:pt x="16658" y="66604"/>
                  </a:lnTo>
                  <a:lnTo>
                    <a:pt x="17396" y="67041"/>
                  </a:lnTo>
                  <a:lnTo>
                    <a:pt x="18160" y="67506"/>
                  </a:lnTo>
                  <a:lnTo>
                    <a:pt x="18925" y="67915"/>
                  </a:lnTo>
                  <a:lnTo>
                    <a:pt x="19690" y="68325"/>
                  </a:lnTo>
                  <a:lnTo>
                    <a:pt x="20481" y="68734"/>
                  </a:lnTo>
                  <a:lnTo>
                    <a:pt x="21273" y="69089"/>
                  </a:lnTo>
                  <a:lnTo>
                    <a:pt x="22093" y="69444"/>
                  </a:lnTo>
                  <a:lnTo>
                    <a:pt x="22885" y="69772"/>
                  </a:lnTo>
                  <a:lnTo>
                    <a:pt x="23731" y="70100"/>
                  </a:lnTo>
                  <a:lnTo>
                    <a:pt x="24550" y="70400"/>
                  </a:lnTo>
                  <a:lnTo>
                    <a:pt x="25397" y="70673"/>
                  </a:lnTo>
                  <a:lnTo>
                    <a:pt x="26243" y="70919"/>
                  </a:lnTo>
                  <a:lnTo>
                    <a:pt x="27117" y="71138"/>
                  </a:lnTo>
                  <a:lnTo>
                    <a:pt x="27991" y="71356"/>
                  </a:lnTo>
                  <a:lnTo>
                    <a:pt x="28865" y="71547"/>
                  </a:lnTo>
                  <a:lnTo>
                    <a:pt x="29766" y="71711"/>
                  </a:lnTo>
                  <a:lnTo>
                    <a:pt x="30640" y="71875"/>
                  </a:lnTo>
                  <a:lnTo>
                    <a:pt x="31541" y="71984"/>
                  </a:lnTo>
                  <a:lnTo>
                    <a:pt x="32442" y="72093"/>
                  </a:lnTo>
                  <a:lnTo>
                    <a:pt x="33371" y="72175"/>
                  </a:lnTo>
                  <a:lnTo>
                    <a:pt x="34299" y="72230"/>
                  </a:lnTo>
                  <a:lnTo>
                    <a:pt x="35228" y="72284"/>
                  </a:lnTo>
                  <a:lnTo>
                    <a:pt x="36156" y="72284"/>
                  </a:lnTo>
                  <a:lnTo>
                    <a:pt x="36156" y="72284"/>
                  </a:lnTo>
                  <a:lnTo>
                    <a:pt x="37085" y="72284"/>
                  </a:lnTo>
                  <a:lnTo>
                    <a:pt x="38013" y="72230"/>
                  </a:lnTo>
                  <a:lnTo>
                    <a:pt x="38942" y="72175"/>
                  </a:lnTo>
                  <a:lnTo>
                    <a:pt x="39843" y="72093"/>
                  </a:lnTo>
                  <a:lnTo>
                    <a:pt x="40744" y="71984"/>
                  </a:lnTo>
                  <a:lnTo>
                    <a:pt x="41645" y="71875"/>
                  </a:lnTo>
                  <a:lnTo>
                    <a:pt x="42546" y="71711"/>
                  </a:lnTo>
                  <a:lnTo>
                    <a:pt x="43447" y="71547"/>
                  </a:lnTo>
                  <a:lnTo>
                    <a:pt x="44321" y="71356"/>
                  </a:lnTo>
                  <a:lnTo>
                    <a:pt x="45195" y="71138"/>
                  </a:lnTo>
                  <a:lnTo>
                    <a:pt x="46042" y="70919"/>
                  </a:lnTo>
                  <a:lnTo>
                    <a:pt x="46888" y="70673"/>
                  </a:lnTo>
                  <a:lnTo>
                    <a:pt x="47735" y="70400"/>
                  </a:lnTo>
                  <a:lnTo>
                    <a:pt x="48581" y="70100"/>
                  </a:lnTo>
                  <a:lnTo>
                    <a:pt x="49401" y="69772"/>
                  </a:lnTo>
                  <a:lnTo>
                    <a:pt x="50220" y="69444"/>
                  </a:lnTo>
                  <a:lnTo>
                    <a:pt x="51039" y="69089"/>
                  </a:lnTo>
                  <a:lnTo>
                    <a:pt x="51831" y="68734"/>
                  </a:lnTo>
                  <a:lnTo>
                    <a:pt x="52596" y="68325"/>
                  </a:lnTo>
                  <a:lnTo>
                    <a:pt x="53388" y="67915"/>
                  </a:lnTo>
                  <a:lnTo>
                    <a:pt x="54152" y="67506"/>
                  </a:lnTo>
                  <a:lnTo>
                    <a:pt x="54889" y="67041"/>
                  </a:lnTo>
                  <a:lnTo>
                    <a:pt x="55627" y="66604"/>
                  </a:lnTo>
                  <a:lnTo>
                    <a:pt x="56364" y="66113"/>
                  </a:lnTo>
                  <a:lnTo>
                    <a:pt x="57074" y="65621"/>
                  </a:lnTo>
                  <a:lnTo>
                    <a:pt x="57784" y="65103"/>
                  </a:lnTo>
                  <a:lnTo>
                    <a:pt x="58467" y="64584"/>
                  </a:lnTo>
                  <a:lnTo>
                    <a:pt x="59149" y="64038"/>
                  </a:lnTo>
                  <a:lnTo>
                    <a:pt x="59805" y="63464"/>
                  </a:lnTo>
                  <a:lnTo>
                    <a:pt x="60460" y="62891"/>
                  </a:lnTo>
                  <a:lnTo>
                    <a:pt x="61088" y="62317"/>
                  </a:lnTo>
                  <a:lnTo>
                    <a:pt x="61716" y="61689"/>
                  </a:lnTo>
                  <a:lnTo>
                    <a:pt x="62317" y="61088"/>
                  </a:lnTo>
                  <a:lnTo>
                    <a:pt x="62918" y="60433"/>
                  </a:lnTo>
                  <a:lnTo>
                    <a:pt x="63491" y="59805"/>
                  </a:lnTo>
                  <a:lnTo>
                    <a:pt x="64038" y="59122"/>
                  </a:lnTo>
                  <a:lnTo>
                    <a:pt x="64584" y="58467"/>
                  </a:lnTo>
                  <a:lnTo>
                    <a:pt x="65103" y="57757"/>
                  </a:lnTo>
                  <a:lnTo>
                    <a:pt x="65621" y="57074"/>
                  </a:lnTo>
                  <a:lnTo>
                    <a:pt x="66113" y="56337"/>
                  </a:lnTo>
                  <a:lnTo>
                    <a:pt x="66605" y="55627"/>
                  </a:lnTo>
                  <a:lnTo>
                    <a:pt x="67069" y="54889"/>
                  </a:lnTo>
                  <a:lnTo>
                    <a:pt x="67506" y="54125"/>
                  </a:lnTo>
                  <a:lnTo>
                    <a:pt x="67943" y="53360"/>
                  </a:lnTo>
                  <a:lnTo>
                    <a:pt x="68352" y="52596"/>
                  </a:lnTo>
                  <a:lnTo>
                    <a:pt x="68735" y="51804"/>
                  </a:lnTo>
                  <a:lnTo>
                    <a:pt x="69117" y="51012"/>
                  </a:lnTo>
                  <a:lnTo>
                    <a:pt x="69445" y="50220"/>
                  </a:lnTo>
                  <a:lnTo>
                    <a:pt x="69800" y="49401"/>
                  </a:lnTo>
                  <a:lnTo>
                    <a:pt x="70100" y="48581"/>
                  </a:lnTo>
                  <a:lnTo>
                    <a:pt x="70400" y="47735"/>
                  </a:lnTo>
                  <a:lnTo>
                    <a:pt x="70673" y="46888"/>
                  </a:lnTo>
                  <a:lnTo>
                    <a:pt x="70919" y="46042"/>
                  </a:lnTo>
                  <a:lnTo>
                    <a:pt x="71165" y="45168"/>
                  </a:lnTo>
                  <a:lnTo>
                    <a:pt x="71383" y="44294"/>
                  </a:lnTo>
                  <a:lnTo>
                    <a:pt x="71575" y="43420"/>
                  </a:lnTo>
                  <a:lnTo>
                    <a:pt x="71738" y="42546"/>
                  </a:lnTo>
                  <a:lnTo>
                    <a:pt x="71875" y="41645"/>
                  </a:lnTo>
                  <a:lnTo>
                    <a:pt x="72012" y="40744"/>
                  </a:lnTo>
                  <a:lnTo>
                    <a:pt x="72121" y="39843"/>
                  </a:lnTo>
                  <a:lnTo>
                    <a:pt x="72203" y="38914"/>
                  </a:lnTo>
                  <a:lnTo>
                    <a:pt x="72257" y="38013"/>
                  </a:lnTo>
                  <a:lnTo>
                    <a:pt x="72285" y="37085"/>
                  </a:lnTo>
                  <a:lnTo>
                    <a:pt x="72285" y="36129"/>
                  </a:lnTo>
                  <a:lnTo>
                    <a:pt x="72285" y="36129"/>
                  </a:lnTo>
                  <a:close/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" name="Google Shape;157;p7"/>
            <p:cNvGrpSpPr/>
            <p:nvPr/>
          </p:nvGrpSpPr>
          <p:grpSpPr>
            <a:xfrm rot="10800000">
              <a:off x="-1850312" y="4197730"/>
              <a:ext cx="2563550" cy="2564225"/>
              <a:chOff x="1626975" y="2500225"/>
              <a:chExt cx="2563550" cy="2564225"/>
            </a:xfrm>
          </p:grpSpPr>
          <p:sp>
            <p:nvSpPr>
              <p:cNvPr id="158" name="Google Shape;158;p7"/>
              <p:cNvSpPr/>
              <p:nvPr/>
            </p:nvSpPr>
            <p:spPr>
              <a:xfrm>
                <a:off x="1626975" y="2500225"/>
                <a:ext cx="2563550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2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1947850" y="3683325"/>
                <a:ext cx="944200" cy="943500"/>
              </a:xfrm>
              <a:custGeom>
                <a:avLst/>
                <a:gdLst/>
                <a:ahLst/>
                <a:cxnLst/>
                <a:rect l="l" t="t" r="r" b="b"/>
                <a:pathLst>
                  <a:path w="37768" h="37740" fill="none" extrusionOk="0">
                    <a:moveTo>
                      <a:pt x="37767" y="1"/>
                    </a:moveTo>
                    <a:lnTo>
                      <a:pt x="0" y="3774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2653075" y="3579550"/>
                <a:ext cx="456750" cy="456750"/>
              </a:xfrm>
              <a:custGeom>
                <a:avLst/>
                <a:gdLst/>
                <a:ahLst/>
                <a:cxnLst/>
                <a:rect l="l" t="t" r="r" b="b"/>
                <a:pathLst>
                  <a:path w="18270" h="18270" fill="none" extrusionOk="0">
                    <a:moveTo>
                      <a:pt x="18269" y="9122"/>
                    </a:moveTo>
                    <a:lnTo>
                      <a:pt x="18269" y="9122"/>
                    </a:lnTo>
                    <a:lnTo>
                      <a:pt x="18269" y="9586"/>
                    </a:lnTo>
                    <a:lnTo>
                      <a:pt x="18242" y="10050"/>
                    </a:lnTo>
                    <a:lnTo>
                      <a:pt x="18188" y="10514"/>
                    </a:lnTo>
                    <a:lnTo>
                      <a:pt x="18106" y="10951"/>
                    </a:lnTo>
                    <a:lnTo>
                      <a:pt x="17996" y="11415"/>
                    </a:lnTo>
                    <a:lnTo>
                      <a:pt x="17860" y="11852"/>
                    </a:lnTo>
                    <a:lnTo>
                      <a:pt x="17723" y="12262"/>
                    </a:lnTo>
                    <a:lnTo>
                      <a:pt x="17559" y="12672"/>
                    </a:lnTo>
                    <a:lnTo>
                      <a:pt x="17368" y="13081"/>
                    </a:lnTo>
                    <a:lnTo>
                      <a:pt x="17177" y="13463"/>
                    </a:lnTo>
                    <a:lnTo>
                      <a:pt x="16959" y="13846"/>
                    </a:lnTo>
                    <a:lnTo>
                      <a:pt x="16713" y="14228"/>
                    </a:lnTo>
                    <a:lnTo>
                      <a:pt x="16467" y="14583"/>
                    </a:lnTo>
                    <a:lnTo>
                      <a:pt x="16194" y="14938"/>
                    </a:lnTo>
                    <a:lnTo>
                      <a:pt x="15894" y="15266"/>
                    </a:lnTo>
                    <a:lnTo>
                      <a:pt x="15593" y="15593"/>
                    </a:lnTo>
                    <a:lnTo>
                      <a:pt x="15293" y="15894"/>
                    </a:lnTo>
                    <a:lnTo>
                      <a:pt x="14965" y="16167"/>
                    </a:lnTo>
                    <a:lnTo>
                      <a:pt x="14610" y="16440"/>
                    </a:lnTo>
                    <a:lnTo>
                      <a:pt x="14255" y="16686"/>
                    </a:lnTo>
                    <a:lnTo>
                      <a:pt x="13873" y="16932"/>
                    </a:lnTo>
                    <a:lnTo>
                      <a:pt x="13491" y="17150"/>
                    </a:lnTo>
                    <a:lnTo>
                      <a:pt x="13108" y="17368"/>
                    </a:lnTo>
                    <a:lnTo>
                      <a:pt x="12699" y="17532"/>
                    </a:lnTo>
                    <a:lnTo>
                      <a:pt x="12289" y="17696"/>
                    </a:lnTo>
                    <a:lnTo>
                      <a:pt x="11852" y="17833"/>
                    </a:lnTo>
                    <a:lnTo>
                      <a:pt x="11415" y="17969"/>
                    </a:lnTo>
                    <a:lnTo>
                      <a:pt x="10978" y="18078"/>
                    </a:lnTo>
                    <a:lnTo>
                      <a:pt x="10541" y="18160"/>
                    </a:lnTo>
                    <a:lnTo>
                      <a:pt x="10077" y="18215"/>
                    </a:lnTo>
                    <a:lnTo>
                      <a:pt x="9613" y="18242"/>
                    </a:lnTo>
                    <a:lnTo>
                      <a:pt x="9149" y="18270"/>
                    </a:lnTo>
                    <a:lnTo>
                      <a:pt x="9149" y="18270"/>
                    </a:lnTo>
                    <a:lnTo>
                      <a:pt x="8684" y="18242"/>
                    </a:lnTo>
                    <a:lnTo>
                      <a:pt x="8220" y="18215"/>
                    </a:lnTo>
                    <a:lnTo>
                      <a:pt x="7756" y="18160"/>
                    </a:lnTo>
                    <a:lnTo>
                      <a:pt x="7319" y="18078"/>
                    </a:lnTo>
                    <a:lnTo>
                      <a:pt x="6855" y="17969"/>
                    </a:lnTo>
                    <a:lnTo>
                      <a:pt x="6418" y="17833"/>
                    </a:lnTo>
                    <a:lnTo>
                      <a:pt x="6008" y="17696"/>
                    </a:lnTo>
                    <a:lnTo>
                      <a:pt x="5599" y="17532"/>
                    </a:lnTo>
                    <a:lnTo>
                      <a:pt x="5189" y="17368"/>
                    </a:lnTo>
                    <a:lnTo>
                      <a:pt x="4779" y="17150"/>
                    </a:lnTo>
                    <a:lnTo>
                      <a:pt x="4397" y="16932"/>
                    </a:lnTo>
                    <a:lnTo>
                      <a:pt x="4042" y="16686"/>
                    </a:lnTo>
                    <a:lnTo>
                      <a:pt x="3687" y="16440"/>
                    </a:lnTo>
                    <a:lnTo>
                      <a:pt x="3332" y="16167"/>
                    </a:lnTo>
                    <a:lnTo>
                      <a:pt x="3004" y="15894"/>
                    </a:lnTo>
                    <a:lnTo>
                      <a:pt x="2677" y="15593"/>
                    </a:lnTo>
                    <a:lnTo>
                      <a:pt x="2376" y="15266"/>
                    </a:lnTo>
                    <a:lnTo>
                      <a:pt x="2103" y="14938"/>
                    </a:lnTo>
                    <a:lnTo>
                      <a:pt x="1830" y="14583"/>
                    </a:lnTo>
                    <a:lnTo>
                      <a:pt x="1584" y="14228"/>
                    </a:lnTo>
                    <a:lnTo>
                      <a:pt x="1339" y="13846"/>
                    </a:lnTo>
                    <a:lnTo>
                      <a:pt x="1120" y="13463"/>
                    </a:lnTo>
                    <a:lnTo>
                      <a:pt x="902" y="13081"/>
                    </a:lnTo>
                    <a:lnTo>
                      <a:pt x="738" y="12672"/>
                    </a:lnTo>
                    <a:lnTo>
                      <a:pt x="574" y="12262"/>
                    </a:lnTo>
                    <a:lnTo>
                      <a:pt x="410" y="11852"/>
                    </a:lnTo>
                    <a:lnTo>
                      <a:pt x="301" y="11415"/>
                    </a:lnTo>
                    <a:lnTo>
                      <a:pt x="192" y="10951"/>
                    </a:lnTo>
                    <a:lnTo>
                      <a:pt x="110" y="10514"/>
                    </a:lnTo>
                    <a:lnTo>
                      <a:pt x="55" y="10050"/>
                    </a:lnTo>
                    <a:lnTo>
                      <a:pt x="28" y="9586"/>
                    </a:lnTo>
                    <a:lnTo>
                      <a:pt x="0" y="9122"/>
                    </a:lnTo>
                    <a:lnTo>
                      <a:pt x="0" y="9122"/>
                    </a:lnTo>
                    <a:lnTo>
                      <a:pt x="28" y="8657"/>
                    </a:lnTo>
                    <a:lnTo>
                      <a:pt x="55" y="8193"/>
                    </a:lnTo>
                    <a:lnTo>
                      <a:pt x="110" y="7729"/>
                    </a:lnTo>
                    <a:lnTo>
                      <a:pt x="192" y="7292"/>
                    </a:lnTo>
                    <a:lnTo>
                      <a:pt x="301" y="6828"/>
                    </a:lnTo>
                    <a:lnTo>
                      <a:pt x="410" y="6418"/>
                    </a:lnTo>
                    <a:lnTo>
                      <a:pt x="574" y="5981"/>
                    </a:lnTo>
                    <a:lnTo>
                      <a:pt x="738" y="5572"/>
                    </a:lnTo>
                    <a:lnTo>
                      <a:pt x="902" y="5162"/>
                    </a:lnTo>
                    <a:lnTo>
                      <a:pt x="1120" y="4780"/>
                    </a:lnTo>
                    <a:lnTo>
                      <a:pt x="1339" y="4397"/>
                    </a:lnTo>
                    <a:lnTo>
                      <a:pt x="1584" y="4015"/>
                    </a:lnTo>
                    <a:lnTo>
                      <a:pt x="1830" y="3660"/>
                    </a:lnTo>
                    <a:lnTo>
                      <a:pt x="2103" y="3305"/>
                    </a:lnTo>
                    <a:lnTo>
                      <a:pt x="2376" y="2977"/>
                    </a:lnTo>
                    <a:lnTo>
                      <a:pt x="2677" y="2677"/>
                    </a:lnTo>
                    <a:lnTo>
                      <a:pt x="3004" y="2349"/>
                    </a:lnTo>
                    <a:lnTo>
                      <a:pt x="3332" y="2076"/>
                    </a:lnTo>
                    <a:lnTo>
                      <a:pt x="3687" y="1803"/>
                    </a:lnTo>
                    <a:lnTo>
                      <a:pt x="4042" y="1557"/>
                    </a:lnTo>
                    <a:lnTo>
                      <a:pt x="4397" y="1312"/>
                    </a:lnTo>
                    <a:lnTo>
                      <a:pt x="4779" y="1093"/>
                    </a:lnTo>
                    <a:lnTo>
                      <a:pt x="5189" y="902"/>
                    </a:lnTo>
                    <a:lnTo>
                      <a:pt x="5599" y="711"/>
                    </a:lnTo>
                    <a:lnTo>
                      <a:pt x="6008" y="547"/>
                    </a:lnTo>
                    <a:lnTo>
                      <a:pt x="6418" y="410"/>
                    </a:lnTo>
                    <a:lnTo>
                      <a:pt x="6855" y="274"/>
                    </a:lnTo>
                    <a:lnTo>
                      <a:pt x="7319" y="165"/>
                    </a:lnTo>
                    <a:lnTo>
                      <a:pt x="7756" y="83"/>
                    </a:lnTo>
                    <a:lnTo>
                      <a:pt x="8220" y="28"/>
                    </a:lnTo>
                    <a:lnTo>
                      <a:pt x="8684" y="1"/>
                    </a:lnTo>
                    <a:lnTo>
                      <a:pt x="9149" y="1"/>
                    </a:lnTo>
                    <a:lnTo>
                      <a:pt x="9149" y="1"/>
                    </a:lnTo>
                    <a:lnTo>
                      <a:pt x="9613" y="1"/>
                    </a:lnTo>
                    <a:lnTo>
                      <a:pt x="10077" y="28"/>
                    </a:lnTo>
                    <a:lnTo>
                      <a:pt x="10541" y="83"/>
                    </a:lnTo>
                    <a:lnTo>
                      <a:pt x="10978" y="165"/>
                    </a:lnTo>
                    <a:lnTo>
                      <a:pt x="11415" y="274"/>
                    </a:lnTo>
                    <a:lnTo>
                      <a:pt x="11852" y="410"/>
                    </a:lnTo>
                    <a:lnTo>
                      <a:pt x="12289" y="547"/>
                    </a:lnTo>
                    <a:lnTo>
                      <a:pt x="12699" y="711"/>
                    </a:lnTo>
                    <a:lnTo>
                      <a:pt x="13108" y="902"/>
                    </a:lnTo>
                    <a:lnTo>
                      <a:pt x="13491" y="1093"/>
                    </a:lnTo>
                    <a:lnTo>
                      <a:pt x="13873" y="1312"/>
                    </a:lnTo>
                    <a:lnTo>
                      <a:pt x="14255" y="1557"/>
                    </a:lnTo>
                    <a:lnTo>
                      <a:pt x="14610" y="1803"/>
                    </a:lnTo>
                    <a:lnTo>
                      <a:pt x="14965" y="2076"/>
                    </a:lnTo>
                    <a:lnTo>
                      <a:pt x="15293" y="2349"/>
                    </a:lnTo>
                    <a:lnTo>
                      <a:pt x="15593" y="2677"/>
                    </a:lnTo>
                    <a:lnTo>
                      <a:pt x="15894" y="2977"/>
                    </a:lnTo>
                    <a:lnTo>
                      <a:pt x="16194" y="3305"/>
                    </a:lnTo>
                    <a:lnTo>
                      <a:pt x="16467" y="3660"/>
                    </a:lnTo>
                    <a:lnTo>
                      <a:pt x="16713" y="4015"/>
                    </a:lnTo>
                    <a:lnTo>
                      <a:pt x="16959" y="4397"/>
                    </a:lnTo>
                    <a:lnTo>
                      <a:pt x="17177" y="4780"/>
                    </a:lnTo>
                    <a:lnTo>
                      <a:pt x="17368" y="5162"/>
                    </a:lnTo>
                    <a:lnTo>
                      <a:pt x="17559" y="5572"/>
                    </a:lnTo>
                    <a:lnTo>
                      <a:pt x="17723" y="5981"/>
                    </a:lnTo>
                    <a:lnTo>
                      <a:pt x="17860" y="6418"/>
                    </a:lnTo>
                    <a:lnTo>
                      <a:pt x="17996" y="6828"/>
                    </a:lnTo>
                    <a:lnTo>
                      <a:pt x="18106" y="7292"/>
                    </a:lnTo>
                    <a:lnTo>
                      <a:pt x="18188" y="7729"/>
                    </a:lnTo>
                    <a:lnTo>
                      <a:pt x="18242" y="8193"/>
                    </a:lnTo>
                    <a:lnTo>
                      <a:pt x="18269" y="8657"/>
                    </a:lnTo>
                    <a:lnTo>
                      <a:pt x="18269" y="9122"/>
                    </a:lnTo>
                    <a:lnTo>
                      <a:pt x="18269" y="9122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530875" y="3456675"/>
                <a:ext cx="701825" cy="701825"/>
              </a:xfrm>
              <a:custGeom>
                <a:avLst/>
                <a:gdLst/>
                <a:ahLst/>
                <a:cxnLst/>
                <a:rect l="l" t="t" r="r" b="b"/>
                <a:pathLst>
                  <a:path w="28073" h="28073" fill="none" extrusionOk="0">
                    <a:moveTo>
                      <a:pt x="28073" y="14037"/>
                    </a:moveTo>
                    <a:lnTo>
                      <a:pt x="28073" y="14037"/>
                    </a:lnTo>
                    <a:lnTo>
                      <a:pt x="28073" y="14774"/>
                    </a:lnTo>
                    <a:lnTo>
                      <a:pt x="28018" y="15484"/>
                    </a:lnTo>
                    <a:lnTo>
                      <a:pt x="27909" y="16167"/>
                    </a:lnTo>
                    <a:lnTo>
                      <a:pt x="27800" y="16877"/>
                    </a:lnTo>
                    <a:lnTo>
                      <a:pt x="27636" y="17559"/>
                    </a:lnTo>
                    <a:lnTo>
                      <a:pt x="27445" y="18215"/>
                    </a:lnTo>
                    <a:lnTo>
                      <a:pt x="27226" y="18870"/>
                    </a:lnTo>
                    <a:lnTo>
                      <a:pt x="26981" y="19498"/>
                    </a:lnTo>
                    <a:lnTo>
                      <a:pt x="26708" y="20126"/>
                    </a:lnTo>
                    <a:lnTo>
                      <a:pt x="26380" y="20727"/>
                    </a:lnTo>
                    <a:lnTo>
                      <a:pt x="26052" y="21328"/>
                    </a:lnTo>
                    <a:lnTo>
                      <a:pt x="25670" y="21901"/>
                    </a:lnTo>
                    <a:lnTo>
                      <a:pt x="25287" y="22447"/>
                    </a:lnTo>
                    <a:lnTo>
                      <a:pt x="24878" y="22966"/>
                    </a:lnTo>
                    <a:lnTo>
                      <a:pt x="24441" y="23485"/>
                    </a:lnTo>
                    <a:lnTo>
                      <a:pt x="23977" y="23977"/>
                    </a:lnTo>
                    <a:lnTo>
                      <a:pt x="23485" y="24441"/>
                    </a:lnTo>
                    <a:lnTo>
                      <a:pt x="22966" y="24878"/>
                    </a:lnTo>
                    <a:lnTo>
                      <a:pt x="22447" y="25287"/>
                    </a:lnTo>
                    <a:lnTo>
                      <a:pt x="21874" y="25697"/>
                    </a:lnTo>
                    <a:lnTo>
                      <a:pt x="21328" y="26052"/>
                    </a:lnTo>
                    <a:lnTo>
                      <a:pt x="20727" y="26380"/>
                    </a:lnTo>
                    <a:lnTo>
                      <a:pt x="20126" y="26707"/>
                    </a:lnTo>
                    <a:lnTo>
                      <a:pt x="19498" y="26980"/>
                    </a:lnTo>
                    <a:lnTo>
                      <a:pt x="18870" y="27226"/>
                    </a:lnTo>
                    <a:lnTo>
                      <a:pt x="18215" y="27445"/>
                    </a:lnTo>
                    <a:lnTo>
                      <a:pt x="17532" y="27636"/>
                    </a:lnTo>
                    <a:lnTo>
                      <a:pt x="16877" y="27800"/>
                    </a:lnTo>
                    <a:lnTo>
                      <a:pt x="16167" y="27909"/>
                    </a:lnTo>
                    <a:lnTo>
                      <a:pt x="15457" y="28018"/>
                    </a:lnTo>
                    <a:lnTo>
                      <a:pt x="14747" y="28073"/>
                    </a:lnTo>
                    <a:lnTo>
                      <a:pt x="14037" y="28073"/>
                    </a:lnTo>
                    <a:lnTo>
                      <a:pt x="14037" y="28073"/>
                    </a:lnTo>
                    <a:lnTo>
                      <a:pt x="13299" y="28073"/>
                    </a:lnTo>
                    <a:lnTo>
                      <a:pt x="12589" y="28018"/>
                    </a:lnTo>
                    <a:lnTo>
                      <a:pt x="11907" y="27909"/>
                    </a:lnTo>
                    <a:lnTo>
                      <a:pt x="11197" y="27800"/>
                    </a:lnTo>
                    <a:lnTo>
                      <a:pt x="10514" y="27636"/>
                    </a:lnTo>
                    <a:lnTo>
                      <a:pt x="9859" y="27445"/>
                    </a:lnTo>
                    <a:lnTo>
                      <a:pt x="9203" y="27226"/>
                    </a:lnTo>
                    <a:lnTo>
                      <a:pt x="8575" y="26980"/>
                    </a:lnTo>
                    <a:lnTo>
                      <a:pt x="7947" y="26707"/>
                    </a:lnTo>
                    <a:lnTo>
                      <a:pt x="7346" y="26380"/>
                    </a:lnTo>
                    <a:lnTo>
                      <a:pt x="6745" y="26052"/>
                    </a:lnTo>
                    <a:lnTo>
                      <a:pt x="6172" y="25697"/>
                    </a:lnTo>
                    <a:lnTo>
                      <a:pt x="5626" y="25287"/>
                    </a:lnTo>
                    <a:lnTo>
                      <a:pt x="5107" y="24878"/>
                    </a:lnTo>
                    <a:lnTo>
                      <a:pt x="4588" y="24441"/>
                    </a:lnTo>
                    <a:lnTo>
                      <a:pt x="4097" y="23977"/>
                    </a:lnTo>
                    <a:lnTo>
                      <a:pt x="3632" y="23485"/>
                    </a:lnTo>
                    <a:lnTo>
                      <a:pt x="3195" y="22966"/>
                    </a:lnTo>
                    <a:lnTo>
                      <a:pt x="2786" y="22447"/>
                    </a:lnTo>
                    <a:lnTo>
                      <a:pt x="2376" y="21901"/>
                    </a:lnTo>
                    <a:lnTo>
                      <a:pt x="2021" y="21328"/>
                    </a:lnTo>
                    <a:lnTo>
                      <a:pt x="1693" y="20727"/>
                    </a:lnTo>
                    <a:lnTo>
                      <a:pt x="1366" y="20126"/>
                    </a:lnTo>
                    <a:lnTo>
                      <a:pt x="1093" y="19498"/>
                    </a:lnTo>
                    <a:lnTo>
                      <a:pt x="847" y="18870"/>
                    </a:lnTo>
                    <a:lnTo>
                      <a:pt x="628" y="18215"/>
                    </a:lnTo>
                    <a:lnTo>
                      <a:pt x="437" y="17559"/>
                    </a:lnTo>
                    <a:lnTo>
                      <a:pt x="273" y="16877"/>
                    </a:lnTo>
                    <a:lnTo>
                      <a:pt x="137" y="16167"/>
                    </a:lnTo>
                    <a:lnTo>
                      <a:pt x="55" y="15484"/>
                    </a:lnTo>
                    <a:lnTo>
                      <a:pt x="0" y="14774"/>
                    </a:lnTo>
                    <a:lnTo>
                      <a:pt x="0" y="14037"/>
                    </a:lnTo>
                    <a:lnTo>
                      <a:pt x="0" y="14037"/>
                    </a:lnTo>
                    <a:lnTo>
                      <a:pt x="0" y="13327"/>
                    </a:lnTo>
                    <a:lnTo>
                      <a:pt x="55" y="12589"/>
                    </a:lnTo>
                    <a:lnTo>
                      <a:pt x="137" y="11907"/>
                    </a:lnTo>
                    <a:lnTo>
                      <a:pt x="273" y="11197"/>
                    </a:lnTo>
                    <a:lnTo>
                      <a:pt x="437" y="10541"/>
                    </a:lnTo>
                    <a:lnTo>
                      <a:pt x="628" y="9858"/>
                    </a:lnTo>
                    <a:lnTo>
                      <a:pt x="847" y="9203"/>
                    </a:lnTo>
                    <a:lnTo>
                      <a:pt x="1093" y="8575"/>
                    </a:lnTo>
                    <a:lnTo>
                      <a:pt x="1366" y="7947"/>
                    </a:lnTo>
                    <a:lnTo>
                      <a:pt x="1693" y="7346"/>
                    </a:lnTo>
                    <a:lnTo>
                      <a:pt x="2021" y="6745"/>
                    </a:lnTo>
                    <a:lnTo>
                      <a:pt x="2376" y="6172"/>
                    </a:lnTo>
                    <a:lnTo>
                      <a:pt x="2786" y="5626"/>
                    </a:lnTo>
                    <a:lnTo>
                      <a:pt x="3195" y="5107"/>
                    </a:lnTo>
                    <a:lnTo>
                      <a:pt x="3632" y="4588"/>
                    </a:lnTo>
                    <a:lnTo>
                      <a:pt x="4097" y="4096"/>
                    </a:lnTo>
                    <a:lnTo>
                      <a:pt x="4588" y="3632"/>
                    </a:lnTo>
                    <a:lnTo>
                      <a:pt x="5107" y="3195"/>
                    </a:lnTo>
                    <a:lnTo>
                      <a:pt x="5626" y="2786"/>
                    </a:lnTo>
                    <a:lnTo>
                      <a:pt x="6172" y="2403"/>
                    </a:lnTo>
                    <a:lnTo>
                      <a:pt x="6745" y="2021"/>
                    </a:lnTo>
                    <a:lnTo>
                      <a:pt x="7346" y="1693"/>
                    </a:lnTo>
                    <a:lnTo>
                      <a:pt x="7947" y="1366"/>
                    </a:lnTo>
                    <a:lnTo>
                      <a:pt x="8575" y="1093"/>
                    </a:lnTo>
                    <a:lnTo>
                      <a:pt x="9203" y="847"/>
                    </a:lnTo>
                    <a:lnTo>
                      <a:pt x="9859" y="628"/>
                    </a:lnTo>
                    <a:lnTo>
                      <a:pt x="10514" y="437"/>
                    </a:lnTo>
                    <a:lnTo>
                      <a:pt x="11197" y="273"/>
                    </a:lnTo>
                    <a:lnTo>
                      <a:pt x="11907" y="164"/>
                    </a:lnTo>
                    <a:lnTo>
                      <a:pt x="12589" y="55"/>
                    </a:lnTo>
                    <a:lnTo>
                      <a:pt x="13299" y="0"/>
                    </a:lnTo>
                    <a:lnTo>
                      <a:pt x="14037" y="0"/>
                    </a:lnTo>
                    <a:lnTo>
                      <a:pt x="14037" y="0"/>
                    </a:lnTo>
                    <a:lnTo>
                      <a:pt x="14747" y="0"/>
                    </a:lnTo>
                    <a:lnTo>
                      <a:pt x="15457" y="55"/>
                    </a:lnTo>
                    <a:lnTo>
                      <a:pt x="16167" y="164"/>
                    </a:lnTo>
                    <a:lnTo>
                      <a:pt x="16877" y="273"/>
                    </a:lnTo>
                    <a:lnTo>
                      <a:pt x="17532" y="437"/>
                    </a:lnTo>
                    <a:lnTo>
                      <a:pt x="18215" y="628"/>
                    </a:lnTo>
                    <a:lnTo>
                      <a:pt x="18870" y="847"/>
                    </a:lnTo>
                    <a:lnTo>
                      <a:pt x="19498" y="1093"/>
                    </a:lnTo>
                    <a:lnTo>
                      <a:pt x="20126" y="1366"/>
                    </a:lnTo>
                    <a:lnTo>
                      <a:pt x="20727" y="1693"/>
                    </a:lnTo>
                    <a:lnTo>
                      <a:pt x="21328" y="2021"/>
                    </a:lnTo>
                    <a:lnTo>
                      <a:pt x="21874" y="2403"/>
                    </a:lnTo>
                    <a:lnTo>
                      <a:pt x="22447" y="2786"/>
                    </a:lnTo>
                    <a:lnTo>
                      <a:pt x="22966" y="3195"/>
                    </a:lnTo>
                    <a:lnTo>
                      <a:pt x="23485" y="3632"/>
                    </a:lnTo>
                    <a:lnTo>
                      <a:pt x="23977" y="4096"/>
                    </a:lnTo>
                    <a:lnTo>
                      <a:pt x="24441" y="4588"/>
                    </a:lnTo>
                    <a:lnTo>
                      <a:pt x="24878" y="5107"/>
                    </a:lnTo>
                    <a:lnTo>
                      <a:pt x="25287" y="5626"/>
                    </a:lnTo>
                    <a:lnTo>
                      <a:pt x="25670" y="6172"/>
                    </a:lnTo>
                    <a:lnTo>
                      <a:pt x="26052" y="6745"/>
                    </a:lnTo>
                    <a:lnTo>
                      <a:pt x="26380" y="7346"/>
                    </a:lnTo>
                    <a:lnTo>
                      <a:pt x="26708" y="7947"/>
                    </a:lnTo>
                    <a:lnTo>
                      <a:pt x="26981" y="8575"/>
                    </a:lnTo>
                    <a:lnTo>
                      <a:pt x="27226" y="9203"/>
                    </a:lnTo>
                    <a:lnTo>
                      <a:pt x="27445" y="9858"/>
                    </a:lnTo>
                    <a:lnTo>
                      <a:pt x="27636" y="10541"/>
                    </a:lnTo>
                    <a:lnTo>
                      <a:pt x="27800" y="11197"/>
                    </a:lnTo>
                    <a:lnTo>
                      <a:pt x="27909" y="11907"/>
                    </a:lnTo>
                    <a:lnTo>
                      <a:pt x="28018" y="12589"/>
                    </a:lnTo>
                    <a:lnTo>
                      <a:pt x="28073" y="13327"/>
                    </a:lnTo>
                    <a:lnTo>
                      <a:pt x="28073" y="14037"/>
                    </a:lnTo>
                    <a:lnTo>
                      <a:pt x="28073" y="1403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>
              <a:off x="-1232900" y="-550745"/>
              <a:ext cx="2564225" cy="2564225"/>
              <a:chOff x="6656000" y="-739687"/>
              <a:chExt cx="2564225" cy="2564225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6656000" y="-739687"/>
                <a:ext cx="256422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69" h="102569" fill="none" extrusionOk="0">
                    <a:moveTo>
                      <a:pt x="0" y="102569"/>
                    </a:moveTo>
                    <a:lnTo>
                      <a:pt x="102569" y="1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8023450" y="-54937"/>
                <a:ext cx="944175" cy="944200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37768" fill="none" extrusionOk="0">
                    <a:moveTo>
                      <a:pt x="37767" y="1"/>
                    </a:moveTo>
                    <a:lnTo>
                      <a:pt x="0" y="37767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7"/>
            <p:cNvGrpSpPr/>
            <p:nvPr/>
          </p:nvGrpSpPr>
          <p:grpSpPr>
            <a:xfrm>
              <a:off x="264400" y="1168393"/>
              <a:ext cx="266275" cy="167950"/>
              <a:chOff x="3924250" y="4741138"/>
              <a:chExt cx="266275" cy="167950"/>
            </a:xfrm>
          </p:grpSpPr>
          <p:sp>
            <p:nvSpPr>
              <p:cNvPr id="166" name="Google Shape;166;p7"/>
              <p:cNvSpPr/>
              <p:nvPr/>
            </p:nvSpPr>
            <p:spPr>
              <a:xfrm>
                <a:off x="3924250" y="4741138"/>
                <a:ext cx="16730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4" y="3714"/>
                    </a:lnTo>
                    <a:lnTo>
                      <a:pt x="6609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2" y="4943"/>
                    </a:lnTo>
                    <a:lnTo>
                      <a:pt x="6118" y="5243"/>
                    </a:lnTo>
                    <a:lnTo>
                      <a:pt x="5927" y="5489"/>
                    </a:lnTo>
                    <a:lnTo>
                      <a:pt x="5708" y="5735"/>
                    </a:lnTo>
                    <a:lnTo>
                      <a:pt x="5462" y="5953"/>
                    </a:lnTo>
                    <a:lnTo>
                      <a:pt x="5217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3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32" y="6718"/>
                    </a:lnTo>
                    <a:lnTo>
                      <a:pt x="3332" y="6718"/>
                    </a:lnTo>
                    <a:lnTo>
                      <a:pt x="3005" y="6690"/>
                    </a:lnTo>
                    <a:lnTo>
                      <a:pt x="2650" y="6636"/>
                    </a:lnTo>
                    <a:lnTo>
                      <a:pt x="2349" y="6554"/>
                    </a:lnTo>
                    <a:lnTo>
                      <a:pt x="2022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02" y="5953"/>
                    </a:lnTo>
                    <a:lnTo>
                      <a:pt x="957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383" y="4943"/>
                    </a:lnTo>
                    <a:lnTo>
                      <a:pt x="247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1" y="3714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1" y="3004"/>
                    </a:lnTo>
                    <a:lnTo>
                      <a:pt x="55" y="2676"/>
                    </a:lnTo>
                    <a:lnTo>
                      <a:pt x="137" y="2348"/>
                    </a:lnTo>
                    <a:lnTo>
                      <a:pt x="247" y="2048"/>
                    </a:lnTo>
                    <a:lnTo>
                      <a:pt x="383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57" y="983"/>
                    </a:lnTo>
                    <a:lnTo>
                      <a:pt x="1202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22" y="273"/>
                    </a:lnTo>
                    <a:lnTo>
                      <a:pt x="2349" y="164"/>
                    </a:lnTo>
                    <a:lnTo>
                      <a:pt x="2650" y="82"/>
                    </a:lnTo>
                    <a:lnTo>
                      <a:pt x="3005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3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7" y="573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7" y="1229"/>
                    </a:lnTo>
                    <a:lnTo>
                      <a:pt x="6118" y="1475"/>
                    </a:lnTo>
                    <a:lnTo>
                      <a:pt x="6282" y="1775"/>
                    </a:lnTo>
                    <a:lnTo>
                      <a:pt x="6418" y="2048"/>
                    </a:lnTo>
                    <a:lnTo>
                      <a:pt x="6527" y="2348"/>
                    </a:lnTo>
                    <a:lnTo>
                      <a:pt x="6609" y="2676"/>
                    </a:lnTo>
                    <a:lnTo>
                      <a:pt x="6664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4023250" y="4741138"/>
                <a:ext cx="167275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91" y="3714"/>
                    </a:lnTo>
                    <a:lnTo>
                      <a:pt x="6636" y="4042"/>
                    </a:lnTo>
                    <a:lnTo>
                      <a:pt x="6554" y="4342"/>
                    </a:lnTo>
                    <a:lnTo>
                      <a:pt x="6445" y="4670"/>
                    </a:lnTo>
                    <a:lnTo>
                      <a:pt x="6309" y="4943"/>
                    </a:lnTo>
                    <a:lnTo>
                      <a:pt x="6117" y="5243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89" y="5953"/>
                    </a:lnTo>
                    <a:lnTo>
                      <a:pt x="5216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59" y="6718"/>
                    </a:lnTo>
                    <a:lnTo>
                      <a:pt x="3359" y="6718"/>
                    </a:lnTo>
                    <a:lnTo>
                      <a:pt x="3004" y="6690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29" y="5953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410" y="4943"/>
                    </a:lnTo>
                    <a:lnTo>
                      <a:pt x="273" y="4670"/>
                    </a:lnTo>
                    <a:lnTo>
                      <a:pt x="164" y="4342"/>
                    </a:lnTo>
                    <a:lnTo>
                      <a:pt x="82" y="4042"/>
                    </a:lnTo>
                    <a:lnTo>
                      <a:pt x="28" y="3714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28" y="3004"/>
                    </a:lnTo>
                    <a:lnTo>
                      <a:pt x="82" y="2676"/>
                    </a:lnTo>
                    <a:lnTo>
                      <a:pt x="164" y="2348"/>
                    </a:lnTo>
                    <a:lnTo>
                      <a:pt x="273" y="2048"/>
                    </a:lnTo>
                    <a:lnTo>
                      <a:pt x="410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29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4" y="27"/>
                    </a:lnTo>
                    <a:lnTo>
                      <a:pt x="3359" y="0"/>
                    </a:lnTo>
                    <a:lnTo>
                      <a:pt x="3359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3"/>
                    </a:lnTo>
                    <a:lnTo>
                      <a:pt x="5489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309" y="1775"/>
                    </a:lnTo>
                    <a:lnTo>
                      <a:pt x="6445" y="2048"/>
                    </a:lnTo>
                    <a:lnTo>
                      <a:pt x="6554" y="2348"/>
                    </a:lnTo>
                    <a:lnTo>
                      <a:pt x="6636" y="2676"/>
                    </a:lnTo>
                    <a:lnTo>
                      <a:pt x="6691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7"/>
            <p:cNvSpPr/>
            <p:nvPr/>
          </p:nvSpPr>
          <p:spPr>
            <a:xfrm>
              <a:off x="8613263" y="259268"/>
              <a:ext cx="944175" cy="944200"/>
            </a:xfrm>
            <a:custGeom>
              <a:avLst/>
              <a:gdLst/>
              <a:ahLst/>
              <a:cxnLst/>
              <a:rect l="l" t="t" r="r" b="b"/>
              <a:pathLst>
                <a:path w="37767" h="37768" fill="none" extrusionOk="0">
                  <a:moveTo>
                    <a:pt x="37767" y="1"/>
                  </a:moveTo>
                  <a:lnTo>
                    <a:pt x="0" y="37767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803250" y="2715618"/>
              <a:ext cx="2564225" cy="2564225"/>
            </a:xfrm>
            <a:custGeom>
              <a:avLst/>
              <a:gdLst/>
              <a:ahLst/>
              <a:cxnLst/>
              <a:rect l="l" t="t" r="r" b="b"/>
              <a:pathLst>
                <a:path w="102569" h="102569" fill="none" extrusionOk="0">
                  <a:moveTo>
                    <a:pt x="0" y="102569"/>
                  </a:moveTo>
                  <a:lnTo>
                    <a:pt x="102569" y="1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5075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title"/>
          </p:nvPr>
        </p:nvSpPr>
        <p:spPr>
          <a:xfrm>
            <a:off x="1388100" y="1186425"/>
            <a:ext cx="6367800" cy="27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 u="sng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72" name="Google Shape;172;p8"/>
          <p:cNvGrpSpPr/>
          <p:nvPr/>
        </p:nvGrpSpPr>
        <p:grpSpPr>
          <a:xfrm>
            <a:off x="-551225" y="-1260843"/>
            <a:ext cx="10965238" cy="7924443"/>
            <a:chOff x="-551225" y="-1260843"/>
            <a:chExt cx="10965238" cy="7924443"/>
          </a:xfrm>
        </p:grpSpPr>
        <p:grpSp>
          <p:nvGrpSpPr>
            <p:cNvPr id="173" name="Google Shape;173;p8"/>
            <p:cNvGrpSpPr/>
            <p:nvPr/>
          </p:nvGrpSpPr>
          <p:grpSpPr>
            <a:xfrm>
              <a:off x="1584444" y="-415871"/>
              <a:ext cx="5975121" cy="5975121"/>
              <a:chOff x="-371675" y="3067700"/>
              <a:chExt cx="2629548" cy="2629548"/>
            </a:xfrm>
          </p:grpSpPr>
          <p:sp>
            <p:nvSpPr>
              <p:cNvPr id="174" name="Google Shape;174;p8"/>
              <p:cNvSpPr/>
              <p:nvPr/>
            </p:nvSpPr>
            <p:spPr>
              <a:xfrm>
                <a:off x="-285454" y="3154540"/>
                <a:ext cx="2458199" cy="2455916"/>
              </a:xfrm>
              <a:custGeom>
                <a:avLst/>
                <a:gdLst/>
                <a:ahLst/>
                <a:cxnLst/>
                <a:rect l="l" t="t" r="r" b="b"/>
                <a:pathLst>
                  <a:path w="30149" h="30121" fill="none" extrusionOk="0">
                    <a:moveTo>
                      <a:pt x="30148" y="15047"/>
                    </a:moveTo>
                    <a:lnTo>
                      <a:pt x="30148" y="15047"/>
                    </a:lnTo>
                    <a:lnTo>
                      <a:pt x="30121" y="14282"/>
                    </a:lnTo>
                    <a:lnTo>
                      <a:pt x="30066" y="13518"/>
                    </a:lnTo>
                    <a:lnTo>
                      <a:pt x="29957" y="12753"/>
                    </a:lnTo>
                    <a:lnTo>
                      <a:pt x="29820" y="12016"/>
                    </a:lnTo>
                    <a:lnTo>
                      <a:pt x="29657" y="11306"/>
                    </a:lnTo>
                    <a:lnTo>
                      <a:pt x="29465" y="10568"/>
                    </a:lnTo>
                    <a:lnTo>
                      <a:pt x="29220" y="9886"/>
                    </a:lnTo>
                    <a:lnTo>
                      <a:pt x="28947" y="9203"/>
                    </a:lnTo>
                    <a:lnTo>
                      <a:pt x="28646" y="8520"/>
                    </a:lnTo>
                    <a:lnTo>
                      <a:pt x="28319" y="7865"/>
                    </a:lnTo>
                    <a:lnTo>
                      <a:pt x="27964" y="7237"/>
                    </a:lnTo>
                    <a:lnTo>
                      <a:pt x="27554" y="6636"/>
                    </a:lnTo>
                    <a:lnTo>
                      <a:pt x="27144" y="6035"/>
                    </a:lnTo>
                    <a:lnTo>
                      <a:pt x="26707" y="5462"/>
                    </a:lnTo>
                    <a:lnTo>
                      <a:pt x="26216" y="4916"/>
                    </a:lnTo>
                    <a:lnTo>
                      <a:pt x="25724" y="4397"/>
                    </a:lnTo>
                    <a:lnTo>
                      <a:pt x="25205" y="3905"/>
                    </a:lnTo>
                    <a:lnTo>
                      <a:pt x="24659" y="3441"/>
                    </a:lnTo>
                    <a:lnTo>
                      <a:pt x="24086" y="2977"/>
                    </a:lnTo>
                    <a:lnTo>
                      <a:pt x="23485" y="2567"/>
                    </a:lnTo>
                    <a:lnTo>
                      <a:pt x="22884" y="2185"/>
                    </a:lnTo>
                    <a:lnTo>
                      <a:pt x="22256" y="1803"/>
                    </a:lnTo>
                    <a:lnTo>
                      <a:pt x="21601" y="1475"/>
                    </a:lnTo>
                    <a:lnTo>
                      <a:pt x="20945" y="1175"/>
                    </a:lnTo>
                    <a:lnTo>
                      <a:pt x="20263" y="902"/>
                    </a:lnTo>
                    <a:lnTo>
                      <a:pt x="19553" y="656"/>
                    </a:lnTo>
                    <a:lnTo>
                      <a:pt x="18843" y="465"/>
                    </a:lnTo>
                    <a:lnTo>
                      <a:pt x="18105" y="301"/>
                    </a:lnTo>
                    <a:lnTo>
                      <a:pt x="17368" y="164"/>
                    </a:lnTo>
                    <a:lnTo>
                      <a:pt x="16603" y="55"/>
                    </a:lnTo>
                    <a:lnTo>
                      <a:pt x="15839" y="0"/>
                    </a:lnTo>
                    <a:lnTo>
                      <a:pt x="15074" y="0"/>
                    </a:lnTo>
                    <a:lnTo>
                      <a:pt x="15074" y="0"/>
                    </a:lnTo>
                    <a:lnTo>
                      <a:pt x="14282" y="0"/>
                    </a:lnTo>
                    <a:lnTo>
                      <a:pt x="13518" y="55"/>
                    </a:lnTo>
                    <a:lnTo>
                      <a:pt x="12780" y="164"/>
                    </a:lnTo>
                    <a:lnTo>
                      <a:pt x="12043" y="301"/>
                    </a:lnTo>
                    <a:lnTo>
                      <a:pt x="11306" y="465"/>
                    </a:lnTo>
                    <a:lnTo>
                      <a:pt x="10596" y="656"/>
                    </a:lnTo>
                    <a:lnTo>
                      <a:pt x="9886" y="902"/>
                    </a:lnTo>
                    <a:lnTo>
                      <a:pt x="9203" y="1175"/>
                    </a:lnTo>
                    <a:lnTo>
                      <a:pt x="8548" y="1475"/>
                    </a:lnTo>
                    <a:lnTo>
                      <a:pt x="7892" y="1803"/>
                    </a:lnTo>
                    <a:lnTo>
                      <a:pt x="7264" y="2185"/>
                    </a:lnTo>
                    <a:lnTo>
                      <a:pt x="6636" y="2567"/>
                    </a:lnTo>
                    <a:lnTo>
                      <a:pt x="6063" y="2977"/>
                    </a:lnTo>
                    <a:lnTo>
                      <a:pt x="5489" y="3441"/>
                    </a:lnTo>
                    <a:lnTo>
                      <a:pt x="4943" y="3905"/>
                    </a:lnTo>
                    <a:lnTo>
                      <a:pt x="4424" y="4397"/>
                    </a:lnTo>
                    <a:lnTo>
                      <a:pt x="3905" y="4916"/>
                    </a:lnTo>
                    <a:lnTo>
                      <a:pt x="3441" y="5462"/>
                    </a:lnTo>
                    <a:lnTo>
                      <a:pt x="3004" y="6035"/>
                    </a:lnTo>
                    <a:lnTo>
                      <a:pt x="2567" y="6636"/>
                    </a:lnTo>
                    <a:lnTo>
                      <a:pt x="2185" y="7237"/>
                    </a:lnTo>
                    <a:lnTo>
                      <a:pt x="1830" y="7865"/>
                    </a:lnTo>
                    <a:lnTo>
                      <a:pt x="1475" y="8520"/>
                    </a:lnTo>
                    <a:lnTo>
                      <a:pt x="1174" y="9203"/>
                    </a:lnTo>
                    <a:lnTo>
                      <a:pt x="901" y="9886"/>
                    </a:lnTo>
                    <a:lnTo>
                      <a:pt x="683" y="10568"/>
                    </a:lnTo>
                    <a:lnTo>
                      <a:pt x="464" y="11306"/>
                    </a:lnTo>
                    <a:lnTo>
                      <a:pt x="301" y="12016"/>
                    </a:lnTo>
                    <a:lnTo>
                      <a:pt x="164" y="12753"/>
                    </a:lnTo>
                    <a:lnTo>
                      <a:pt x="82" y="13518"/>
                    </a:lnTo>
                    <a:lnTo>
                      <a:pt x="28" y="14282"/>
                    </a:lnTo>
                    <a:lnTo>
                      <a:pt x="0" y="15047"/>
                    </a:lnTo>
                    <a:lnTo>
                      <a:pt x="0" y="15047"/>
                    </a:lnTo>
                    <a:lnTo>
                      <a:pt x="28" y="15839"/>
                    </a:lnTo>
                    <a:lnTo>
                      <a:pt x="82" y="16603"/>
                    </a:lnTo>
                    <a:lnTo>
                      <a:pt x="164" y="17341"/>
                    </a:lnTo>
                    <a:lnTo>
                      <a:pt x="301" y="18105"/>
                    </a:lnTo>
                    <a:lnTo>
                      <a:pt x="464" y="18815"/>
                    </a:lnTo>
                    <a:lnTo>
                      <a:pt x="683" y="19553"/>
                    </a:lnTo>
                    <a:lnTo>
                      <a:pt x="901" y="20235"/>
                    </a:lnTo>
                    <a:lnTo>
                      <a:pt x="1174" y="20918"/>
                    </a:lnTo>
                    <a:lnTo>
                      <a:pt x="1475" y="21601"/>
                    </a:lnTo>
                    <a:lnTo>
                      <a:pt x="1830" y="22229"/>
                    </a:lnTo>
                    <a:lnTo>
                      <a:pt x="2185" y="22884"/>
                    </a:lnTo>
                    <a:lnTo>
                      <a:pt x="2567" y="23485"/>
                    </a:lnTo>
                    <a:lnTo>
                      <a:pt x="3004" y="24086"/>
                    </a:lnTo>
                    <a:lnTo>
                      <a:pt x="3441" y="24632"/>
                    </a:lnTo>
                    <a:lnTo>
                      <a:pt x="3905" y="25178"/>
                    </a:lnTo>
                    <a:lnTo>
                      <a:pt x="4424" y="25724"/>
                    </a:lnTo>
                    <a:lnTo>
                      <a:pt x="4943" y="26216"/>
                    </a:lnTo>
                    <a:lnTo>
                      <a:pt x="5489" y="26680"/>
                    </a:lnTo>
                    <a:lnTo>
                      <a:pt x="6063" y="27144"/>
                    </a:lnTo>
                    <a:lnTo>
                      <a:pt x="6636" y="27554"/>
                    </a:lnTo>
                    <a:lnTo>
                      <a:pt x="7264" y="27936"/>
                    </a:lnTo>
                    <a:lnTo>
                      <a:pt x="7892" y="28319"/>
                    </a:lnTo>
                    <a:lnTo>
                      <a:pt x="8548" y="28646"/>
                    </a:lnTo>
                    <a:lnTo>
                      <a:pt x="9203" y="28947"/>
                    </a:lnTo>
                    <a:lnTo>
                      <a:pt x="9886" y="29220"/>
                    </a:lnTo>
                    <a:lnTo>
                      <a:pt x="10596" y="29438"/>
                    </a:lnTo>
                    <a:lnTo>
                      <a:pt x="11306" y="29657"/>
                    </a:lnTo>
                    <a:lnTo>
                      <a:pt x="12043" y="29820"/>
                    </a:lnTo>
                    <a:lnTo>
                      <a:pt x="12780" y="29957"/>
                    </a:lnTo>
                    <a:lnTo>
                      <a:pt x="13518" y="30039"/>
                    </a:lnTo>
                    <a:lnTo>
                      <a:pt x="14282" y="30121"/>
                    </a:lnTo>
                    <a:lnTo>
                      <a:pt x="15074" y="30121"/>
                    </a:lnTo>
                    <a:lnTo>
                      <a:pt x="15074" y="30121"/>
                    </a:lnTo>
                    <a:lnTo>
                      <a:pt x="15839" y="30121"/>
                    </a:lnTo>
                    <a:lnTo>
                      <a:pt x="16603" y="30039"/>
                    </a:lnTo>
                    <a:lnTo>
                      <a:pt x="17368" y="29957"/>
                    </a:lnTo>
                    <a:lnTo>
                      <a:pt x="18105" y="29820"/>
                    </a:lnTo>
                    <a:lnTo>
                      <a:pt x="18843" y="29657"/>
                    </a:lnTo>
                    <a:lnTo>
                      <a:pt x="19553" y="29438"/>
                    </a:lnTo>
                    <a:lnTo>
                      <a:pt x="20263" y="29220"/>
                    </a:lnTo>
                    <a:lnTo>
                      <a:pt x="20945" y="28947"/>
                    </a:lnTo>
                    <a:lnTo>
                      <a:pt x="21601" y="28646"/>
                    </a:lnTo>
                    <a:lnTo>
                      <a:pt x="22256" y="28319"/>
                    </a:lnTo>
                    <a:lnTo>
                      <a:pt x="22884" y="27936"/>
                    </a:lnTo>
                    <a:lnTo>
                      <a:pt x="23485" y="27554"/>
                    </a:lnTo>
                    <a:lnTo>
                      <a:pt x="24086" y="27144"/>
                    </a:lnTo>
                    <a:lnTo>
                      <a:pt x="24659" y="26680"/>
                    </a:lnTo>
                    <a:lnTo>
                      <a:pt x="25205" y="26216"/>
                    </a:lnTo>
                    <a:lnTo>
                      <a:pt x="25724" y="25724"/>
                    </a:lnTo>
                    <a:lnTo>
                      <a:pt x="26216" y="25178"/>
                    </a:lnTo>
                    <a:lnTo>
                      <a:pt x="26707" y="24632"/>
                    </a:lnTo>
                    <a:lnTo>
                      <a:pt x="27144" y="24086"/>
                    </a:lnTo>
                    <a:lnTo>
                      <a:pt x="27554" y="23485"/>
                    </a:lnTo>
                    <a:lnTo>
                      <a:pt x="27964" y="22884"/>
                    </a:lnTo>
                    <a:lnTo>
                      <a:pt x="28319" y="22229"/>
                    </a:lnTo>
                    <a:lnTo>
                      <a:pt x="28646" y="21601"/>
                    </a:lnTo>
                    <a:lnTo>
                      <a:pt x="28947" y="20918"/>
                    </a:lnTo>
                    <a:lnTo>
                      <a:pt x="29220" y="20235"/>
                    </a:lnTo>
                    <a:lnTo>
                      <a:pt x="29465" y="19553"/>
                    </a:lnTo>
                    <a:lnTo>
                      <a:pt x="29657" y="18815"/>
                    </a:lnTo>
                    <a:lnTo>
                      <a:pt x="29820" y="18105"/>
                    </a:lnTo>
                    <a:lnTo>
                      <a:pt x="29957" y="17341"/>
                    </a:lnTo>
                    <a:lnTo>
                      <a:pt x="30066" y="16603"/>
                    </a:lnTo>
                    <a:lnTo>
                      <a:pt x="30121" y="15839"/>
                    </a:lnTo>
                    <a:lnTo>
                      <a:pt x="30148" y="15047"/>
                    </a:lnTo>
                    <a:lnTo>
                      <a:pt x="30148" y="1504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8"/>
              <p:cNvSpPr/>
              <p:nvPr/>
            </p:nvSpPr>
            <p:spPr>
              <a:xfrm>
                <a:off x="-371675" y="3067700"/>
                <a:ext cx="2629548" cy="2629548"/>
              </a:xfrm>
              <a:custGeom>
                <a:avLst/>
                <a:gdLst/>
                <a:ahLst/>
                <a:cxnLst/>
                <a:rect l="l" t="t" r="r" b="b"/>
                <a:pathLst>
                  <a:path w="72285" h="72285" fill="none" extrusionOk="0">
                    <a:moveTo>
                      <a:pt x="72285" y="36129"/>
                    </a:moveTo>
                    <a:lnTo>
                      <a:pt x="72285" y="36129"/>
                    </a:lnTo>
                    <a:lnTo>
                      <a:pt x="72285" y="35200"/>
                    </a:lnTo>
                    <a:lnTo>
                      <a:pt x="72257" y="34272"/>
                    </a:lnTo>
                    <a:lnTo>
                      <a:pt x="72203" y="33371"/>
                    </a:lnTo>
                    <a:lnTo>
                      <a:pt x="72121" y="32442"/>
                    </a:lnTo>
                    <a:lnTo>
                      <a:pt x="72012" y="31541"/>
                    </a:lnTo>
                    <a:lnTo>
                      <a:pt x="71875" y="30640"/>
                    </a:lnTo>
                    <a:lnTo>
                      <a:pt x="71738" y="29739"/>
                    </a:lnTo>
                    <a:lnTo>
                      <a:pt x="71575" y="28865"/>
                    </a:lnTo>
                    <a:lnTo>
                      <a:pt x="71383" y="27991"/>
                    </a:lnTo>
                    <a:lnTo>
                      <a:pt x="71165" y="27117"/>
                    </a:lnTo>
                    <a:lnTo>
                      <a:pt x="70919" y="26244"/>
                    </a:lnTo>
                    <a:lnTo>
                      <a:pt x="70673" y="25397"/>
                    </a:lnTo>
                    <a:lnTo>
                      <a:pt x="70400" y="24550"/>
                    </a:lnTo>
                    <a:lnTo>
                      <a:pt x="70100" y="23704"/>
                    </a:lnTo>
                    <a:lnTo>
                      <a:pt x="69800" y="22885"/>
                    </a:lnTo>
                    <a:lnTo>
                      <a:pt x="69445" y="22065"/>
                    </a:lnTo>
                    <a:lnTo>
                      <a:pt x="69117" y="21274"/>
                    </a:lnTo>
                    <a:lnTo>
                      <a:pt x="68735" y="20482"/>
                    </a:lnTo>
                    <a:lnTo>
                      <a:pt x="68352" y="19690"/>
                    </a:lnTo>
                    <a:lnTo>
                      <a:pt x="67943" y="18925"/>
                    </a:lnTo>
                    <a:lnTo>
                      <a:pt x="67506" y="18160"/>
                    </a:lnTo>
                    <a:lnTo>
                      <a:pt x="67069" y="17396"/>
                    </a:lnTo>
                    <a:lnTo>
                      <a:pt x="66605" y="16658"/>
                    </a:lnTo>
                    <a:lnTo>
                      <a:pt x="66113" y="15921"/>
                    </a:lnTo>
                    <a:lnTo>
                      <a:pt x="65621" y="15211"/>
                    </a:lnTo>
                    <a:lnTo>
                      <a:pt x="65103" y="14501"/>
                    </a:lnTo>
                    <a:lnTo>
                      <a:pt x="64584" y="13818"/>
                    </a:lnTo>
                    <a:lnTo>
                      <a:pt x="64038" y="13136"/>
                    </a:lnTo>
                    <a:lnTo>
                      <a:pt x="63491" y="12480"/>
                    </a:lnTo>
                    <a:lnTo>
                      <a:pt x="62918" y="11825"/>
                    </a:lnTo>
                    <a:lnTo>
                      <a:pt x="62317" y="11197"/>
                    </a:lnTo>
                    <a:lnTo>
                      <a:pt x="61716" y="10569"/>
                    </a:lnTo>
                    <a:lnTo>
                      <a:pt x="61088" y="9968"/>
                    </a:lnTo>
                    <a:lnTo>
                      <a:pt x="60460" y="9395"/>
                    </a:lnTo>
                    <a:lnTo>
                      <a:pt x="59805" y="8821"/>
                    </a:lnTo>
                    <a:lnTo>
                      <a:pt x="59149" y="8248"/>
                    </a:lnTo>
                    <a:lnTo>
                      <a:pt x="58467" y="7702"/>
                    </a:lnTo>
                    <a:lnTo>
                      <a:pt x="57784" y="7183"/>
                    </a:lnTo>
                    <a:lnTo>
                      <a:pt x="57074" y="6664"/>
                    </a:lnTo>
                    <a:lnTo>
                      <a:pt x="56364" y="6172"/>
                    </a:lnTo>
                    <a:lnTo>
                      <a:pt x="55627" y="5681"/>
                    </a:lnTo>
                    <a:lnTo>
                      <a:pt x="54889" y="5217"/>
                    </a:lnTo>
                    <a:lnTo>
                      <a:pt x="54152" y="4780"/>
                    </a:lnTo>
                    <a:lnTo>
                      <a:pt x="53388" y="4370"/>
                    </a:lnTo>
                    <a:lnTo>
                      <a:pt x="52596" y="3960"/>
                    </a:lnTo>
                    <a:lnTo>
                      <a:pt x="51831" y="3551"/>
                    </a:lnTo>
                    <a:lnTo>
                      <a:pt x="51039" y="3196"/>
                    </a:lnTo>
                    <a:lnTo>
                      <a:pt x="50220" y="2841"/>
                    </a:lnTo>
                    <a:lnTo>
                      <a:pt x="49401" y="2513"/>
                    </a:lnTo>
                    <a:lnTo>
                      <a:pt x="48581" y="2185"/>
                    </a:lnTo>
                    <a:lnTo>
                      <a:pt x="47735" y="1885"/>
                    </a:lnTo>
                    <a:lnTo>
                      <a:pt x="46888" y="1612"/>
                    </a:lnTo>
                    <a:lnTo>
                      <a:pt x="46042" y="1366"/>
                    </a:lnTo>
                    <a:lnTo>
                      <a:pt x="45195" y="1120"/>
                    </a:lnTo>
                    <a:lnTo>
                      <a:pt x="44321" y="929"/>
                    </a:lnTo>
                    <a:lnTo>
                      <a:pt x="43447" y="738"/>
                    </a:lnTo>
                    <a:lnTo>
                      <a:pt x="42546" y="547"/>
                    </a:lnTo>
                    <a:lnTo>
                      <a:pt x="41645" y="410"/>
                    </a:lnTo>
                    <a:lnTo>
                      <a:pt x="40744" y="274"/>
                    </a:lnTo>
                    <a:lnTo>
                      <a:pt x="39843" y="192"/>
                    </a:lnTo>
                    <a:lnTo>
                      <a:pt x="38942" y="110"/>
                    </a:lnTo>
                    <a:lnTo>
                      <a:pt x="38013" y="55"/>
                    </a:lnTo>
                    <a:lnTo>
                      <a:pt x="37085" y="1"/>
                    </a:lnTo>
                    <a:lnTo>
                      <a:pt x="36156" y="1"/>
                    </a:lnTo>
                    <a:lnTo>
                      <a:pt x="36156" y="1"/>
                    </a:lnTo>
                    <a:lnTo>
                      <a:pt x="35228" y="1"/>
                    </a:lnTo>
                    <a:lnTo>
                      <a:pt x="34299" y="55"/>
                    </a:lnTo>
                    <a:lnTo>
                      <a:pt x="33371" y="110"/>
                    </a:lnTo>
                    <a:lnTo>
                      <a:pt x="32442" y="192"/>
                    </a:lnTo>
                    <a:lnTo>
                      <a:pt x="31541" y="274"/>
                    </a:lnTo>
                    <a:lnTo>
                      <a:pt x="30640" y="410"/>
                    </a:lnTo>
                    <a:lnTo>
                      <a:pt x="29766" y="547"/>
                    </a:lnTo>
                    <a:lnTo>
                      <a:pt x="28865" y="738"/>
                    </a:lnTo>
                    <a:lnTo>
                      <a:pt x="27991" y="929"/>
                    </a:lnTo>
                    <a:lnTo>
                      <a:pt x="27117" y="1120"/>
                    </a:lnTo>
                    <a:lnTo>
                      <a:pt x="26243" y="1366"/>
                    </a:lnTo>
                    <a:lnTo>
                      <a:pt x="25397" y="1612"/>
                    </a:lnTo>
                    <a:lnTo>
                      <a:pt x="24550" y="1885"/>
                    </a:lnTo>
                    <a:lnTo>
                      <a:pt x="23731" y="2185"/>
                    </a:lnTo>
                    <a:lnTo>
                      <a:pt x="22885" y="2513"/>
                    </a:lnTo>
                    <a:lnTo>
                      <a:pt x="22093" y="2841"/>
                    </a:lnTo>
                    <a:lnTo>
                      <a:pt x="21273" y="3196"/>
                    </a:lnTo>
                    <a:lnTo>
                      <a:pt x="20481" y="3551"/>
                    </a:lnTo>
                    <a:lnTo>
                      <a:pt x="19690" y="3960"/>
                    </a:lnTo>
                    <a:lnTo>
                      <a:pt x="18925" y="4370"/>
                    </a:lnTo>
                    <a:lnTo>
                      <a:pt x="18160" y="4780"/>
                    </a:lnTo>
                    <a:lnTo>
                      <a:pt x="17396" y="5217"/>
                    </a:lnTo>
                    <a:lnTo>
                      <a:pt x="16658" y="5681"/>
                    </a:lnTo>
                    <a:lnTo>
                      <a:pt x="15948" y="6172"/>
                    </a:lnTo>
                    <a:lnTo>
                      <a:pt x="15238" y="6664"/>
                    </a:lnTo>
                    <a:lnTo>
                      <a:pt x="14528" y="7183"/>
                    </a:lnTo>
                    <a:lnTo>
                      <a:pt x="13846" y="7702"/>
                    </a:lnTo>
                    <a:lnTo>
                      <a:pt x="13163" y="8248"/>
                    </a:lnTo>
                    <a:lnTo>
                      <a:pt x="12508" y="8821"/>
                    </a:lnTo>
                    <a:lnTo>
                      <a:pt x="11852" y="9395"/>
                    </a:lnTo>
                    <a:lnTo>
                      <a:pt x="11224" y="9968"/>
                    </a:lnTo>
                    <a:lnTo>
                      <a:pt x="10596" y="10569"/>
                    </a:lnTo>
                    <a:lnTo>
                      <a:pt x="9995" y="11197"/>
                    </a:lnTo>
                    <a:lnTo>
                      <a:pt x="9394" y="11825"/>
                    </a:lnTo>
                    <a:lnTo>
                      <a:pt x="8821" y="12480"/>
                    </a:lnTo>
                    <a:lnTo>
                      <a:pt x="8248" y="13136"/>
                    </a:lnTo>
                    <a:lnTo>
                      <a:pt x="7701" y="13818"/>
                    </a:lnTo>
                    <a:lnTo>
                      <a:pt x="7183" y="14501"/>
                    </a:lnTo>
                    <a:lnTo>
                      <a:pt x="6664" y="15211"/>
                    </a:lnTo>
                    <a:lnTo>
                      <a:pt x="6172" y="15921"/>
                    </a:lnTo>
                    <a:lnTo>
                      <a:pt x="5708" y="16658"/>
                    </a:lnTo>
                    <a:lnTo>
                      <a:pt x="5244" y="17396"/>
                    </a:lnTo>
                    <a:lnTo>
                      <a:pt x="4807" y="18160"/>
                    </a:lnTo>
                    <a:lnTo>
                      <a:pt x="4370" y="18925"/>
                    </a:lnTo>
                    <a:lnTo>
                      <a:pt x="3960" y="19690"/>
                    </a:lnTo>
                    <a:lnTo>
                      <a:pt x="3578" y="20482"/>
                    </a:lnTo>
                    <a:lnTo>
                      <a:pt x="3196" y="21274"/>
                    </a:lnTo>
                    <a:lnTo>
                      <a:pt x="2841" y="22065"/>
                    </a:lnTo>
                    <a:lnTo>
                      <a:pt x="2513" y="22885"/>
                    </a:lnTo>
                    <a:lnTo>
                      <a:pt x="2185" y="23704"/>
                    </a:lnTo>
                    <a:lnTo>
                      <a:pt x="1912" y="24550"/>
                    </a:lnTo>
                    <a:lnTo>
                      <a:pt x="1639" y="25397"/>
                    </a:lnTo>
                    <a:lnTo>
                      <a:pt x="1366" y="26244"/>
                    </a:lnTo>
                    <a:lnTo>
                      <a:pt x="1147" y="27117"/>
                    </a:lnTo>
                    <a:lnTo>
                      <a:pt x="929" y="27991"/>
                    </a:lnTo>
                    <a:lnTo>
                      <a:pt x="738" y="28865"/>
                    </a:lnTo>
                    <a:lnTo>
                      <a:pt x="574" y="29739"/>
                    </a:lnTo>
                    <a:lnTo>
                      <a:pt x="410" y="30640"/>
                    </a:lnTo>
                    <a:lnTo>
                      <a:pt x="301" y="31541"/>
                    </a:lnTo>
                    <a:lnTo>
                      <a:pt x="192" y="32442"/>
                    </a:lnTo>
                    <a:lnTo>
                      <a:pt x="110" y="33371"/>
                    </a:lnTo>
                    <a:lnTo>
                      <a:pt x="55" y="34272"/>
                    </a:lnTo>
                    <a:lnTo>
                      <a:pt x="28" y="35200"/>
                    </a:lnTo>
                    <a:lnTo>
                      <a:pt x="1" y="36129"/>
                    </a:lnTo>
                    <a:lnTo>
                      <a:pt x="1" y="36129"/>
                    </a:lnTo>
                    <a:lnTo>
                      <a:pt x="28" y="37085"/>
                    </a:lnTo>
                    <a:lnTo>
                      <a:pt x="55" y="38013"/>
                    </a:lnTo>
                    <a:lnTo>
                      <a:pt x="110" y="38914"/>
                    </a:lnTo>
                    <a:lnTo>
                      <a:pt x="192" y="39843"/>
                    </a:lnTo>
                    <a:lnTo>
                      <a:pt x="301" y="40744"/>
                    </a:lnTo>
                    <a:lnTo>
                      <a:pt x="410" y="41645"/>
                    </a:lnTo>
                    <a:lnTo>
                      <a:pt x="574" y="42546"/>
                    </a:lnTo>
                    <a:lnTo>
                      <a:pt x="738" y="43420"/>
                    </a:lnTo>
                    <a:lnTo>
                      <a:pt x="929" y="44294"/>
                    </a:lnTo>
                    <a:lnTo>
                      <a:pt x="1147" y="45168"/>
                    </a:lnTo>
                    <a:lnTo>
                      <a:pt x="1366" y="46042"/>
                    </a:lnTo>
                    <a:lnTo>
                      <a:pt x="1639" y="46888"/>
                    </a:lnTo>
                    <a:lnTo>
                      <a:pt x="1912" y="47735"/>
                    </a:lnTo>
                    <a:lnTo>
                      <a:pt x="2185" y="48581"/>
                    </a:lnTo>
                    <a:lnTo>
                      <a:pt x="2513" y="49401"/>
                    </a:lnTo>
                    <a:lnTo>
                      <a:pt x="2841" y="50220"/>
                    </a:lnTo>
                    <a:lnTo>
                      <a:pt x="3196" y="51012"/>
                    </a:lnTo>
                    <a:lnTo>
                      <a:pt x="3578" y="51804"/>
                    </a:lnTo>
                    <a:lnTo>
                      <a:pt x="3960" y="52596"/>
                    </a:lnTo>
                    <a:lnTo>
                      <a:pt x="4370" y="53360"/>
                    </a:lnTo>
                    <a:lnTo>
                      <a:pt x="4807" y="54125"/>
                    </a:lnTo>
                    <a:lnTo>
                      <a:pt x="5244" y="54889"/>
                    </a:lnTo>
                    <a:lnTo>
                      <a:pt x="5708" y="55627"/>
                    </a:lnTo>
                    <a:lnTo>
                      <a:pt x="6172" y="56337"/>
                    </a:lnTo>
                    <a:lnTo>
                      <a:pt x="6664" y="57074"/>
                    </a:lnTo>
                    <a:lnTo>
                      <a:pt x="7183" y="57757"/>
                    </a:lnTo>
                    <a:lnTo>
                      <a:pt x="7701" y="58467"/>
                    </a:lnTo>
                    <a:lnTo>
                      <a:pt x="8248" y="59122"/>
                    </a:lnTo>
                    <a:lnTo>
                      <a:pt x="8821" y="59805"/>
                    </a:lnTo>
                    <a:lnTo>
                      <a:pt x="9394" y="60433"/>
                    </a:lnTo>
                    <a:lnTo>
                      <a:pt x="9995" y="61088"/>
                    </a:lnTo>
                    <a:lnTo>
                      <a:pt x="10596" y="61689"/>
                    </a:lnTo>
                    <a:lnTo>
                      <a:pt x="11224" y="62317"/>
                    </a:lnTo>
                    <a:lnTo>
                      <a:pt x="11852" y="62891"/>
                    </a:lnTo>
                    <a:lnTo>
                      <a:pt x="12508" y="63464"/>
                    </a:lnTo>
                    <a:lnTo>
                      <a:pt x="13163" y="64038"/>
                    </a:lnTo>
                    <a:lnTo>
                      <a:pt x="13846" y="64584"/>
                    </a:lnTo>
                    <a:lnTo>
                      <a:pt x="14528" y="65103"/>
                    </a:lnTo>
                    <a:lnTo>
                      <a:pt x="15238" y="65621"/>
                    </a:lnTo>
                    <a:lnTo>
                      <a:pt x="15948" y="66113"/>
                    </a:lnTo>
                    <a:lnTo>
                      <a:pt x="16658" y="66604"/>
                    </a:lnTo>
                    <a:lnTo>
                      <a:pt x="17396" y="67041"/>
                    </a:lnTo>
                    <a:lnTo>
                      <a:pt x="18160" y="67506"/>
                    </a:lnTo>
                    <a:lnTo>
                      <a:pt x="18925" y="67915"/>
                    </a:lnTo>
                    <a:lnTo>
                      <a:pt x="19690" y="68325"/>
                    </a:lnTo>
                    <a:lnTo>
                      <a:pt x="20481" y="68734"/>
                    </a:lnTo>
                    <a:lnTo>
                      <a:pt x="21273" y="69089"/>
                    </a:lnTo>
                    <a:lnTo>
                      <a:pt x="22093" y="69444"/>
                    </a:lnTo>
                    <a:lnTo>
                      <a:pt x="22885" y="69772"/>
                    </a:lnTo>
                    <a:lnTo>
                      <a:pt x="23731" y="70100"/>
                    </a:lnTo>
                    <a:lnTo>
                      <a:pt x="24550" y="70400"/>
                    </a:lnTo>
                    <a:lnTo>
                      <a:pt x="25397" y="70673"/>
                    </a:lnTo>
                    <a:lnTo>
                      <a:pt x="26243" y="70919"/>
                    </a:lnTo>
                    <a:lnTo>
                      <a:pt x="27117" y="71138"/>
                    </a:lnTo>
                    <a:lnTo>
                      <a:pt x="27991" y="71356"/>
                    </a:lnTo>
                    <a:lnTo>
                      <a:pt x="28865" y="71547"/>
                    </a:lnTo>
                    <a:lnTo>
                      <a:pt x="29766" y="71711"/>
                    </a:lnTo>
                    <a:lnTo>
                      <a:pt x="30640" y="71875"/>
                    </a:lnTo>
                    <a:lnTo>
                      <a:pt x="31541" y="71984"/>
                    </a:lnTo>
                    <a:lnTo>
                      <a:pt x="32442" y="72093"/>
                    </a:lnTo>
                    <a:lnTo>
                      <a:pt x="33371" y="72175"/>
                    </a:lnTo>
                    <a:lnTo>
                      <a:pt x="34299" y="72230"/>
                    </a:lnTo>
                    <a:lnTo>
                      <a:pt x="35228" y="72284"/>
                    </a:lnTo>
                    <a:lnTo>
                      <a:pt x="36156" y="72284"/>
                    </a:lnTo>
                    <a:lnTo>
                      <a:pt x="36156" y="72284"/>
                    </a:lnTo>
                    <a:lnTo>
                      <a:pt x="37085" y="72284"/>
                    </a:lnTo>
                    <a:lnTo>
                      <a:pt x="38013" y="72230"/>
                    </a:lnTo>
                    <a:lnTo>
                      <a:pt x="38942" y="72175"/>
                    </a:lnTo>
                    <a:lnTo>
                      <a:pt x="39843" y="72093"/>
                    </a:lnTo>
                    <a:lnTo>
                      <a:pt x="40744" y="71984"/>
                    </a:lnTo>
                    <a:lnTo>
                      <a:pt x="41645" y="71875"/>
                    </a:lnTo>
                    <a:lnTo>
                      <a:pt x="42546" y="71711"/>
                    </a:lnTo>
                    <a:lnTo>
                      <a:pt x="43447" y="71547"/>
                    </a:lnTo>
                    <a:lnTo>
                      <a:pt x="44321" y="71356"/>
                    </a:lnTo>
                    <a:lnTo>
                      <a:pt x="45195" y="71138"/>
                    </a:lnTo>
                    <a:lnTo>
                      <a:pt x="46042" y="70919"/>
                    </a:lnTo>
                    <a:lnTo>
                      <a:pt x="46888" y="70673"/>
                    </a:lnTo>
                    <a:lnTo>
                      <a:pt x="47735" y="70400"/>
                    </a:lnTo>
                    <a:lnTo>
                      <a:pt x="48581" y="70100"/>
                    </a:lnTo>
                    <a:lnTo>
                      <a:pt x="49401" y="69772"/>
                    </a:lnTo>
                    <a:lnTo>
                      <a:pt x="50220" y="69444"/>
                    </a:lnTo>
                    <a:lnTo>
                      <a:pt x="51039" y="69089"/>
                    </a:lnTo>
                    <a:lnTo>
                      <a:pt x="51831" y="68734"/>
                    </a:lnTo>
                    <a:lnTo>
                      <a:pt x="52596" y="68325"/>
                    </a:lnTo>
                    <a:lnTo>
                      <a:pt x="53388" y="67915"/>
                    </a:lnTo>
                    <a:lnTo>
                      <a:pt x="54152" y="67506"/>
                    </a:lnTo>
                    <a:lnTo>
                      <a:pt x="54889" y="67041"/>
                    </a:lnTo>
                    <a:lnTo>
                      <a:pt x="55627" y="66604"/>
                    </a:lnTo>
                    <a:lnTo>
                      <a:pt x="56364" y="66113"/>
                    </a:lnTo>
                    <a:lnTo>
                      <a:pt x="57074" y="65621"/>
                    </a:lnTo>
                    <a:lnTo>
                      <a:pt x="57784" y="65103"/>
                    </a:lnTo>
                    <a:lnTo>
                      <a:pt x="58467" y="64584"/>
                    </a:lnTo>
                    <a:lnTo>
                      <a:pt x="59149" y="64038"/>
                    </a:lnTo>
                    <a:lnTo>
                      <a:pt x="59805" y="63464"/>
                    </a:lnTo>
                    <a:lnTo>
                      <a:pt x="60460" y="62891"/>
                    </a:lnTo>
                    <a:lnTo>
                      <a:pt x="61088" y="62317"/>
                    </a:lnTo>
                    <a:lnTo>
                      <a:pt x="61716" y="61689"/>
                    </a:lnTo>
                    <a:lnTo>
                      <a:pt x="62317" y="61088"/>
                    </a:lnTo>
                    <a:lnTo>
                      <a:pt x="62918" y="60433"/>
                    </a:lnTo>
                    <a:lnTo>
                      <a:pt x="63491" y="59805"/>
                    </a:lnTo>
                    <a:lnTo>
                      <a:pt x="64038" y="59122"/>
                    </a:lnTo>
                    <a:lnTo>
                      <a:pt x="64584" y="58467"/>
                    </a:lnTo>
                    <a:lnTo>
                      <a:pt x="65103" y="57757"/>
                    </a:lnTo>
                    <a:lnTo>
                      <a:pt x="65621" y="57074"/>
                    </a:lnTo>
                    <a:lnTo>
                      <a:pt x="66113" y="56337"/>
                    </a:lnTo>
                    <a:lnTo>
                      <a:pt x="66605" y="55627"/>
                    </a:lnTo>
                    <a:lnTo>
                      <a:pt x="67069" y="54889"/>
                    </a:lnTo>
                    <a:lnTo>
                      <a:pt x="67506" y="54125"/>
                    </a:lnTo>
                    <a:lnTo>
                      <a:pt x="67943" y="53360"/>
                    </a:lnTo>
                    <a:lnTo>
                      <a:pt x="68352" y="52596"/>
                    </a:lnTo>
                    <a:lnTo>
                      <a:pt x="68735" y="51804"/>
                    </a:lnTo>
                    <a:lnTo>
                      <a:pt x="69117" y="51012"/>
                    </a:lnTo>
                    <a:lnTo>
                      <a:pt x="69445" y="50220"/>
                    </a:lnTo>
                    <a:lnTo>
                      <a:pt x="69800" y="49401"/>
                    </a:lnTo>
                    <a:lnTo>
                      <a:pt x="70100" y="48581"/>
                    </a:lnTo>
                    <a:lnTo>
                      <a:pt x="70400" y="47735"/>
                    </a:lnTo>
                    <a:lnTo>
                      <a:pt x="70673" y="46888"/>
                    </a:lnTo>
                    <a:lnTo>
                      <a:pt x="70919" y="46042"/>
                    </a:lnTo>
                    <a:lnTo>
                      <a:pt x="71165" y="45168"/>
                    </a:lnTo>
                    <a:lnTo>
                      <a:pt x="71383" y="44294"/>
                    </a:lnTo>
                    <a:lnTo>
                      <a:pt x="71575" y="43420"/>
                    </a:lnTo>
                    <a:lnTo>
                      <a:pt x="71738" y="42546"/>
                    </a:lnTo>
                    <a:lnTo>
                      <a:pt x="71875" y="41645"/>
                    </a:lnTo>
                    <a:lnTo>
                      <a:pt x="72012" y="40744"/>
                    </a:lnTo>
                    <a:lnTo>
                      <a:pt x="72121" y="39843"/>
                    </a:lnTo>
                    <a:lnTo>
                      <a:pt x="72203" y="38914"/>
                    </a:lnTo>
                    <a:lnTo>
                      <a:pt x="72257" y="38013"/>
                    </a:lnTo>
                    <a:lnTo>
                      <a:pt x="72285" y="37085"/>
                    </a:lnTo>
                    <a:lnTo>
                      <a:pt x="72285" y="36129"/>
                    </a:lnTo>
                    <a:lnTo>
                      <a:pt x="72285" y="3612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" name="Google Shape;176;p8"/>
            <p:cNvSpPr/>
            <p:nvPr/>
          </p:nvSpPr>
          <p:spPr>
            <a:xfrm>
              <a:off x="-551225" y="3752650"/>
              <a:ext cx="944200" cy="944200"/>
            </a:xfrm>
            <a:custGeom>
              <a:avLst/>
              <a:gdLst/>
              <a:ahLst/>
              <a:cxnLst/>
              <a:rect l="l" t="t" r="r" b="b"/>
              <a:pathLst>
                <a:path w="37768" h="37768" fill="none" extrusionOk="0">
                  <a:moveTo>
                    <a:pt x="37767" y="1"/>
                  </a:moveTo>
                  <a:lnTo>
                    <a:pt x="0" y="37767"/>
                  </a:lnTo>
                </a:path>
              </a:pathLst>
            </a:custGeom>
            <a:noFill/>
            <a:ln w="68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" name="Google Shape;177;p8"/>
            <p:cNvGrpSpPr/>
            <p:nvPr/>
          </p:nvGrpSpPr>
          <p:grpSpPr>
            <a:xfrm>
              <a:off x="715400" y="1501050"/>
              <a:ext cx="1585950" cy="49175"/>
              <a:chOff x="362900" y="3463200"/>
              <a:chExt cx="1585950" cy="49175"/>
            </a:xfrm>
          </p:grpSpPr>
          <p:sp>
            <p:nvSpPr>
              <p:cNvPr id="178" name="Google Shape;178;p8"/>
              <p:cNvSpPr/>
              <p:nvPr/>
            </p:nvSpPr>
            <p:spPr>
              <a:xfrm>
                <a:off x="362900" y="3463200"/>
                <a:ext cx="410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1612" extrusionOk="0">
                    <a:moveTo>
                      <a:pt x="656" y="0"/>
                    </a:moveTo>
                    <a:lnTo>
                      <a:pt x="520" y="55"/>
                    </a:lnTo>
                    <a:lnTo>
                      <a:pt x="356" y="137"/>
                    </a:lnTo>
                    <a:lnTo>
                      <a:pt x="247" y="219"/>
                    </a:lnTo>
                    <a:lnTo>
                      <a:pt x="137" y="355"/>
                    </a:lnTo>
                    <a:lnTo>
                      <a:pt x="83" y="492"/>
                    </a:lnTo>
                    <a:lnTo>
                      <a:pt x="28" y="628"/>
                    </a:lnTo>
                    <a:lnTo>
                      <a:pt x="1" y="792"/>
                    </a:lnTo>
                    <a:lnTo>
                      <a:pt x="28" y="956"/>
                    </a:lnTo>
                    <a:lnTo>
                      <a:pt x="83" y="1120"/>
                    </a:lnTo>
                    <a:lnTo>
                      <a:pt x="137" y="1256"/>
                    </a:lnTo>
                    <a:lnTo>
                      <a:pt x="247" y="1366"/>
                    </a:lnTo>
                    <a:lnTo>
                      <a:pt x="356" y="1475"/>
                    </a:lnTo>
                    <a:lnTo>
                      <a:pt x="520" y="1557"/>
                    </a:lnTo>
                    <a:lnTo>
                      <a:pt x="656" y="1584"/>
                    </a:lnTo>
                    <a:lnTo>
                      <a:pt x="820" y="1611"/>
                    </a:lnTo>
                    <a:lnTo>
                      <a:pt x="984" y="1584"/>
                    </a:lnTo>
                    <a:lnTo>
                      <a:pt x="1148" y="1557"/>
                    </a:lnTo>
                    <a:lnTo>
                      <a:pt x="1284" y="1475"/>
                    </a:lnTo>
                    <a:lnTo>
                      <a:pt x="1393" y="1366"/>
                    </a:lnTo>
                    <a:lnTo>
                      <a:pt x="1503" y="1256"/>
                    </a:lnTo>
                    <a:lnTo>
                      <a:pt x="1557" y="1120"/>
                    </a:lnTo>
                    <a:lnTo>
                      <a:pt x="1612" y="956"/>
                    </a:lnTo>
                    <a:lnTo>
                      <a:pt x="1639" y="792"/>
                    </a:lnTo>
                    <a:lnTo>
                      <a:pt x="1612" y="628"/>
                    </a:lnTo>
                    <a:lnTo>
                      <a:pt x="1557" y="492"/>
                    </a:lnTo>
                    <a:lnTo>
                      <a:pt x="1503" y="355"/>
                    </a:lnTo>
                    <a:lnTo>
                      <a:pt x="1393" y="219"/>
                    </a:lnTo>
                    <a:lnTo>
                      <a:pt x="1284" y="137"/>
                    </a:lnTo>
                    <a:lnTo>
                      <a:pt x="1148" y="55"/>
                    </a:lnTo>
                    <a:lnTo>
                      <a:pt x="9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8"/>
              <p:cNvSpPr/>
              <p:nvPr/>
            </p:nvSpPr>
            <p:spPr>
              <a:xfrm>
                <a:off x="438000" y="3463200"/>
                <a:ext cx="410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1612" extrusionOk="0">
                    <a:moveTo>
                      <a:pt x="656" y="0"/>
                    </a:moveTo>
                    <a:lnTo>
                      <a:pt x="519" y="55"/>
                    </a:lnTo>
                    <a:lnTo>
                      <a:pt x="383" y="137"/>
                    </a:lnTo>
                    <a:lnTo>
                      <a:pt x="246" y="219"/>
                    </a:lnTo>
                    <a:lnTo>
                      <a:pt x="164" y="355"/>
                    </a:lnTo>
                    <a:lnTo>
                      <a:pt x="83" y="492"/>
                    </a:lnTo>
                    <a:lnTo>
                      <a:pt x="28" y="628"/>
                    </a:lnTo>
                    <a:lnTo>
                      <a:pt x="1" y="792"/>
                    </a:lnTo>
                    <a:lnTo>
                      <a:pt x="28" y="956"/>
                    </a:lnTo>
                    <a:lnTo>
                      <a:pt x="83" y="1120"/>
                    </a:lnTo>
                    <a:lnTo>
                      <a:pt x="164" y="1256"/>
                    </a:lnTo>
                    <a:lnTo>
                      <a:pt x="246" y="1366"/>
                    </a:lnTo>
                    <a:lnTo>
                      <a:pt x="383" y="1475"/>
                    </a:lnTo>
                    <a:lnTo>
                      <a:pt x="519" y="1557"/>
                    </a:lnTo>
                    <a:lnTo>
                      <a:pt x="656" y="1584"/>
                    </a:lnTo>
                    <a:lnTo>
                      <a:pt x="820" y="1611"/>
                    </a:lnTo>
                    <a:lnTo>
                      <a:pt x="984" y="1584"/>
                    </a:lnTo>
                    <a:lnTo>
                      <a:pt x="1148" y="1557"/>
                    </a:lnTo>
                    <a:lnTo>
                      <a:pt x="1284" y="1475"/>
                    </a:lnTo>
                    <a:lnTo>
                      <a:pt x="1393" y="1366"/>
                    </a:lnTo>
                    <a:lnTo>
                      <a:pt x="1503" y="1256"/>
                    </a:lnTo>
                    <a:lnTo>
                      <a:pt x="1584" y="1120"/>
                    </a:lnTo>
                    <a:lnTo>
                      <a:pt x="1612" y="956"/>
                    </a:lnTo>
                    <a:lnTo>
                      <a:pt x="1639" y="792"/>
                    </a:lnTo>
                    <a:lnTo>
                      <a:pt x="1612" y="628"/>
                    </a:lnTo>
                    <a:lnTo>
                      <a:pt x="1584" y="492"/>
                    </a:lnTo>
                    <a:lnTo>
                      <a:pt x="1503" y="355"/>
                    </a:lnTo>
                    <a:lnTo>
                      <a:pt x="1393" y="219"/>
                    </a:lnTo>
                    <a:lnTo>
                      <a:pt x="1284" y="137"/>
                    </a:lnTo>
                    <a:lnTo>
                      <a:pt x="1148" y="55"/>
                    </a:lnTo>
                    <a:lnTo>
                      <a:pt x="9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8"/>
              <p:cNvSpPr/>
              <p:nvPr/>
            </p:nvSpPr>
            <p:spPr>
              <a:xfrm>
                <a:off x="810750" y="3463200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629" y="0"/>
                    </a:move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19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28"/>
                    </a:lnTo>
                    <a:lnTo>
                      <a:pt x="1" y="792"/>
                    </a:lnTo>
                    <a:lnTo>
                      <a:pt x="1" y="956"/>
                    </a:lnTo>
                    <a:lnTo>
                      <a:pt x="55" y="1120"/>
                    </a:lnTo>
                    <a:lnTo>
                      <a:pt x="137" y="1256"/>
                    </a:lnTo>
                    <a:lnTo>
                      <a:pt x="219" y="1366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584"/>
                    </a:lnTo>
                    <a:lnTo>
                      <a:pt x="793" y="1611"/>
                    </a:lnTo>
                    <a:lnTo>
                      <a:pt x="957" y="1584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66"/>
                    </a:lnTo>
                    <a:lnTo>
                      <a:pt x="1475" y="1256"/>
                    </a:lnTo>
                    <a:lnTo>
                      <a:pt x="1557" y="1120"/>
                    </a:lnTo>
                    <a:lnTo>
                      <a:pt x="1585" y="956"/>
                    </a:lnTo>
                    <a:lnTo>
                      <a:pt x="1612" y="792"/>
                    </a:lnTo>
                    <a:lnTo>
                      <a:pt x="1585" y="628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19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8"/>
              <p:cNvSpPr/>
              <p:nvPr/>
            </p:nvSpPr>
            <p:spPr>
              <a:xfrm>
                <a:off x="1907850" y="3472075"/>
                <a:ext cx="410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1612" extrusionOk="0">
                    <a:moveTo>
                      <a:pt x="820" y="0"/>
                    </a:moveTo>
                    <a:lnTo>
                      <a:pt x="656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28" y="656"/>
                    </a:lnTo>
                    <a:lnTo>
                      <a:pt x="1" y="819"/>
                    </a:lnTo>
                    <a:lnTo>
                      <a:pt x="28" y="983"/>
                    </a:lnTo>
                    <a:lnTo>
                      <a:pt x="55" y="1120"/>
                    </a:lnTo>
                    <a:lnTo>
                      <a:pt x="137" y="1256"/>
                    </a:lnTo>
                    <a:lnTo>
                      <a:pt x="246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56" y="1611"/>
                    </a:lnTo>
                    <a:lnTo>
                      <a:pt x="984" y="1611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93" y="1393"/>
                    </a:lnTo>
                    <a:lnTo>
                      <a:pt x="1475" y="1256"/>
                    </a:lnTo>
                    <a:lnTo>
                      <a:pt x="1557" y="1120"/>
                    </a:lnTo>
                    <a:lnTo>
                      <a:pt x="1612" y="983"/>
                    </a:lnTo>
                    <a:lnTo>
                      <a:pt x="1639" y="819"/>
                    </a:lnTo>
                    <a:lnTo>
                      <a:pt x="1612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93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84" y="28"/>
                    </a:lnTo>
                    <a:lnTo>
                      <a:pt x="8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8"/>
              <p:cNvSpPr/>
              <p:nvPr/>
            </p:nvSpPr>
            <p:spPr>
              <a:xfrm>
                <a:off x="1832750" y="34720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820" y="0"/>
                    </a:moveTo>
                    <a:lnTo>
                      <a:pt x="656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28" y="656"/>
                    </a:lnTo>
                    <a:lnTo>
                      <a:pt x="1" y="819"/>
                    </a:lnTo>
                    <a:lnTo>
                      <a:pt x="28" y="983"/>
                    </a:lnTo>
                    <a:lnTo>
                      <a:pt x="55" y="1120"/>
                    </a:lnTo>
                    <a:lnTo>
                      <a:pt x="137" y="1256"/>
                    </a:lnTo>
                    <a:lnTo>
                      <a:pt x="246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56" y="1611"/>
                    </a:lnTo>
                    <a:lnTo>
                      <a:pt x="984" y="1611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93" y="1393"/>
                    </a:lnTo>
                    <a:lnTo>
                      <a:pt x="1475" y="1256"/>
                    </a:lnTo>
                    <a:lnTo>
                      <a:pt x="1557" y="1120"/>
                    </a:lnTo>
                    <a:lnTo>
                      <a:pt x="1612" y="983"/>
                    </a:lnTo>
                    <a:lnTo>
                      <a:pt x="1612" y="819"/>
                    </a:lnTo>
                    <a:lnTo>
                      <a:pt x="1612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93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84" y="28"/>
                    </a:lnTo>
                    <a:lnTo>
                      <a:pt x="8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3" name="Google Shape;183;p8"/>
            <p:cNvSpPr/>
            <p:nvPr/>
          </p:nvSpPr>
          <p:spPr>
            <a:xfrm>
              <a:off x="3603000" y="3472075"/>
              <a:ext cx="40300" cy="40300"/>
            </a:xfrm>
            <a:custGeom>
              <a:avLst/>
              <a:gdLst/>
              <a:ahLst/>
              <a:cxnLst/>
              <a:rect l="l" t="t" r="r" b="b"/>
              <a:pathLst>
                <a:path w="1612" h="1612" extrusionOk="0">
                  <a:moveTo>
                    <a:pt x="792" y="0"/>
                  </a:moveTo>
                  <a:lnTo>
                    <a:pt x="628" y="28"/>
                  </a:lnTo>
                  <a:lnTo>
                    <a:pt x="492" y="55"/>
                  </a:lnTo>
                  <a:lnTo>
                    <a:pt x="355" y="137"/>
                  </a:lnTo>
                  <a:lnTo>
                    <a:pt x="219" y="246"/>
                  </a:lnTo>
                  <a:lnTo>
                    <a:pt x="137" y="355"/>
                  </a:lnTo>
                  <a:lnTo>
                    <a:pt x="55" y="492"/>
                  </a:lnTo>
                  <a:lnTo>
                    <a:pt x="0" y="656"/>
                  </a:lnTo>
                  <a:lnTo>
                    <a:pt x="0" y="819"/>
                  </a:lnTo>
                  <a:lnTo>
                    <a:pt x="0" y="983"/>
                  </a:lnTo>
                  <a:lnTo>
                    <a:pt x="55" y="1120"/>
                  </a:lnTo>
                  <a:lnTo>
                    <a:pt x="137" y="1256"/>
                  </a:lnTo>
                  <a:lnTo>
                    <a:pt x="219" y="1393"/>
                  </a:lnTo>
                  <a:lnTo>
                    <a:pt x="355" y="1475"/>
                  </a:lnTo>
                  <a:lnTo>
                    <a:pt x="492" y="1557"/>
                  </a:lnTo>
                  <a:lnTo>
                    <a:pt x="628" y="1611"/>
                  </a:lnTo>
                  <a:lnTo>
                    <a:pt x="956" y="1611"/>
                  </a:lnTo>
                  <a:lnTo>
                    <a:pt x="1120" y="1557"/>
                  </a:lnTo>
                  <a:lnTo>
                    <a:pt x="1256" y="1475"/>
                  </a:lnTo>
                  <a:lnTo>
                    <a:pt x="1366" y="1393"/>
                  </a:lnTo>
                  <a:lnTo>
                    <a:pt x="1475" y="1256"/>
                  </a:lnTo>
                  <a:lnTo>
                    <a:pt x="1557" y="1120"/>
                  </a:lnTo>
                  <a:lnTo>
                    <a:pt x="1611" y="983"/>
                  </a:lnTo>
                  <a:lnTo>
                    <a:pt x="1611" y="819"/>
                  </a:lnTo>
                  <a:lnTo>
                    <a:pt x="1611" y="656"/>
                  </a:lnTo>
                  <a:lnTo>
                    <a:pt x="1557" y="492"/>
                  </a:lnTo>
                  <a:lnTo>
                    <a:pt x="1475" y="355"/>
                  </a:lnTo>
                  <a:lnTo>
                    <a:pt x="1366" y="246"/>
                  </a:lnTo>
                  <a:lnTo>
                    <a:pt x="1256" y="137"/>
                  </a:lnTo>
                  <a:lnTo>
                    <a:pt x="1120" y="55"/>
                  </a:lnTo>
                  <a:lnTo>
                    <a:pt x="956" y="28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rgbClr val="C9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" name="Google Shape;184;p8"/>
            <p:cNvGrpSpPr/>
            <p:nvPr/>
          </p:nvGrpSpPr>
          <p:grpSpPr>
            <a:xfrm rot="5400000" flipH="1">
              <a:off x="7698494" y="403489"/>
              <a:ext cx="406225" cy="684075"/>
              <a:chOff x="1398700" y="2554025"/>
              <a:chExt cx="406225" cy="684075"/>
            </a:xfrm>
          </p:grpSpPr>
          <p:sp>
            <p:nvSpPr>
              <p:cNvPr id="185" name="Google Shape;185;p8"/>
              <p:cNvSpPr/>
              <p:nvPr/>
            </p:nvSpPr>
            <p:spPr>
              <a:xfrm>
                <a:off x="1398700" y="2610000"/>
                <a:ext cx="110625" cy="110625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4425" fill="none" extrusionOk="0">
                    <a:moveTo>
                      <a:pt x="4424" y="4424"/>
                    </a:moveTo>
                    <a:lnTo>
                      <a:pt x="0" y="4424"/>
                    </a:lnTo>
                    <a:lnTo>
                      <a:pt x="0" y="0"/>
                    </a:lnTo>
                    <a:lnTo>
                      <a:pt x="4424" y="0"/>
                    </a:lnTo>
                    <a:lnTo>
                      <a:pt x="4424" y="4424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8"/>
              <p:cNvSpPr/>
              <p:nvPr/>
            </p:nvSpPr>
            <p:spPr>
              <a:xfrm>
                <a:off x="1454000" y="2554025"/>
                <a:ext cx="110625" cy="111300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4452" fill="none" extrusionOk="0">
                    <a:moveTo>
                      <a:pt x="4424" y="4451"/>
                    </a:moveTo>
                    <a:lnTo>
                      <a:pt x="0" y="4451"/>
                    </a:lnTo>
                    <a:lnTo>
                      <a:pt x="0" y="0"/>
                    </a:lnTo>
                    <a:lnTo>
                      <a:pt x="4424" y="0"/>
                    </a:lnTo>
                    <a:lnTo>
                      <a:pt x="4424" y="4451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8"/>
              <p:cNvSpPr/>
              <p:nvPr/>
            </p:nvSpPr>
            <p:spPr>
              <a:xfrm>
                <a:off x="1537975" y="3070825"/>
                <a:ext cx="167275" cy="167275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691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3" y="3687"/>
                    </a:lnTo>
                    <a:lnTo>
                      <a:pt x="6636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1" y="4943"/>
                    </a:lnTo>
                    <a:lnTo>
                      <a:pt x="6117" y="5216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62" y="5926"/>
                    </a:lnTo>
                    <a:lnTo>
                      <a:pt x="5216" y="6117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1"/>
                    </a:lnTo>
                    <a:lnTo>
                      <a:pt x="3332" y="6691"/>
                    </a:lnTo>
                    <a:lnTo>
                      <a:pt x="3332" y="6691"/>
                    </a:lnTo>
                    <a:lnTo>
                      <a:pt x="3004" y="6691"/>
                    </a:lnTo>
                    <a:lnTo>
                      <a:pt x="2676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17"/>
                    </a:lnTo>
                    <a:lnTo>
                      <a:pt x="1202" y="5926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16"/>
                    </a:lnTo>
                    <a:lnTo>
                      <a:pt x="410" y="4943"/>
                    </a:lnTo>
                    <a:lnTo>
                      <a:pt x="246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0" y="3687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0" y="3004"/>
                    </a:lnTo>
                    <a:lnTo>
                      <a:pt x="55" y="2676"/>
                    </a:lnTo>
                    <a:lnTo>
                      <a:pt x="137" y="2349"/>
                    </a:lnTo>
                    <a:lnTo>
                      <a:pt x="246" y="2048"/>
                    </a:lnTo>
                    <a:lnTo>
                      <a:pt x="410" y="1748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02" y="765"/>
                    </a:lnTo>
                    <a:lnTo>
                      <a:pt x="1475" y="574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6" y="82"/>
                    </a:lnTo>
                    <a:lnTo>
                      <a:pt x="3004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4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281" y="1748"/>
                    </a:lnTo>
                    <a:lnTo>
                      <a:pt x="6418" y="2048"/>
                    </a:lnTo>
                    <a:lnTo>
                      <a:pt x="6527" y="2349"/>
                    </a:lnTo>
                    <a:lnTo>
                      <a:pt x="6636" y="2676"/>
                    </a:lnTo>
                    <a:lnTo>
                      <a:pt x="6663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8"/>
              <p:cNvSpPr/>
              <p:nvPr/>
            </p:nvSpPr>
            <p:spPr>
              <a:xfrm>
                <a:off x="1636950" y="3070825"/>
                <a:ext cx="167975" cy="16727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6691" fill="none" extrusionOk="0">
                    <a:moveTo>
                      <a:pt x="6719" y="3359"/>
                    </a:moveTo>
                    <a:lnTo>
                      <a:pt x="6719" y="3359"/>
                    </a:lnTo>
                    <a:lnTo>
                      <a:pt x="6691" y="3687"/>
                    </a:lnTo>
                    <a:lnTo>
                      <a:pt x="6637" y="4042"/>
                    </a:lnTo>
                    <a:lnTo>
                      <a:pt x="6555" y="4342"/>
                    </a:lnTo>
                    <a:lnTo>
                      <a:pt x="6446" y="4670"/>
                    </a:lnTo>
                    <a:lnTo>
                      <a:pt x="6309" y="4943"/>
                    </a:lnTo>
                    <a:lnTo>
                      <a:pt x="6145" y="5216"/>
                    </a:lnTo>
                    <a:lnTo>
                      <a:pt x="5954" y="5489"/>
                    </a:lnTo>
                    <a:lnTo>
                      <a:pt x="5736" y="5735"/>
                    </a:lnTo>
                    <a:lnTo>
                      <a:pt x="5490" y="5926"/>
                    </a:lnTo>
                    <a:lnTo>
                      <a:pt x="5217" y="6117"/>
                    </a:lnTo>
                    <a:lnTo>
                      <a:pt x="4944" y="6308"/>
                    </a:lnTo>
                    <a:lnTo>
                      <a:pt x="4671" y="6445"/>
                    </a:lnTo>
                    <a:lnTo>
                      <a:pt x="4343" y="6554"/>
                    </a:lnTo>
                    <a:lnTo>
                      <a:pt x="4042" y="6636"/>
                    </a:lnTo>
                    <a:lnTo>
                      <a:pt x="3687" y="6691"/>
                    </a:lnTo>
                    <a:lnTo>
                      <a:pt x="3360" y="6691"/>
                    </a:lnTo>
                    <a:lnTo>
                      <a:pt x="3360" y="6691"/>
                    </a:lnTo>
                    <a:lnTo>
                      <a:pt x="3005" y="6691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9" y="6445"/>
                    </a:lnTo>
                    <a:lnTo>
                      <a:pt x="1749" y="6308"/>
                    </a:lnTo>
                    <a:lnTo>
                      <a:pt x="1476" y="6117"/>
                    </a:lnTo>
                    <a:lnTo>
                      <a:pt x="1230" y="5926"/>
                    </a:lnTo>
                    <a:lnTo>
                      <a:pt x="984" y="5735"/>
                    </a:lnTo>
                    <a:lnTo>
                      <a:pt x="766" y="5489"/>
                    </a:lnTo>
                    <a:lnTo>
                      <a:pt x="574" y="5216"/>
                    </a:lnTo>
                    <a:lnTo>
                      <a:pt x="411" y="4943"/>
                    </a:lnTo>
                    <a:lnTo>
                      <a:pt x="274" y="4670"/>
                    </a:lnTo>
                    <a:lnTo>
                      <a:pt x="165" y="4342"/>
                    </a:lnTo>
                    <a:lnTo>
                      <a:pt x="83" y="4042"/>
                    </a:lnTo>
                    <a:lnTo>
                      <a:pt x="28" y="3687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28" y="3004"/>
                    </a:lnTo>
                    <a:lnTo>
                      <a:pt x="83" y="2676"/>
                    </a:lnTo>
                    <a:lnTo>
                      <a:pt x="165" y="2349"/>
                    </a:lnTo>
                    <a:lnTo>
                      <a:pt x="274" y="2048"/>
                    </a:lnTo>
                    <a:lnTo>
                      <a:pt x="411" y="1748"/>
                    </a:lnTo>
                    <a:lnTo>
                      <a:pt x="574" y="1475"/>
                    </a:lnTo>
                    <a:lnTo>
                      <a:pt x="766" y="1229"/>
                    </a:lnTo>
                    <a:lnTo>
                      <a:pt x="984" y="983"/>
                    </a:lnTo>
                    <a:lnTo>
                      <a:pt x="1230" y="765"/>
                    </a:lnTo>
                    <a:lnTo>
                      <a:pt x="1476" y="574"/>
                    </a:lnTo>
                    <a:lnTo>
                      <a:pt x="1749" y="410"/>
                    </a:lnTo>
                    <a:lnTo>
                      <a:pt x="2049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5" y="27"/>
                    </a:lnTo>
                    <a:lnTo>
                      <a:pt x="3360" y="0"/>
                    </a:lnTo>
                    <a:lnTo>
                      <a:pt x="3360" y="0"/>
                    </a:lnTo>
                    <a:lnTo>
                      <a:pt x="3687" y="27"/>
                    </a:lnTo>
                    <a:lnTo>
                      <a:pt x="4042" y="82"/>
                    </a:lnTo>
                    <a:lnTo>
                      <a:pt x="4343" y="164"/>
                    </a:lnTo>
                    <a:lnTo>
                      <a:pt x="4671" y="273"/>
                    </a:lnTo>
                    <a:lnTo>
                      <a:pt x="4944" y="410"/>
                    </a:lnTo>
                    <a:lnTo>
                      <a:pt x="5217" y="574"/>
                    </a:lnTo>
                    <a:lnTo>
                      <a:pt x="5490" y="765"/>
                    </a:lnTo>
                    <a:lnTo>
                      <a:pt x="5736" y="983"/>
                    </a:lnTo>
                    <a:lnTo>
                      <a:pt x="5954" y="1229"/>
                    </a:lnTo>
                    <a:lnTo>
                      <a:pt x="6145" y="1475"/>
                    </a:lnTo>
                    <a:lnTo>
                      <a:pt x="6309" y="1748"/>
                    </a:lnTo>
                    <a:lnTo>
                      <a:pt x="6446" y="2048"/>
                    </a:lnTo>
                    <a:lnTo>
                      <a:pt x="6555" y="2349"/>
                    </a:lnTo>
                    <a:lnTo>
                      <a:pt x="6637" y="2676"/>
                    </a:lnTo>
                    <a:lnTo>
                      <a:pt x="6691" y="3004"/>
                    </a:lnTo>
                    <a:lnTo>
                      <a:pt x="6719" y="3359"/>
                    </a:lnTo>
                    <a:lnTo>
                      <a:pt x="6719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" name="Google Shape;189;p8"/>
            <p:cNvSpPr/>
            <p:nvPr/>
          </p:nvSpPr>
          <p:spPr>
            <a:xfrm rot="10800000">
              <a:off x="8198839" y="-1260843"/>
              <a:ext cx="2215174" cy="2215174"/>
            </a:xfrm>
            <a:custGeom>
              <a:avLst/>
              <a:gdLst/>
              <a:ahLst/>
              <a:cxnLst/>
              <a:rect l="l" t="t" r="r" b="b"/>
              <a:pathLst>
                <a:path w="72285" h="72285" fill="none" extrusionOk="0">
                  <a:moveTo>
                    <a:pt x="72285" y="36129"/>
                  </a:moveTo>
                  <a:lnTo>
                    <a:pt x="72285" y="36129"/>
                  </a:lnTo>
                  <a:lnTo>
                    <a:pt x="72285" y="35200"/>
                  </a:lnTo>
                  <a:lnTo>
                    <a:pt x="72257" y="34272"/>
                  </a:lnTo>
                  <a:lnTo>
                    <a:pt x="72203" y="33371"/>
                  </a:lnTo>
                  <a:lnTo>
                    <a:pt x="72121" y="32442"/>
                  </a:lnTo>
                  <a:lnTo>
                    <a:pt x="72012" y="31541"/>
                  </a:lnTo>
                  <a:lnTo>
                    <a:pt x="71875" y="30640"/>
                  </a:lnTo>
                  <a:lnTo>
                    <a:pt x="71738" y="29739"/>
                  </a:lnTo>
                  <a:lnTo>
                    <a:pt x="71575" y="28865"/>
                  </a:lnTo>
                  <a:lnTo>
                    <a:pt x="71383" y="27991"/>
                  </a:lnTo>
                  <a:lnTo>
                    <a:pt x="71165" y="27117"/>
                  </a:lnTo>
                  <a:lnTo>
                    <a:pt x="70919" y="26244"/>
                  </a:lnTo>
                  <a:lnTo>
                    <a:pt x="70673" y="25397"/>
                  </a:lnTo>
                  <a:lnTo>
                    <a:pt x="70400" y="24550"/>
                  </a:lnTo>
                  <a:lnTo>
                    <a:pt x="70100" y="23704"/>
                  </a:lnTo>
                  <a:lnTo>
                    <a:pt x="69800" y="22885"/>
                  </a:lnTo>
                  <a:lnTo>
                    <a:pt x="69445" y="22065"/>
                  </a:lnTo>
                  <a:lnTo>
                    <a:pt x="69117" y="21274"/>
                  </a:lnTo>
                  <a:lnTo>
                    <a:pt x="68735" y="20482"/>
                  </a:lnTo>
                  <a:lnTo>
                    <a:pt x="68352" y="19690"/>
                  </a:lnTo>
                  <a:lnTo>
                    <a:pt x="67943" y="18925"/>
                  </a:lnTo>
                  <a:lnTo>
                    <a:pt x="67506" y="18160"/>
                  </a:lnTo>
                  <a:lnTo>
                    <a:pt x="67069" y="17396"/>
                  </a:lnTo>
                  <a:lnTo>
                    <a:pt x="66605" y="16658"/>
                  </a:lnTo>
                  <a:lnTo>
                    <a:pt x="66113" y="15921"/>
                  </a:lnTo>
                  <a:lnTo>
                    <a:pt x="65621" y="15211"/>
                  </a:lnTo>
                  <a:lnTo>
                    <a:pt x="65103" y="14501"/>
                  </a:lnTo>
                  <a:lnTo>
                    <a:pt x="64584" y="13818"/>
                  </a:lnTo>
                  <a:lnTo>
                    <a:pt x="64038" y="13136"/>
                  </a:lnTo>
                  <a:lnTo>
                    <a:pt x="63491" y="12480"/>
                  </a:lnTo>
                  <a:lnTo>
                    <a:pt x="62918" y="11825"/>
                  </a:lnTo>
                  <a:lnTo>
                    <a:pt x="62317" y="11197"/>
                  </a:lnTo>
                  <a:lnTo>
                    <a:pt x="61716" y="10569"/>
                  </a:lnTo>
                  <a:lnTo>
                    <a:pt x="61088" y="9968"/>
                  </a:lnTo>
                  <a:lnTo>
                    <a:pt x="60460" y="9395"/>
                  </a:lnTo>
                  <a:lnTo>
                    <a:pt x="59805" y="8821"/>
                  </a:lnTo>
                  <a:lnTo>
                    <a:pt x="59149" y="8248"/>
                  </a:lnTo>
                  <a:lnTo>
                    <a:pt x="58467" y="7702"/>
                  </a:lnTo>
                  <a:lnTo>
                    <a:pt x="57784" y="7183"/>
                  </a:lnTo>
                  <a:lnTo>
                    <a:pt x="57074" y="6664"/>
                  </a:lnTo>
                  <a:lnTo>
                    <a:pt x="56364" y="6172"/>
                  </a:lnTo>
                  <a:lnTo>
                    <a:pt x="55627" y="5681"/>
                  </a:lnTo>
                  <a:lnTo>
                    <a:pt x="54889" y="5217"/>
                  </a:lnTo>
                  <a:lnTo>
                    <a:pt x="54152" y="4780"/>
                  </a:lnTo>
                  <a:lnTo>
                    <a:pt x="53388" y="4370"/>
                  </a:lnTo>
                  <a:lnTo>
                    <a:pt x="52596" y="3960"/>
                  </a:lnTo>
                  <a:lnTo>
                    <a:pt x="51831" y="3551"/>
                  </a:lnTo>
                  <a:lnTo>
                    <a:pt x="51039" y="3196"/>
                  </a:lnTo>
                  <a:lnTo>
                    <a:pt x="50220" y="2841"/>
                  </a:lnTo>
                  <a:lnTo>
                    <a:pt x="49401" y="2513"/>
                  </a:lnTo>
                  <a:lnTo>
                    <a:pt x="48581" y="2185"/>
                  </a:lnTo>
                  <a:lnTo>
                    <a:pt x="47735" y="1885"/>
                  </a:lnTo>
                  <a:lnTo>
                    <a:pt x="46888" y="1612"/>
                  </a:lnTo>
                  <a:lnTo>
                    <a:pt x="46042" y="1366"/>
                  </a:lnTo>
                  <a:lnTo>
                    <a:pt x="45195" y="1120"/>
                  </a:lnTo>
                  <a:lnTo>
                    <a:pt x="44321" y="929"/>
                  </a:lnTo>
                  <a:lnTo>
                    <a:pt x="43447" y="738"/>
                  </a:lnTo>
                  <a:lnTo>
                    <a:pt x="42546" y="547"/>
                  </a:lnTo>
                  <a:lnTo>
                    <a:pt x="41645" y="410"/>
                  </a:lnTo>
                  <a:lnTo>
                    <a:pt x="40744" y="274"/>
                  </a:lnTo>
                  <a:lnTo>
                    <a:pt x="39843" y="192"/>
                  </a:lnTo>
                  <a:lnTo>
                    <a:pt x="38942" y="110"/>
                  </a:lnTo>
                  <a:lnTo>
                    <a:pt x="38013" y="55"/>
                  </a:lnTo>
                  <a:lnTo>
                    <a:pt x="37085" y="1"/>
                  </a:lnTo>
                  <a:lnTo>
                    <a:pt x="36156" y="1"/>
                  </a:lnTo>
                  <a:lnTo>
                    <a:pt x="36156" y="1"/>
                  </a:lnTo>
                  <a:lnTo>
                    <a:pt x="35228" y="1"/>
                  </a:lnTo>
                  <a:lnTo>
                    <a:pt x="34299" y="55"/>
                  </a:lnTo>
                  <a:lnTo>
                    <a:pt x="33371" y="110"/>
                  </a:lnTo>
                  <a:lnTo>
                    <a:pt x="32442" y="192"/>
                  </a:lnTo>
                  <a:lnTo>
                    <a:pt x="31541" y="274"/>
                  </a:lnTo>
                  <a:lnTo>
                    <a:pt x="30640" y="410"/>
                  </a:lnTo>
                  <a:lnTo>
                    <a:pt x="29766" y="547"/>
                  </a:lnTo>
                  <a:lnTo>
                    <a:pt x="28865" y="738"/>
                  </a:lnTo>
                  <a:lnTo>
                    <a:pt x="27991" y="929"/>
                  </a:lnTo>
                  <a:lnTo>
                    <a:pt x="27117" y="1120"/>
                  </a:lnTo>
                  <a:lnTo>
                    <a:pt x="26243" y="1366"/>
                  </a:lnTo>
                  <a:lnTo>
                    <a:pt x="25397" y="1612"/>
                  </a:lnTo>
                  <a:lnTo>
                    <a:pt x="24550" y="1885"/>
                  </a:lnTo>
                  <a:lnTo>
                    <a:pt x="23731" y="2185"/>
                  </a:lnTo>
                  <a:lnTo>
                    <a:pt x="22885" y="2513"/>
                  </a:lnTo>
                  <a:lnTo>
                    <a:pt x="22093" y="2841"/>
                  </a:lnTo>
                  <a:lnTo>
                    <a:pt x="21273" y="3196"/>
                  </a:lnTo>
                  <a:lnTo>
                    <a:pt x="20481" y="3551"/>
                  </a:lnTo>
                  <a:lnTo>
                    <a:pt x="19690" y="3960"/>
                  </a:lnTo>
                  <a:lnTo>
                    <a:pt x="18925" y="4370"/>
                  </a:lnTo>
                  <a:lnTo>
                    <a:pt x="18160" y="4780"/>
                  </a:lnTo>
                  <a:lnTo>
                    <a:pt x="17396" y="5217"/>
                  </a:lnTo>
                  <a:lnTo>
                    <a:pt x="16658" y="5681"/>
                  </a:lnTo>
                  <a:lnTo>
                    <a:pt x="15948" y="6172"/>
                  </a:lnTo>
                  <a:lnTo>
                    <a:pt x="15238" y="6664"/>
                  </a:lnTo>
                  <a:lnTo>
                    <a:pt x="14528" y="7183"/>
                  </a:lnTo>
                  <a:lnTo>
                    <a:pt x="13846" y="7702"/>
                  </a:lnTo>
                  <a:lnTo>
                    <a:pt x="13163" y="8248"/>
                  </a:lnTo>
                  <a:lnTo>
                    <a:pt x="12508" y="8821"/>
                  </a:lnTo>
                  <a:lnTo>
                    <a:pt x="11852" y="9395"/>
                  </a:lnTo>
                  <a:lnTo>
                    <a:pt x="11224" y="9968"/>
                  </a:lnTo>
                  <a:lnTo>
                    <a:pt x="10596" y="10569"/>
                  </a:lnTo>
                  <a:lnTo>
                    <a:pt x="9995" y="11197"/>
                  </a:lnTo>
                  <a:lnTo>
                    <a:pt x="9394" y="11825"/>
                  </a:lnTo>
                  <a:lnTo>
                    <a:pt x="8821" y="12480"/>
                  </a:lnTo>
                  <a:lnTo>
                    <a:pt x="8248" y="13136"/>
                  </a:lnTo>
                  <a:lnTo>
                    <a:pt x="7701" y="13818"/>
                  </a:lnTo>
                  <a:lnTo>
                    <a:pt x="7183" y="14501"/>
                  </a:lnTo>
                  <a:lnTo>
                    <a:pt x="6664" y="15211"/>
                  </a:lnTo>
                  <a:lnTo>
                    <a:pt x="6172" y="15921"/>
                  </a:lnTo>
                  <a:lnTo>
                    <a:pt x="5708" y="16658"/>
                  </a:lnTo>
                  <a:lnTo>
                    <a:pt x="5244" y="17396"/>
                  </a:lnTo>
                  <a:lnTo>
                    <a:pt x="4807" y="18160"/>
                  </a:lnTo>
                  <a:lnTo>
                    <a:pt x="4370" y="18925"/>
                  </a:lnTo>
                  <a:lnTo>
                    <a:pt x="3960" y="19690"/>
                  </a:lnTo>
                  <a:lnTo>
                    <a:pt x="3578" y="20482"/>
                  </a:lnTo>
                  <a:lnTo>
                    <a:pt x="3196" y="21274"/>
                  </a:lnTo>
                  <a:lnTo>
                    <a:pt x="2841" y="22065"/>
                  </a:lnTo>
                  <a:lnTo>
                    <a:pt x="2513" y="22885"/>
                  </a:lnTo>
                  <a:lnTo>
                    <a:pt x="2185" y="23704"/>
                  </a:lnTo>
                  <a:lnTo>
                    <a:pt x="1912" y="24550"/>
                  </a:lnTo>
                  <a:lnTo>
                    <a:pt x="1639" y="25397"/>
                  </a:lnTo>
                  <a:lnTo>
                    <a:pt x="1366" y="26244"/>
                  </a:lnTo>
                  <a:lnTo>
                    <a:pt x="1147" y="27117"/>
                  </a:lnTo>
                  <a:lnTo>
                    <a:pt x="929" y="27991"/>
                  </a:lnTo>
                  <a:lnTo>
                    <a:pt x="738" y="28865"/>
                  </a:lnTo>
                  <a:lnTo>
                    <a:pt x="574" y="29739"/>
                  </a:lnTo>
                  <a:lnTo>
                    <a:pt x="410" y="30640"/>
                  </a:lnTo>
                  <a:lnTo>
                    <a:pt x="301" y="31541"/>
                  </a:lnTo>
                  <a:lnTo>
                    <a:pt x="192" y="32442"/>
                  </a:lnTo>
                  <a:lnTo>
                    <a:pt x="110" y="33371"/>
                  </a:lnTo>
                  <a:lnTo>
                    <a:pt x="55" y="34272"/>
                  </a:lnTo>
                  <a:lnTo>
                    <a:pt x="28" y="35200"/>
                  </a:lnTo>
                  <a:lnTo>
                    <a:pt x="1" y="36129"/>
                  </a:lnTo>
                  <a:lnTo>
                    <a:pt x="1" y="36129"/>
                  </a:lnTo>
                  <a:lnTo>
                    <a:pt x="28" y="37085"/>
                  </a:lnTo>
                  <a:lnTo>
                    <a:pt x="55" y="38013"/>
                  </a:lnTo>
                  <a:lnTo>
                    <a:pt x="110" y="38914"/>
                  </a:lnTo>
                  <a:lnTo>
                    <a:pt x="192" y="39843"/>
                  </a:lnTo>
                  <a:lnTo>
                    <a:pt x="301" y="40744"/>
                  </a:lnTo>
                  <a:lnTo>
                    <a:pt x="410" y="41645"/>
                  </a:lnTo>
                  <a:lnTo>
                    <a:pt x="574" y="42546"/>
                  </a:lnTo>
                  <a:lnTo>
                    <a:pt x="738" y="43420"/>
                  </a:lnTo>
                  <a:lnTo>
                    <a:pt x="929" y="44294"/>
                  </a:lnTo>
                  <a:lnTo>
                    <a:pt x="1147" y="45168"/>
                  </a:lnTo>
                  <a:lnTo>
                    <a:pt x="1366" y="46042"/>
                  </a:lnTo>
                  <a:lnTo>
                    <a:pt x="1639" y="46888"/>
                  </a:lnTo>
                  <a:lnTo>
                    <a:pt x="1912" y="47735"/>
                  </a:lnTo>
                  <a:lnTo>
                    <a:pt x="2185" y="48581"/>
                  </a:lnTo>
                  <a:lnTo>
                    <a:pt x="2513" y="49401"/>
                  </a:lnTo>
                  <a:lnTo>
                    <a:pt x="2841" y="50220"/>
                  </a:lnTo>
                  <a:lnTo>
                    <a:pt x="3196" y="51012"/>
                  </a:lnTo>
                  <a:lnTo>
                    <a:pt x="3578" y="51804"/>
                  </a:lnTo>
                  <a:lnTo>
                    <a:pt x="3960" y="52596"/>
                  </a:lnTo>
                  <a:lnTo>
                    <a:pt x="4370" y="53360"/>
                  </a:lnTo>
                  <a:lnTo>
                    <a:pt x="4807" y="54125"/>
                  </a:lnTo>
                  <a:lnTo>
                    <a:pt x="5244" y="54889"/>
                  </a:lnTo>
                  <a:lnTo>
                    <a:pt x="5708" y="55627"/>
                  </a:lnTo>
                  <a:lnTo>
                    <a:pt x="6172" y="56337"/>
                  </a:lnTo>
                  <a:lnTo>
                    <a:pt x="6664" y="57074"/>
                  </a:lnTo>
                  <a:lnTo>
                    <a:pt x="7183" y="57757"/>
                  </a:lnTo>
                  <a:lnTo>
                    <a:pt x="7701" y="58467"/>
                  </a:lnTo>
                  <a:lnTo>
                    <a:pt x="8248" y="59122"/>
                  </a:lnTo>
                  <a:lnTo>
                    <a:pt x="8821" y="59805"/>
                  </a:lnTo>
                  <a:lnTo>
                    <a:pt x="9394" y="60433"/>
                  </a:lnTo>
                  <a:lnTo>
                    <a:pt x="9995" y="61088"/>
                  </a:lnTo>
                  <a:lnTo>
                    <a:pt x="10596" y="61689"/>
                  </a:lnTo>
                  <a:lnTo>
                    <a:pt x="11224" y="62317"/>
                  </a:lnTo>
                  <a:lnTo>
                    <a:pt x="11852" y="62891"/>
                  </a:lnTo>
                  <a:lnTo>
                    <a:pt x="12508" y="63464"/>
                  </a:lnTo>
                  <a:lnTo>
                    <a:pt x="13163" y="64038"/>
                  </a:lnTo>
                  <a:lnTo>
                    <a:pt x="13846" y="64584"/>
                  </a:lnTo>
                  <a:lnTo>
                    <a:pt x="14528" y="65103"/>
                  </a:lnTo>
                  <a:lnTo>
                    <a:pt x="15238" y="65621"/>
                  </a:lnTo>
                  <a:lnTo>
                    <a:pt x="15948" y="66113"/>
                  </a:lnTo>
                  <a:lnTo>
                    <a:pt x="16658" y="66604"/>
                  </a:lnTo>
                  <a:lnTo>
                    <a:pt x="17396" y="67041"/>
                  </a:lnTo>
                  <a:lnTo>
                    <a:pt x="18160" y="67506"/>
                  </a:lnTo>
                  <a:lnTo>
                    <a:pt x="18925" y="67915"/>
                  </a:lnTo>
                  <a:lnTo>
                    <a:pt x="19690" y="68325"/>
                  </a:lnTo>
                  <a:lnTo>
                    <a:pt x="20481" y="68734"/>
                  </a:lnTo>
                  <a:lnTo>
                    <a:pt x="21273" y="69089"/>
                  </a:lnTo>
                  <a:lnTo>
                    <a:pt x="22093" y="69444"/>
                  </a:lnTo>
                  <a:lnTo>
                    <a:pt x="22885" y="69772"/>
                  </a:lnTo>
                  <a:lnTo>
                    <a:pt x="23731" y="70100"/>
                  </a:lnTo>
                  <a:lnTo>
                    <a:pt x="24550" y="70400"/>
                  </a:lnTo>
                  <a:lnTo>
                    <a:pt x="25397" y="70673"/>
                  </a:lnTo>
                  <a:lnTo>
                    <a:pt x="26243" y="70919"/>
                  </a:lnTo>
                  <a:lnTo>
                    <a:pt x="27117" y="71138"/>
                  </a:lnTo>
                  <a:lnTo>
                    <a:pt x="27991" y="71356"/>
                  </a:lnTo>
                  <a:lnTo>
                    <a:pt x="28865" y="71547"/>
                  </a:lnTo>
                  <a:lnTo>
                    <a:pt x="29766" y="71711"/>
                  </a:lnTo>
                  <a:lnTo>
                    <a:pt x="30640" y="71875"/>
                  </a:lnTo>
                  <a:lnTo>
                    <a:pt x="31541" y="71984"/>
                  </a:lnTo>
                  <a:lnTo>
                    <a:pt x="32442" y="72093"/>
                  </a:lnTo>
                  <a:lnTo>
                    <a:pt x="33371" y="72175"/>
                  </a:lnTo>
                  <a:lnTo>
                    <a:pt x="34299" y="72230"/>
                  </a:lnTo>
                  <a:lnTo>
                    <a:pt x="35228" y="72284"/>
                  </a:lnTo>
                  <a:lnTo>
                    <a:pt x="36156" y="72284"/>
                  </a:lnTo>
                  <a:lnTo>
                    <a:pt x="36156" y="72284"/>
                  </a:lnTo>
                  <a:lnTo>
                    <a:pt x="37085" y="72284"/>
                  </a:lnTo>
                  <a:lnTo>
                    <a:pt x="38013" y="72230"/>
                  </a:lnTo>
                  <a:lnTo>
                    <a:pt x="38942" y="72175"/>
                  </a:lnTo>
                  <a:lnTo>
                    <a:pt x="39843" y="72093"/>
                  </a:lnTo>
                  <a:lnTo>
                    <a:pt x="40744" y="71984"/>
                  </a:lnTo>
                  <a:lnTo>
                    <a:pt x="41645" y="71875"/>
                  </a:lnTo>
                  <a:lnTo>
                    <a:pt x="42546" y="71711"/>
                  </a:lnTo>
                  <a:lnTo>
                    <a:pt x="43447" y="71547"/>
                  </a:lnTo>
                  <a:lnTo>
                    <a:pt x="44321" y="71356"/>
                  </a:lnTo>
                  <a:lnTo>
                    <a:pt x="45195" y="71138"/>
                  </a:lnTo>
                  <a:lnTo>
                    <a:pt x="46042" y="70919"/>
                  </a:lnTo>
                  <a:lnTo>
                    <a:pt x="46888" y="70673"/>
                  </a:lnTo>
                  <a:lnTo>
                    <a:pt x="47735" y="70400"/>
                  </a:lnTo>
                  <a:lnTo>
                    <a:pt x="48581" y="70100"/>
                  </a:lnTo>
                  <a:lnTo>
                    <a:pt x="49401" y="69772"/>
                  </a:lnTo>
                  <a:lnTo>
                    <a:pt x="50220" y="69444"/>
                  </a:lnTo>
                  <a:lnTo>
                    <a:pt x="51039" y="69089"/>
                  </a:lnTo>
                  <a:lnTo>
                    <a:pt x="51831" y="68734"/>
                  </a:lnTo>
                  <a:lnTo>
                    <a:pt x="52596" y="68325"/>
                  </a:lnTo>
                  <a:lnTo>
                    <a:pt x="53388" y="67915"/>
                  </a:lnTo>
                  <a:lnTo>
                    <a:pt x="54152" y="67506"/>
                  </a:lnTo>
                  <a:lnTo>
                    <a:pt x="54889" y="67041"/>
                  </a:lnTo>
                  <a:lnTo>
                    <a:pt x="55627" y="66604"/>
                  </a:lnTo>
                  <a:lnTo>
                    <a:pt x="56364" y="66113"/>
                  </a:lnTo>
                  <a:lnTo>
                    <a:pt x="57074" y="65621"/>
                  </a:lnTo>
                  <a:lnTo>
                    <a:pt x="57784" y="65103"/>
                  </a:lnTo>
                  <a:lnTo>
                    <a:pt x="58467" y="64584"/>
                  </a:lnTo>
                  <a:lnTo>
                    <a:pt x="59149" y="64038"/>
                  </a:lnTo>
                  <a:lnTo>
                    <a:pt x="59805" y="63464"/>
                  </a:lnTo>
                  <a:lnTo>
                    <a:pt x="60460" y="62891"/>
                  </a:lnTo>
                  <a:lnTo>
                    <a:pt x="61088" y="62317"/>
                  </a:lnTo>
                  <a:lnTo>
                    <a:pt x="61716" y="61689"/>
                  </a:lnTo>
                  <a:lnTo>
                    <a:pt x="62317" y="61088"/>
                  </a:lnTo>
                  <a:lnTo>
                    <a:pt x="62918" y="60433"/>
                  </a:lnTo>
                  <a:lnTo>
                    <a:pt x="63491" y="59805"/>
                  </a:lnTo>
                  <a:lnTo>
                    <a:pt x="64038" y="59122"/>
                  </a:lnTo>
                  <a:lnTo>
                    <a:pt x="64584" y="58467"/>
                  </a:lnTo>
                  <a:lnTo>
                    <a:pt x="65103" y="57757"/>
                  </a:lnTo>
                  <a:lnTo>
                    <a:pt x="65621" y="57074"/>
                  </a:lnTo>
                  <a:lnTo>
                    <a:pt x="66113" y="56337"/>
                  </a:lnTo>
                  <a:lnTo>
                    <a:pt x="66605" y="55627"/>
                  </a:lnTo>
                  <a:lnTo>
                    <a:pt x="67069" y="54889"/>
                  </a:lnTo>
                  <a:lnTo>
                    <a:pt x="67506" y="54125"/>
                  </a:lnTo>
                  <a:lnTo>
                    <a:pt x="67943" y="53360"/>
                  </a:lnTo>
                  <a:lnTo>
                    <a:pt x="68352" y="52596"/>
                  </a:lnTo>
                  <a:lnTo>
                    <a:pt x="68735" y="51804"/>
                  </a:lnTo>
                  <a:lnTo>
                    <a:pt x="69117" y="51012"/>
                  </a:lnTo>
                  <a:lnTo>
                    <a:pt x="69445" y="50220"/>
                  </a:lnTo>
                  <a:lnTo>
                    <a:pt x="69800" y="49401"/>
                  </a:lnTo>
                  <a:lnTo>
                    <a:pt x="70100" y="48581"/>
                  </a:lnTo>
                  <a:lnTo>
                    <a:pt x="70400" y="47735"/>
                  </a:lnTo>
                  <a:lnTo>
                    <a:pt x="70673" y="46888"/>
                  </a:lnTo>
                  <a:lnTo>
                    <a:pt x="70919" y="46042"/>
                  </a:lnTo>
                  <a:lnTo>
                    <a:pt x="71165" y="45168"/>
                  </a:lnTo>
                  <a:lnTo>
                    <a:pt x="71383" y="44294"/>
                  </a:lnTo>
                  <a:lnTo>
                    <a:pt x="71575" y="43420"/>
                  </a:lnTo>
                  <a:lnTo>
                    <a:pt x="71738" y="42546"/>
                  </a:lnTo>
                  <a:lnTo>
                    <a:pt x="71875" y="41645"/>
                  </a:lnTo>
                  <a:lnTo>
                    <a:pt x="72012" y="40744"/>
                  </a:lnTo>
                  <a:lnTo>
                    <a:pt x="72121" y="39843"/>
                  </a:lnTo>
                  <a:lnTo>
                    <a:pt x="72203" y="38914"/>
                  </a:lnTo>
                  <a:lnTo>
                    <a:pt x="72257" y="38013"/>
                  </a:lnTo>
                  <a:lnTo>
                    <a:pt x="72285" y="37085"/>
                  </a:lnTo>
                  <a:lnTo>
                    <a:pt x="72285" y="36129"/>
                  </a:lnTo>
                  <a:lnTo>
                    <a:pt x="72285" y="36129"/>
                  </a:lnTo>
                  <a:close/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" name="Google Shape;190;p8"/>
            <p:cNvGrpSpPr/>
            <p:nvPr/>
          </p:nvGrpSpPr>
          <p:grpSpPr>
            <a:xfrm rot="10800000">
              <a:off x="6278819" y="3639421"/>
              <a:ext cx="1770250" cy="40300"/>
              <a:chOff x="2257875" y="5824913"/>
              <a:chExt cx="1770250" cy="40300"/>
            </a:xfrm>
          </p:grpSpPr>
          <p:sp>
            <p:nvSpPr>
              <p:cNvPr id="191" name="Google Shape;191;p8"/>
              <p:cNvSpPr/>
              <p:nvPr/>
            </p:nvSpPr>
            <p:spPr>
              <a:xfrm>
                <a:off x="3987825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0" y="656"/>
                    </a:lnTo>
                    <a:lnTo>
                      <a:pt x="0" y="820"/>
                    </a:lnTo>
                    <a:lnTo>
                      <a:pt x="0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612" y="984"/>
                    </a:lnTo>
                    <a:lnTo>
                      <a:pt x="1612" y="820"/>
                    </a:lnTo>
                    <a:lnTo>
                      <a:pt x="1612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3912725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4" y="984"/>
                    </a:lnTo>
                    <a:lnTo>
                      <a:pt x="1612" y="820"/>
                    </a:lnTo>
                    <a:lnTo>
                      <a:pt x="1584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3540650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3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7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5" y="984"/>
                    </a:lnTo>
                    <a:lnTo>
                      <a:pt x="1612" y="820"/>
                    </a:lnTo>
                    <a:lnTo>
                      <a:pt x="1585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7" y="28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2257875" y="58249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6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56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2332975" y="58249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5" y="28"/>
                    </a:lnTo>
                    <a:lnTo>
                      <a:pt x="519" y="55"/>
                    </a:lnTo>
                    <a:lnTo>
                      <a:pt x="382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82" y="1475"/>
                    </a:lnTo>
                    <a:lnTo>
                      <a:pt x="519" y="1557"/>
                    </a:lnTo>
                    <a:lnTo>
                      <a:pt x="655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" name="Google Shape;196;p8"/>
            <p:cNvGrpSpPr/>
            <p:nvPr/>
          </p:nvGrpSpPr>
          <p:grpSpPr>
            <a:xfrm>
              <a:off x="715400" y="4444825"/>
              <a:ext cx="350250" cy="150900"/>
              <a:chOff x="2636975" y="3650250"/>
              <a:chExt cx="350250" cy="150900"/>
            </a:xfrm>
          </p:grpSpPr>
          <p:sp>
            <p:nvSpPr>
              <p:cNvPr id="197" name="Google Shape;197;p8"/>
              <p:cNvSpPr/>
              <p:nvPr/>
            </p:nvSpPr>
            <p:spPr>
              <a:xfrm>
                <a:off x="2636975" y="3650250"/>
                <a:ext cx="49850" cy="49875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995" extrusionOk="0">
                    <a:moveTo>
                      <a:pt x="0" y="1"/>
                    </a:moveTo>
                    <a:lnTo>
                      <a:pt x="0" y="1994"/>
                    </a:lnTo>
                    <a:lnTo>
                      <a:pt x="1994" y="1994"/>
                    </a:lnTo>
                    <a:lnTo>
                      <a:pt x="19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2736650" y="3650250"/>
                <a:ext cx="50550" cy="4987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995" extrusionOk="0">
                    <a:moveTo>
                      <a:pt x="0" y="1"/>
                    </a:moveTo>
                    <a:lnTo>
                      <a:pt x="0" y="1994"/>
                    </a:lnTo>
                    <a:lnTo>
                      <a:pt x="2021" y="1994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837000" y="3650250"/>
                <a:ext cx="49875" cy="4987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995" extrusionOk="0">
                    <a:moveTo>
                      <a:pt x="1" y="1"/>
                    </a:moveTo>
                    <a:lnTo>
                      <a:pt x="1" y="1994"/>
                    </a:lnTo>
                    <a:lnTo>
                      <a:pt x="1994" y="1994"/>
                    </a:lnTo>
                    <a:lnTo>
                      <a:pt x="19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2937350" y="3650250"/>
                <a:ext cx="49875" cy="4987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995" extrusionOk="0">
                    <a:moveTo>
                      <a:pt x="1" y="1"/>
                    </a:moveTo>
                    <a:lnTo>
                      <a:pt x="1" y="1994"/>
                    </a:lnTo>
                    <a:lnTo>
                      <a:pt x="1994" y="1994"/>
                    </a:lnTo>
                    <a:lnTo>
                      <a:pt x="19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2636975" y="3750600"/>
                <a:ext cx="498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2022" extrusionOk="0">
                    <a:moveTo>
                      <a:pt x="0" y="1"/>
                    </a:moveTo>
                    <a:lnTo>
                      <a:pt x="0" y="2022"/>
                    </a:lnTo>
                    <a:lnTo>
                      <a:pt x="1994" y="2022"/>
                    </a:lnTo>
                    <a:lnTo>
                      <a:pt x="19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736650" y="3750600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0" y="1"/>
                    </a:moveTo>
                    <a:lnTo>
                      <a:pt x="0" y="2022"/>
                    </a:lnTo>
                    <a:lnTo>
                      <a:pt x="2021" y="2022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2837000" y="3750600"/>
                <a:ext cx="49875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2022" extrusionOk="0">
                    <a:moveTo>
                      <a:pt x="1" y="1"/>
                    </a:moveTo>
                    <a:lnTo>
                      <a:pt x="1" y="2022"/>
                    </a:lnTo>
                    <a:lnTo>
                      <a:pt x="1994" y="2022"/>
                    </a:lnTo>
                    <a:lnTo>
                      <a:pt x="19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2937350" y="3750600"/>
                <a:ext cx="49875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2022" extrusionOk="0">
                    <a:moveTo>
                      <a:pt x="1" y="1"/>
                    </a:moveTo>
                    <a:lnTo>
                      <a:pt x="1" y="2022"/>
                    </a:lnTo>
                    <a:lnTo>
                      <a:pt x="1994" y="2022"/>
                    </a:lnTo>
                    <a:lnTo>
                      <a:pt x="19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5" name="Google Shape;205;p8"/>
            <p:cNvSpPr/>
            <p:nvPr/>
          </p:nvSpPr>
          <p:spPr>
            <a:xfrm>
              <a:off x="3027075" y="-1063175"/>
              <a:ext cx="2563575" cy="2564225"/>
            </a:xfrm>
            <a:custGeom>
              <a:avLst/>
              <a:gdLst/>
              <a:ahLst/>
              <a:cxnLst/>
              <a:rect l="l" t="t" r="r" b="b"/>
              <a:pathLst>
                <a:path w="102543" h="102569" fill="none" extrusionOk="0">
                  <a:moveTo>
                    <a:pt x="1" y="102568"/>
                  </a:moveTo>
                  <a:lnTo>
                    <a:pt x="102542" y="0"/>
                  </a:lnTo>
                </a:path>
              </a:pathLst>
            </a:custGeom>
            <a:noFill/>
            <a:ln w="68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3027075" y="4099375"/>
              <a:ext cx="2563575" cy="2564225"/>
            </a:xfrm>
            <a:custGeom>
              <a:avLst/>
              <a:gdLst/>
              <a:ahLst/>
              <a:cxnLst/>
              <a:rect l="l" t="t" r="r" b="b"/>
              <a:pathLst>
                <a:path w="102543" h="102569" fill="none" extrusionOk="0">
                  <a:moveTo>
                    <a:pt x="1" y="102568"/>
                  </a:moveTo>
                  <a:lnTo>
                    <a:pt x="102542" y="0"/>
                  </a:lnTo>
                </a:path>
              </a:pathLst>
            </a:custGeom>
            <a:noFill/>
            <a:ln w="68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" name="Google Shape;207;p8"/>
            <p:cNvGrpSpPr/>
            <p:nvPr/>
          </p:nvGrpSpPr>
          <p:grpSpPr>
            <a:xfrm>
              <a:off x="7837008" y="4189480"/>
              <a:ext cx="648010" cy="406257"/>
              <a:chOff x="7837008" y="4189480"/>
              <a:chExt cx="648010" cy="406257"/>
            </a:xfrm>
          </p:grpSpPr>
          <p:sp>
            <p:nvSpPr>
              <p:cNvPr id="208" name="Google Shape;208;p8"/>
              <p:cNvSpPr/>
              <p:nvPr/>
            </p:nvSpPr>
            <p:spPr>
              <a:xfrm flipH="1">
                <a:off x="8078383" y="4189480"/>
                <a:ext cx="406635" cy="406257"/>
              </a:xfrm>
              <a:custGeom>
                <a:avLst/>
                <a:gdLst/>
                <a:ahLst/>
                <a:cxnLst/>
                <a:rect l="l" t="t" r="r" b="b"/>
                <a:pathLst>
                  <a:path w="30149" h="30121" fill="none" extrusionOk="0">
                    <a:moveTo>
                      <a:pt x="30148" y="15047"/>
                    </a:moveTo>
                    <a:lnTo>
                      <a:pt x="30148" y="15047"/>
                    </a:lnTo>
                    <a:lnTo>
                      <a:pt x="30121" y="14282"/>
                    </a:lnTo>
                    <a:lnTo>
                      <a:pt x="30066" y="13518"/>
                    </a:lnTo>
                    <a:lnTo>
                      <a:pt x="29957" y="12753"/>
                    </a:lnTo>
                    <a:lnTo>
                      <a:pt x="29820" y="12016"/>
                    </a:lnTo>
                    <a:lnTo>
                      <a:pt x="29657" y="11306"/>
                    </a:lnTo>
                    <a:lnTo>
                      <a:pt x="29465" y="10568"/>
                    </a:lnTo>
                    <a:lnTo>
                      <a:pt x="29220" y="9886"/>
                    </a:lnTo>
                    <a:lnTo>
                      <a:pt x="28947" y="9203"/>
                    </a:lnTo>
                    <a:lnTo>
                      <a:pt x="28646" y="8520"/>
                    </a:lnTo>
                    <a:lnTo>
                      <a:pt x="28319" y="7865"/>
                    </a:lnTo>
                    <a:lnTo>
                      <a:pt x="27964" y="7237"/>
                    </a:lnTo>
                    <a:lnTo>
                      <a:pt x="27554" y="6636"/>
                    </a:lnTo>
                    <a:lnTo>
                      <a:pt x="27144" y="6035"/>
                    </a:lnTo>
                    <a:lnTo>
                      <a:pt x="26707" y="5462"/>
                    </a:lnTo>
                    <a:lnTo>
                      <a:pt x="26216" y="4916"/>
                    </a:lnTo>
                    <a:lnTo>
                      <a:pt x="25724" y="4397"/>
                    </a:lnTo>
                    <a:lnTo>
                      <a:pt x="25205" y="3905"/>
                    </a:lnTo>
                    <a:lnTo>
                      <a:pt x="24659" y="3441"/>
                    </a:lnTo>
                    <a:lnTo>
                      <a:pt x="24086" y="2977"/>
                    </a:lnTo>
                    <a:lnTo>
                      <a:pt x="23485" y="2567"/>
                    </a:lnTo>
                    <a:lnTo>
                      <a:pt x="22884" y="2185"/>
                    </a:lnTo>
                    <a:lnTo>
                      <a:pt x="22256" y="1803"/>
                    </a:lnTo>
                    <a:lnTo>
                      <a:pt x="21601" y="1475"/>
                    </a:lnTo>
                    <a:lnTo>
                      <a:pt x="20945" y="1175"/>
                    </a:lnTo>
                    <a:lnTo>
                      <a:pt x="20263" y="902"/>
                    </a:lnTo>
                    <a:lnTo>
                      <a:pt x="19553" y="656"/>
                    </a:lnTo>
                    <a:lnTo>
                      <a:pt x="18843" y="465"/>
                    </a:lnTo>
                    <a:lnTo>
                      <a:pt x="18105" y="301"/>
                    </a:lnTo>
                    <a:lnTo>
                      <a:pt x="17368" y="164"/>
                    </a:lnTo>
                    <a:lnTo>
                      <a:pt x="16603" y="55"/>
                    </a:lnTo>
                    <a:lnTo>
                      <a:pt x="15839" y="0"/>
                    </a:lnTo>
                    <a:lnTo>
                      <a:pt x="15074" y="0"/>
                    </a:lnTo>
                    <a:lnTo>
                      <a:pt x="15074" y="0"/>
                    </a:lnTo>
                    <a:lnTo>
                      <a:pt x="14282" y="0"/>
                    </a:lnTo>
                    <a:lnTo>
                      <a:pt x="13518" y="55"/>
                    </a:lnTo>
                    <a:lnTo>
                      <a:pt x="12780" y="164"/>
                    </a:lnTo>
                    <a:lnTo>
                      <a:pt x="12043" y="301"/>
                    </a:lnTo>
                    <a:lnTo>
                      <a:pt x="11306" y="465"/>
                    </a:lnTo>
                    <a:lnTo>
                      <a:pt x="10596" y="656"/>
                    </a:lnTo>
                    <a:lnTo>
                      <a:pt x="9886" y="902"/>
                    </a:lnTo>
                    <a:lnTo>
                      <a:pt x="9203" y="1175"/>
                    </a:lnTo>
                    <a:lnTo>
                      <a:pt x="8548" y="1475"/>
                    </a:lnTo>
                    <a:lnTo>
                      <a:pt x="7892" y="1803"/>
                    </a:lnTo>
                    <a:lnTo>
                      <a:pt x="7264" y="2185"/>
                    </a:lnTo>
                    <a:lnTo>
                      <a:pt x="6636" y="2567"/>
                    </a:lnTo>
                    <a:lnTo>
                      <a:pt x="6063" y="2977"/>
                    </a:lnTo>
                    <a:lnTo>
                      <a:pt x="5489" y="3441"/>
                    </a:lnTo>
                    <a:lnTo>
                      <a:pt x="4943" y="3905"/>
                    </a:lnTo>
                    <a:lnTo>
                      <a:pt x="4424" y="4397"/>
                    </a:lnTo>
                    <a:lnTo>
                      <a:pt x="3905" y="4916"/>
                    </a:lnTo>
                    <a:lnTo>
                      <a:pt x="3441" y="5462"/>
                    </a:lnTo>
                    <a:lnTo>
                      <a:pt x="3004" y="6035"/>
                    </a:lnTo>
                    <a:lnTo>
                      <a:pt x="2567" y="6636"/>
                    </a:lnTo>
                    <a:lnTo>
                      <a:pt x="2185" y="7237"/>
                    </a:lnTo>
                    <a:lnTo>
                      <a:pt x="1830" y="7865"/>
                    </a:lnTo>
                    <a:lnTo>
                      <a:pt x="1475" y="8520"/>
                    </a:lnTo>
                    <a:lnTo>
                      <a:pt x="1174" y="9203"/>
                    </a:lnTo>
                    <a:lnTo>
                      <a:pt x="901" y="9886"/>
                    </a:lnTo>
                    <a:lnTo>
                      <a:pt x="683" y="10568"/>
                    </a:lnTo>
                    <a:lnTo>
                      <a:pt x="464" y="11306"/>
                    </a:lnTo>
                    <a:lnTo>
                      <a:pt x="301" y="12016"/>
                    </a:lnTo>
                    <a:lnTo>
                      <a:pt x="164" y="12753"/>
                    </a:lnTo>
                    <a:lnTo>
                      <a:pt x="82" y="13518"/>
                    </a:lnTo>
                    <a:lnTo>
                      <a:pt x="28" y="14282"/>
                    </a:lnTo>
                    <a:lnTo>
                      <a:pt x="0" y="15047"/>
                    </a:lnTo>
                    <a:lnTo>
                      <a:pt x="0" y="15047"/>
                    </a:lnTo>
                    <a:lnTo>
                      <a:pt x="28" y="15839"/>
                    </a:lnTo>
                    <a:lnTo>
                      <a:pt x="82" y="16603"/>
                    </a:lnTo>
                    <a:lnTo>
                      <a:pt x="164" y="17341"/>
                    </a:lnTo>
                    <a:lnTo>
                      <a:pt x="301" y="18105"/>
                    </a:lnTo>
                    <a:lnTo>
                      <a:pt x="464" y="18815"/>
                    </a:lnTo>
                    <a:lnTo>
                      <a:pt x="683" y="19553"/>
                    </a:lnTo>
                    <a:lnTo>
                      <a:pt x="901" y="20235"/>
                    </a:lnTo>
                    <a:lnTo>
                      <a:pt x="1174" y="20918"/>
                    </a:lnTo>
                    <a:lnTo>
                      <a:pt x="1475" y="21601"/>
                    </a:lnTo>
                    <a:lnTo>
                      <a:pt x="1830" y="22229"/>
                    </a:lnTo>
                    <a:lnTo>
                      <a:pt x="2185" y="22884"/>
                    </a:lnTo>
                    <a:lnTo>
                      <a:pt x="2567" y="23485"/>
                    </a:lnTo>
                    <a:lnTo>
                      <a:pt x="3004" y="24086"/>
                    </a:lnTo>
                    <a:lnTo>
                      <a:pt x="3441" y="24632"/>
                    </a:lnTo>
                    <a:lnTo>
                      <a:pt x="3905" y="25178"/>
                    </a:lnTo>
                    <a:lnTo>
                      <a:pt x="4424" y="25724"/>
                    </a:lnTo>
                    <a:lnTo>
                      <a:pt x="4943" y="26216"/>
                    </a:lnTo>
                    <a:lnTo>
                      <a:pt x="5489" y="26680"/>
                    </a:lnTo>
                    <a:lnTo>
                      <a:pt x="6063" y="27144"/>
                    </a:lnTo>
                    <a:lnTo>
                      <a:pt x="6636" y="27554"/>
                    </a:lnTo>
                    <a:lnTo>
                      <a:pt x="7264" y="27936"/>
                    </a:lnTo>
                    <a:lnTo>
                      <a:pt x="7892" y="28319"/>
                    </a:lnTo>
                    <a:lnTo>
                      <a:pt x="8548" y="28646"/>
                    </a:lnTo>
                    <a:lnTo>
                      <a:pt x="9203" y="28947"/>
                    </a:lnTo>
                    <a:lnTo>
                      <a:pt x="9886" y="29220"/>
                    </a:lnTo>
                    <a:lnTo>
                      <a:pt x="10596" y="29438"/>
                    </a:lnTo>
                    <a:lnTo>
                      <a:pt x="11306" y="29657"/>
                    </a:lnTo>
                    <a:lnTo>
                      <a:pt x="12043" y="29820"/>
                    </a:lnTo>
                    <a:lnTo>
                      <a:pt x="12780" y="29957"/>
                    </a:lnTo>
                    <a:lnTo>
                      <a:pt x="13518" y="30039"/>
                    </a:lnTo>
                    <a:lnTo>
                      <a:pt x="14282" y="30121"/>
                    </a:lnTo>
                    <a:lnTo>
                      <a:pt x="15074" y="30121"/>
                    </a:lnTo>
                    <a:lnTo>
                      <a:pt x="15074" y="30121"/>
                    </a:lnTo>
                    <a:lnTo>
                      <a:pt x="15839" y="30121"/>
                    </a:lnTo>
                    <a:lnTo>
                      <a:pt x="16603" y="30039"/>
                    </a:lnTo>
                    <a:lnTo>
                      <a:pt x="17368" y="29957"/>
                    </a:lnTo>
                    <a:lnTo>
                      <a:pt x="18105" y="29820"/>
                    </a:lnTo>
                    <a:lnTo>
                      <a:pt x="18843" y="29657"/>
                    </a:lnTo>
                    <a:lnTo>
                      <a:pt x="19553" y="29438"/>
                    </a:lnTo>
                    <a:lnTo>
                      <a:pt x="20263" y="29220"/>
                    </a:lnTo>
                    <a:lnTo>
                      <a:pt x="20945" y="28947"/>
                    </a:lnTo>
                    <a:lnTo>
                      <a:pt x="21601" y="28646"/>
                    </a:lnTo>
                    <a:lnTo>
                      <a:pt x="22256" y="28319"/>
                    </a:lnTo>
                    <a:lnTo>
                      <a:pt x="22884" y="27936"/>
                    </a:lnTo>
                    <a:lnTo>
                      <a:pt x="23485" y="27554"/>
                    </a:lnTo>
                    <a:lnTo>
                      <a:pt x="24086" y="27144"/>
                    </a:lnTo>
                    <a:lnTo>
                      <a:pt x="24659" y="26680"/>
                    </a:lnTo>
                    <a:lnTo>
                      <a:pt x="25205" y="26216"/>
                    </a:lnTo>
                    <a:lnTo>
                      <a:pt x="25724" y="25724"/>
                    </a:lnTo>
                    <a:lnTo>
                      <a:pt x="26216" y="25178"/>
                    </a:lnTo>
                    <a:lnTo>
                      <a:pt x="26707" y="24632"/>
                    </a:lnTo>
                    <a:lnTo>
                      <a:pt x="27144" y="24086"/>
                    </a:lnTo>
                    <a:lnTo>
                      <a:pt x="27554" y="23485"/>
                    </a:lnTo>
                    <a:lnTo>
                      <a:pt x="27964" y="22884"/>
                    </a:lnTo>
                    <a:lnTo>
                      <a:pt x="28319" y="22229"/>
                    </a:lnTo>
                    <a:lnTo>
                      <a:pt x="28646" y="21601"/>
                    </a:lnTo>
                    <a:lnTo>
                      <a:pt x="28947" y="20918"/>
                    </a:lnTo>
                    <a:lnTo>
                      <a:pt x="29220" y="20235"/>
                    </a:lnTo>
                    <a:lnTo>
                      <a:pt x="29465" y="19553"/>
                    </a:lnTo>
                    <a:lnTo>
                      <a:pt x="29657" y="18815"/>
                    </a:lnTo>
                    <a:lnTo>
                      <a:pt x="29820" y="18105"/>
                    </a:lnTo>
                    <a:lnTo>
                      <a:pt x="29957" y="17341"/>
                    </a:lnTo>
                    <a:lnTo>
                      <a:pt x="30066" y="16603"/>
                    </a:lnTo>
                    <a:lnTo>
                      <a:pt x="30121" y="15839"/>
                    </a:lnTo>
                    <a:lnTo>
                      <a:pt x="30148" y="15047"/>
                    </a:lnTo>
                    <a:lnTo>
                      <a:pt x="30148" y="1504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 flipH="1">
                <a:off x="7837008" y="4189480"/>
                <a:ext cx="406635" cy="406257"/>
              </a:xfrm>
              <a:custGeom>
                <a:avLst/>
                <a:gdLst/>
                <a:ahLst/>
                <a:cxnLst/>
                <a:rect l="l" t="t" r="r" b="b"/>
                <a:pathLst>
                  <a:path w="30149" h="30121" fill="none" extrusionOk="0">
                    <a:moveTo>
                      <a:pt x="30148" y="15047"/>
                    </a:moveTo>
                    <a:lnTo>
                      <a:pt x="30148" y="15047"/>
                    </a:lnTo>
                    <a:lnTo>
                      <a:pt x="30121" y="14282"/>
                    </a:lnTo>
                    <a:lnTo>
                      <a:pt x="30066" y="13518"/>
                    </a:lnTo>
                    <a:lnTo>
                      <a:pt x="29957" y="12753"/>
                    </a:lnTo>
                    <a:lnTo>
                      <a:pt x="29820" y="12016"/>
                    </a:lnTo>
                    <a:lnTo>
                      <a:pt x="29657" y="11306"/>
                    </a:lnTo>
                    <a:lnTo>
                      <a:pt x="29465" y="10568"/>
                    </a:lnTo>
                    <a:lnTo>
                      <a:pt x="29220" y="9886"/>
                    </a:lnTo>
                    <a:lnTo>
                      <a:pt x="28947" y="9203"/>
                    </a:lnTo>
                    <a:lnTo>
                      <a:pt x="28646" y="8520"/>
                    </a:lnTo>
                    <a:lnTo>
                      <a:pt x="28319" y="7865"/>
                    </a:lnTo>
                    <a:lnTo>
                      <a:pt x="27964" y="7237"/>
                    </a:lnTo>
                    <a:lnTo>
                      <a:pt x="27554" y="6636"/>
                    </a:lnTo>
                    <a:lnTo>
                      <a:pt x="27144" y="6035"/>
                    </a:lnTo>
                    <a:lnTo>
                      <a:pt x="26707" y="5462"/>
                    </a:lnTo>
                    <a:lnTo>
                      <a:pt x="26216" y="4916"/>
                    </a:lnTo>
                    <a:lnTo>
                      <a:pt x="25724" y="4397"/>
                    </a:lnTo>
                    <a:lnTo>
                      <a:pt x="25205" y="3905"/>
                    </a:lnTo>
                    <a:lnTo>
                      <a:pt x="24659" y="3441"/>
                    </a:lnTo>
                    <a:lnTo>
                      <a:pt x="24086" y="2977"/>
                    </a:lnTo>
                    <a:lnTo>
                      <a:pt x="23485" y="2567"/>
                    </a:lnTo>
                    <a:lnTo>
                      <a:pt x="22884" y="2185"/>
                    </a:lnTo>
                    <a:lnTo>
                      <a:pt x="22256" y="1803"/>
                    </a:lnTo>
                    <a:lnTo>
                      <a:pt x="21601" y="1475"/>
                    </a:lnTo>
                    <a:lnTo>
                      <a:pt x="20945" y="1175"/>
                    </a:lnTo>
                    <a:lnTo>
                      <a:pt x="20263" y="902"/>
                    </a:lnTo>
                    <a:lnTo>
                      <a:pt x="19553" y="656"/>
                    </a:lnTo>
                    <a:lnTo>
                      <a:pt x="18843" y="465"/>
                    </a:lnTo>
                    <a:lnTo>
                      <a:pt x="18105" y="301"/>
                    </a:lnTo>
                    <a:lnTo>
                      <a:pt x="17368" y="164"/>
                    </a:lnTo>
                    <a:lnTo>
                      <a:pt x="16603" y="55"/>
                    </a:lnTo>
                    <a:lnTo>
                      <a:pt x="15839" y="0"/>
                    </a:lnTo>
                    <a:lnTo>
                      <a:pt x="15074" y="0"/>
                    </a:lnTo>
                    <a:lnTo>
                      <a:pt x="15074" y="0"/>
                    </a:lnTo>
                    <a:lnTo>
                      <a:pt x="14282" y="0"/>
                    </a:lnTo>
                    <a:lnTo>
                      <a:pt x="13518" y="55"/>
                    </a:lnTo>
                    <a:lnTo>
                      <a:pt x="12780" y="164"/>
                    </a:lnTo>
                    <a:lnTo>
                      <a:pt x="12043" y="301"/>
                    </a:lnTo>
                    <a:lnTo>
                      <a:pt x="11306" y="465"/>
                    </a:lnTo>
                    <a:lnTo>
                      <a:pt x="10596" y="656"/>
                    </a:lnTo>
                    <a:lnTo>
                      <a:pt x="9886" y="902"/>
                    </a:lnTo>
                    <a:lnTo>
                      <a:pt x="9203" y="1175"/>
                    </a:lnTo>
                    <a:lnTo>
                      <a:pt x="8548" y="1475"/>
                    </a:lnTo>
                    <a:lnTo>
                      <a:pt x="7892" y="1803"/>
                    </a:lnTo>
                    <a:lnTo>
                      <a:pt x="7264" y="2185"/>
                    </a:lnTo>
                    <a:lnTo>
                      <a:pt x="6636" y="2567"/>
                    </a:lnTo>
                    <a:lnTo>
                      <a:pt x="6063" y="2977"/>
                    </a:lnTo>
                    <a:lnTo>
                      <a:pt x="5489" y="3441"/>
                    </a:lnTo>
                    <a:lnTo>
                      <a:pt x="4943" y="3905"/>
                    </a:lnTo>
                    <a:lnTo>
                      <a:pt x="4424" y="4397"/>
                    </a:lnTo>
                    <a:lnTo>
                      <a:pt x="3905" y="4916"/>
                    </a:lnTo>
                    <a:lnTo>
                      <a:pt x="3441" y="5462"/>
                    </a:lnTo>
                    <a:lnTo>
                      <a:pt x="3004" y="6035"/>
                    </a:lnTo>
                    <a:lnTo>
                      <a:pt x="2567" y="6636"/>
                    </a:lnTo>
                    <a:lnTo>
                      <a:pt x="2185" y="7237"/>
                    </a:lnTo>
                    <a:lnTo>
                      <a:pt x="1830" y="7865"/>
                    </a:lnTo>
                    <a:lnTo>
                      <a:pt x="1475" y="8520"/>
                    </a:lnTo>
                    <a:lnTo>
                      <a:pt x="1174" y="9203"/>
                    </a:lnTo>
                    <a:lnTo>
                      <a:pt x="901" y="9886"/>
                    </a:lnTo>
                    <a:lnTo>
                      <a:pt x="683" y="10568"/>
                    </a:lnTo>
                    <a:lnTo>
                      <a:pt x="464" y="11306"/>
                    </a:lnTo>
                    <a:lnTo>
                      <a:pt x="301" y="12016"/>
                    </a:lnTo>
                    <a:lnTo>
                      <a:pt x="164" y="12753"/>
                    </a:lnTo>
                    <a:lnTo>
                      <a:pt x="82" y="13518"/>
                    </a:lnTo>
                    <a:lnTo>
                      <a:pt x="28" y="14282"/>
                    </a:lnTo>
                    <a:lnTo>
                      <a:pt x="0" y="15047"/>
                    </a:lnTo>
                    <a:lnTo>
                      <a:pt x="0" y="15047"/>
                    </a:lnTo>
                    <a:lnTo>
                      <a:pt x="28" y="15839"/>
                    </a:lnTo>
                    <a:lnTo>
                      <a:pt x="82" y="16603"/>
                    </a:lnTo>
                    <a:lnTo>
                      <a:pt x="164" y="17341"/>
                    </a:lnTo>
                    <a:lnTo>
                      <a:pt x="301" y="18105"/>
                    </a:lnTo>
                    <a:lnTo>
                      <a:pt x="464" y="18815"/>
                    </a:lnTo>
                    <a:lnTo>
                      <a:pt x="683" y="19553"/>
                    </a:lnTo>
                    <a:lnTo>
                      <a:pt x="901" y="20235"/>
                    </a:lnTo>
                    <a:lnTo>
                      <a:pt x="1174" y="20918"/>
                    </a:lnTo>
                    <a:lnTo>
                      <a:pt x="1475" y="21601"/>
                    </a:lnTo>
                    <a:lnTo>
                      <a:pt x="1830" y="22229"/>
                    </a:lnTo>
                    <a:lnTo>
                      <a:pt x="2185" y="22884"/>
                    </a:lnTo>
                    <a:lnTo>
                      <a:pt x="2567" y="23485"/>
                    </a:lnTo>
                    <a:lnTo>
                      <a:pt x="3004" y="24086"/>
                    </a:lnTo>
                    <a:lnTo>
                      <a:pt x="3441" y="24632"/>
                    </a:lnTo>
                    <a:lnTo>
                      <a:pt x="3905" y="25178"/>
                    </a:lnTo>
                    <a:lnTo>
                      <a:pt x="4424" y="25724"/>
                    </a:lnTo>
                    <a:lnTo>
                      <a:pt x="4943" y="26216"/>
                    </a:lnTo>
                    <a:lnTo>
                      <a:pt x="5489" y="26680"/>
                    </a:lnTo>
                    <a:lnTo>
                      <a:pt x="6063" y="27144"/>
                    </a:lnTo>
                    <a:lnTo>
                      <a:pt x="6636" y="27554"/>
                    </a:lnTo>
                    <a:lnTo>
                      <a:pt x="7264" y="27936"/>
                    </a:lnTo>
                    <a:lnTo>
                      <a:pt x="7892" y="28319"/>
                    </a:lnTo>
                    <a:lnTo>
                      <a:pt x="8548" y="28646"/>
                    </a:lnTo>
                    <a:lnTo>
                      <a:pt x="9203" y="28947"/>
                    </a:lnTo>
                    <a:lnTo>
                      <a:pt x="9886" y="29220"/>
                    </a:lnTo>
                    <a:lnTo>
                      <a:pt x="10596" y="29438"/>
                    </a:lnTo>
                    <a:lnTo>
                      <a:pt x="11306" y="29657"/>
                    </a:lnTo>
                    <a:lnTo>
                      <a:pt x="12043" y="29820"/>
                    </a:lnTo>
                    <a:lnTo>
                      <a:pt x="12780" y="29957"/>
                    </a:lnTo>
                    <a:lnTo>
                      <a:pt x="13518" y="30039"/>
                    </a:lnTo>
                    <a:lnTo>
                      <a:pt x="14282" y="30121"/>
                    </a:lnTo>
                    <a:lnTo>
                      <a:pt x="15074" y="30121"/>
                    </a:lnTo>
                    <a:lnTo>
                      <a:pt x="15074" y="30121"/>
                    </a:lnTo>
                    <a:lnTo>
                      <a:pt x="15839" y="30121"/>
                    </a:lnTo>
                    <a:lnTo>
                      <a:pt x="16603" y="30039"/>
                    </a:lnTo>
                    <a:lnTo>
                      <a:pt x="17368" y="29957"/>
                    </a:lnTo>
                    <a:lnTo>
                      <a:pt x="18105" y="29820"/>
                    </a:lnTo>
                    <a:lnTo>
                      <a:pt x="18843" y="29657"/>
                    </a:lnTo>
                    <a:lnTo>
                      <a:pt x="19553" y="29438"/>
                    </a:lnTo>
                    <a:lnTo>
                      <a:pt x="20263" y="29220"/>
                    </a:lnTo>
                    <a:lnTo>
                      <a:pt x="20945" y="28947"/>
                    </a:lnTo>
                    <a:lnTo>
                      <a:pt x="21601" y="28646"/>
                    </a:lnTo>
                    <a:lnTo>
                      <a:pt x="22256" y="28319"/>
                    </a:lnTo>
                    <a:lnTo>
                      <a:pt x="22884" y="27936"/>
                    </a:lnTo>
                    <a:lnTo>
                      <a:pt x="23485" y="27554"/>
                    </a:lnTo>
                    <a:lnTo>
                      <a:pt x="24086" y="27144"/>
                    </a:lnTo>
                    <a:lnTo>
                      <a:pt x="24659" y="26680"/>
                    </a:lnTo>
                    <a:lnTo>
                      <a:pt x="25205" y="26216"/>
                    </a:lnTo>
                    <a:lnTo>
                      <a:pt x="25724" y="25724"/>
                    </a:lnTo>
                    <a:lnTo>
                      <a:pt x="26216" y="25178"/>
                    </a:lnTo>
                    <a:lnTo>
                      <a:pt x="26707" y="24632"/>
                    </a:lnTo>
                    <a:lnTo>
                      <a:pt x="27144" y="24086"/>
                    </a:lnTo>
                    <a:lnTo>
                      <a:pt x="27554" y="23485"/>
                    </a:lnTo>
                    <a:lnTo>
                      <a:pt x="27964" y="22884"/>
                    </a:lnTo>
                    <a:lnTo>
                      <a:pt x="28319" y="22229"/>
                    </a:lnTo>
                    <a:lnTo>
                      <a:pt x="28646" y="21601"/>
                    </a:lnTo>
                    <a:lnTo>
                      <a:pt x="28947" y="20918"/>
                    </a:lnTo>
                    <a:lnTo>
                      <a:pt x="29220" y="20235"/>
                    </a:lnTo>
                    <a:lnTo>
                      <a:pt x="29465" y="19553"/>
                    </a:lnTo>
                    <a:lnTo>
                      <a:pt x="29657" y="18815"/>
                    </a:lnTo>
                    <a:lnTo>
                      <a:pt x="29820" y="18105"/>
                    </a:lnTo>
                    <a:lnTo>
                      <a:pt x="29957" y="17341"/>
                    </a:lnTo>
                    <a:lnTo>
                      <a:pt x="30066" y="16603"/>
                    </a:lnTo>
                    <a:lnTo>
                      <a:pt x="30121" y="15839"/>
                    </a:lnTo>
                    <a:lnTo>
                      <a:pt x="30148" y="15047"/>
                    </a:lnTo>
                    <a:lnTo>
                      <a:pt x="30148" y="1504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691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8" r:id="rId2"/>
    <p:sldLayoutId id="2147483670" r:id="rId3"/>
    <p:sldLayoutId id="2147483671" r:id="rId4"/>
    <p:sldLayoutId id="2147483674" r:id="rId5"/>
    <p:sldLayoutId id="2147483675" r:id="rId6"/>
    <p:sldLayoutId id="214748367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8"/>
          <p:cNvSpPr txBox="1">
            <a:spLocks noGrp="1"/>
          </p:cNvSpPr>
          <p:nvPr>
            <p:ph type="ctrTitle"/>
          </p:nvPr>
        </p:nvSpPr>
        <p:spPr>
          <a:xfrm>
            <a:off x="358661" y="665960"/>
            <a:ext cx="4082710" cy="19057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Dynamic programming: </a:t>
            </a:r>
            <a:r>
              <a:rPr lang="en" b="0" dirty="0">
                <a:solidFill>
                  <a:schemeClr val="accent3"/>
                </a:solidFill>
              </a:rPr>
              <a:t>Floyd-</a:t>
            </a:r>
            <a:r>
              <a:rPr lang="en" b="0" dirty="0" err="1">
                <a:solidFill>
                  <a:schemeClr val="accent3"/>
                </a:solidFill>
              </a:rPr>
              <a:t>Warshall</a:t>
            </a:r>
            <a:r>
              <a:rPr lang="en" b="0" dirty="0">
                <a:solidFill>
                  <a:schemeClr val="accent3"/>
                </a:solidFill>
              </a:rPr>
              <a:t> Algorithm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846" name="Google Shape;846;p28"/>
          <p:cNvSpPr txBox="1">
            <a:spLocks noGrp="1"/>
          </p:cNvSpPr>
          <p:nvPr>
            <p:ph type="subTitle" idx="1"/>
          </p:nvPr>
        </p:nvSpPr>
        <p:spPr>
          <a:xfrm>
            <a:off x="713225" y="2824606"/>
            <a:ext cx="38589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CPCS324 PROJECT PHASE ONE</a:t>
            </a:r>
            <a:endParaRPr dirty="0"/>
          </a:p>
        </p:txBody>
      </p:sp>
      <p:grpSp>
        <p:nvGrpSpPr>
          <p:cNvPr id="2079" name="Google Shape;2637;p37">
            <a:extLst>
              <a:ext uri="{FF2B5EF4-FFF2-40B4-BE49-F238E27FC236}">
                <a16:creationId xmlns:a16="http://schemas.microsoft.com/office/drawing/2014/main" id="{42C51FCB-5681-6E4D-8DFB-56E2D83AF148}"/>
              </a:ext>
            </a:extLst>
          </p:cNvPr>
          <p:cNvGrpSpPr/>
          <p:nvPr/>
        </p:nvGrpSpPr>
        <p:grpSpPr>
          <a:xfrm>
            <a:off x="5094351" y="1336075"/>
            <a:ext cx="3082792" cy="2914355"/>
            <a:chOff x="5043144" y="1681362"/>
            <a:chExt cx="3082792" cy="2914355"/>
          </a:xfrm>
        </p:grpSpPr>
        <p:sp>
          <p:nvSpPr>
            <p:cNvPr id="2080" name="Google Shape;2638;p37">
              <a:extLst>
                <a:ext uri="{FF2B5EF4-FFF2-40B4-BE49-F238E27FC236}">
                  <a16:creationId xmlns:a16="http://schemas.microsoft.com/office/drawing/2014/main" id="{6A6C420E-1EE0-B844-B089-13E9DDAACD58}"/>
                </a:ext>
              </a:extLst>
            </p:cNvPr>
            <p:cNvSpPr/>
            <p:nvPr/>
          </p:nvSpPr>
          <p:spPr>
            <a:xfrm>
              <a:off x="5465745" y="4478318"/>
              <a:ext cx="2234518" cy="117399"/>
            </a:xfrm>
            <a:custGeom>
              <a:avLst/>
              <a:gdLst/>
              <a:ahLst/>
              <a:cxnLst/>
              <a:rect l="l" t="t" r="r" b="b"/>
              <a:pathLst>
                <a:path w="156342" h="8214" extrusionOk="0">
                  <a:moveTo>
                    <a:pt x="4072" y="1"/>
                  </a:moveTo>
                  <a:lnTo>
                    <a:pt x="3286" y="72"/>
                  </a:lnTo>
                  <a:lnTo>
                    <a:pt x="2501" y="286"/>
                  </a:lnTo>
                  <a:lnTo>
                    <a:pt x="1786" y="715"/>
                  </a:lnTo>
                  <a:lnTo>
                    <a:pt x="1215" y="1215"/>
                  </a:lnTo>
                  <a:lnTo>
                    <a:pt x="715" y="1786"/>
                  </a:lnTo>
                  <a:lnTo>
                    <a:pt x="286" y="2500"/>
                  </a:lnTo>
                  <a:lnTo>
                    <a:pt x="72" y="3286"/>
                  </a:lnTo>
                  <a:lnTo>
                    <a:pt x="1" y="4072"/>
                  </a:lnTo>
                  <a:lnTo>
                    <a:pt x="72" y="4929"/>
                  </a:lnTo>
                  <a:lnTo>
                    <a:pt x="286" y="5714"/>
                  </a:lnTo>
                  <a:lnTo>
                    <a:pt x="715" y="6357"/>
                  </a:lnTo>
                  <a:lnTo>
                    <a:pt x="1215" y="7000"/>
                  </a:lnTo>
                  <a:lnTo>
                    <a:pt x="1786" y="7500"/>
                  </a:lnTo>
                  <a:lnTo>
                    <a:pt x="2501" y="7857"/>
                  </a:lnTo>
                  <a:lnTo>
                    <a:pt x="3286" y="8143"/>
                  </a:lnTo>
                  <a:lnTo>
                    <a:pt x="4072" y="8214"/>
                  </a:lnTo>
                  <a:lnTo>
                    <a:pt x="152271" y="8214"/>
                  </a:lnTo>
                  <a:lnTo>
                    <a:pt x="153057" y="8143"/>
                  </a:lnTo>
                  <a:lnTo>
                    <a:pt x="153842" y="7857"/>
                  </a:lnTo>
                  <a:lnTo>
                    <a:pt x="154556" y="7500"/>
                  </a:lnTo>
                  <a:lnTo>
                    <a:pt x="155128" y="7000"/>
                  </a:lnTo>
                  <a:lnTo>
                    <a:pt x="155699" y="6357"/>
                  </a:lnTo>
                  <a:lnTo>
                    <a:pt x="156056" y="5714"/>
                  </a:lnTo>
                  <a:lnTo>
                    <a:pt x="156270" y="4929"/>
                  </a:lnTo>
                  <a:lnTo>
                    <a:pt x="156342" y="4072"/>
                  </a:lnTo>
                  <a:lnTo>
                    <a:pt x="156270" y="3286"/>
                  </a:lnTo>
                  <a:lnTo>
                    <a:pt x="156056" y="2500"/>
                  </a:lnTo>
                  <a:lnTo>
                    <a:pt x="155699" y="1786"/>
                  </a:lnTo>
                  <a:lnTo>
                    <a:pt x="155128" y="1215"/>
                  </a:lnTo>
                  <a:lnTo>
                    <a:pt x="154556" y="715"/>
                  </a:lnTo>
                  <a:lnTo>
                    <a:pt x="153842" y="286"/>
                  </a:lnTo>
                  <a:lnTo>
                    <a:pt x="153057" y="72"/>
                  </a:lnTo>
                  <a:lnTo>
                    <a:pt x="152271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639;p37">
              <a:extLst>
                <a:ext uri="{FF2B5EF4-FFF2-40B4-BE49-F238E27FC236}">
                  <a16:creationId xmlns:a16="http://schemas.microsoft.com/office/drawing/2014/main" id="{06900D6D-CDD9-594B-8A5E-CEBD7A9CCAA5}"/>
                </a:ext>
              </a:extLst>
            </p:cNvPr>
            <p:cNvSpPr/>
            <p:nvPr/>
          </p:nvSpPr>
          <p:spPr>
            <a:xfrm>
              <a:off x="5043144" y="1681362"/>
              <a:ext cx="3080748" cy="2006881"/>
            </a:xfrm>
            <a:custGeom>
              <a:avLst/>
              <a:gdLst/>
              <a:ahLst/>
              <a:cxnLst/>
              <a:rect l="l" t="t" r="r" b="b"/>
              <a:pathLst>
                <a:path w="215550" h="140415" extrusionOk="0">
                  <a:moveTo>
                    <a:pt x="10714" y="0"/>
                  </a:moveTo>
                  <a:lnTo>
                    <a:pt x="9642" y="72"/>
                  </a:lnTo>
                  <a:lnTo>
                    <a:pt x="8571" y="215"/>
                  </a:lnTo>
                  <a:lnTo>
                    <a:pt x="7500" y="500"/>
                  </a:lnTo>
                  <a:lnTo>
                    <a:pt x="6571" y="857"/>
                  </a:lnTo>
                  <a:lnTo>
                    <a:pt x="5571" y="1286"/>
                  </a:lnTo>
                  <a:lnTo>
                    <a:pt x="4714" y="1857"/>
                  </a:lnTo>
                  <a:lnTo>
                    <a:pt x="3857" y="2500"/>
                  </a:lnTo>
                  <a:lnTo>
                    <a:pt x="3143" y="3143"/>
                  </a:lnTo>
                  <a:lnTo>
                    <a:pt x="2429" y="3928"/>
                  </a:lnTo>
                  <a:lnTo>
                    <a:pt x="1786" y="4786"/>
                  </a:lnTo>
                  <a:lnTo>
                    <a:pt x="1286" y="5643"/>
                  </a:lnTo>
                  <a:lnTo>
                    <a:pt x="786" y="6571"/>
                  </a:lnTo>
                  <a:lnTo>
                    <a:pt x="429" y="7571"/>
                  </a:lnTo>
                  <a:lnTo>
                    <a:pt x="215" y="8571"/>
                  </a:lnTo>
                  <a:lnTo>
                    <a:pt x="0" y="9642"/>
                  </a:lnTo>
                  <a:lnTo>
                    <a:pt x="0" y="10785"/>
                  </a:lnTo>
                  <a:lnTo>
                    <a:pt x="0" y="129701"/>
                  </a:lnTo>
                  <a:lnTo>
                    <a:pt x="0" y="130773"/>
                  </a:lnTo>
                  <a:lnTo>
                    <a:pt x="215" y="131844"/>
                  </a:lnTo>
                  <a:lnTo>
                    <a:pt x="429" y="132844"/>
                  </a:lnTo>
                  <a:lnTo>
                    <a:pt x="786" y="133844"/>
                  </a:lnTo>
                  <a:lnTo>
                    <a:pt x="1286" y="134772"/>
                  </a:lnTo>
                  <a:lnTo>
                    <a:pt x="1786" y="135701"/>
                  </a:lnTo>
                  <a:lnTo>
                    <a:pt x="2429" y="136558"/>
                  </a:lnTo>
                  <a:lnTo>
                    <a:pt x="3143" y="137272"/>
                  </a:lnTo>
                  <a:lnTo>
                    <a:pt x="3857" y="137986"/>
                  </a:lnTo>
                  <a:lnTo>
                    <a:pt x="4714" y="138629"/>
                  </a:lnTo>
                  <a:lnTo>
                    <a:pt x="5571" y="139129"/>
                  </a:lnTo>
                  <a:lnTo>
                    <a:pt x="6571" y="139557"/>
                  </a:lnTo>
                  <a:lnTo>
                    <a:pt x="7500" y="139986"/>
                  </a:lnTo>
                  <a:lnTo>
                    <a:pt x="8571" y="140200"/>
                  </a:lnTo>
                  <a:lnTo>
                    <a:pt x="9642" y="140415"/>
                  </a:lnTo>
                  <a:lnTo>
                    <a:pt x="205836" y="140415"/>
                  </a:lnTo>
                  <a:lnTo>
                    <a:pt x="206908" y="140200"/>
                  </a:lnTo>
                  <a:lnTo>
                    <a:pt x="207979" y="139986"/>
                  </a:lnTo>
                  <a:lnTo>
                    <a:pt x="208979" y="139557"/>
                  </a:lnTo>
                  <a:lnTo>
                    <a:pt x="209907" y="139129"/>
                  </a:lnTo>
                  <a:lnTo>
                    <a:pt x="210764" y="138629"/>
                  </a:lnTo>
                  <a:lnTo>
                    <a:pt x="211622" y="137986"/>
                  </a:lnTo>
                  <a:lnTo>
                    <a:pt x="212336" y="137272"/>
                  </a:lnTo>
                  <a:lnTo>
                    <a:pt x="213050" y="136558"/>
                  </a:lnTo>
                  <a:lnTo>
                    <a:pt x="213693" y="135701"/>
                  </a:lnTo>
                  <a:lnTo>
                    <a:pt x="214193" y="134772"/>
                  </a:lnTo>
                  <a:lnTo>
                    <a:pt x="214693" y="133844"/>
                  </a:lnTo>
                  <a:lnTo>
                    <a:pt x="215050" y="132844"/>
                  </a:lnTo>
                  <a:lnTo>
                    <a:pt x="215335" y="131844"/>
                  </a:lnTo>
                  <a:lnTo>
                    <a:pt x="215478" y="130773"/>
                  </a:lnTo>
                  <a:lnTo>
                    <a:pt x="215550" y="129701"/>
                  </a:lnTo>
                  <a:lnTo>
                    <a:pt x="215550" y="10785"/>
                  </a:lnTo>
                  <a:lnTo>
                    <a:pt x="215478" y="9642"/>
                  </a:lnTo>
                  <a:lnTo>
                    <a:pt x="215335" y="8571"/>
                  </a:lnTo>
                  <a:lnTo>
                    <a:pt x="215050" y="7571"/>
                  </a:lnTo>
                  <a:lnTo>
                    <a:pt x="214693" y="6571"/>
                  </a:lnTo>
                  <a:lnTo>
                    <a:pt x="214193" y="5643"/>
                  </a:lnTo>
                  <a:lnTo>
                    <a:pt x="213693" y="4786"/>
                  </a:lnTo>
                  <a:lnTo>
                    <a:pt x="213050" y="3928"/>
                  </a:lnTo>
                  <a:lnTo>
                    <a:pt x="212336" y="3143"/>
                  </a:lnTo>
                  <a:lnTo>
                    <a:pt x="211622" y="2500"/>
                  </a:lnTo>
                  <a:lnTo>
                    <a:pt x="210764" y="1857"/>
                  </a:lnTo>
                  <a:lnTo>
                    <a:pt x="209907" y="1286"/>
                  </a:lnTo>
                  <a:lnTo>
                    <a:pt x="208979" y="857"/>
                  </a:lnTo>
                  <a:lnTo>
                    <a:pt x="207979" y="500"/>
                  </a:lnTo>
                  <a:lnTo>
                    <a:pt x="206908" y="215"/>
                  </a:lnTo>
                  <a:lnTo>
                    <a:pt x="205836" y="72"/>
                  </a:lnTo>
                  <a:lnTo>
                    <a:pt x="2047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640;p37">
              <a:extLst>
                <a:ext uri="{FF2B5EF4-FFF2-40B4-BE49-F238E27FC236}">
                  <a16:creationId xmlns:a16="http://schemas.microsoft.com/office/drawing/2014/main" id="{AE94ED45-8D2D-B942-B7E5-61D07FD4B4EE}"/>
                </a:ext>
              </a:extLst>
            </p:cNvPr>
            <p:cNvSpPr/>
            <p:nvPr/>
          </p:nvSpPr>
          <p:spPr>
            <a:xfrm>
              <a:off x="5082949" y="1725254"/>
              <a:ext cx="3000110" cy="1920112"/>
            </a:xfrm>
            <a:custGeom>
              <a:avLst/>
              <a:gdLst/>
              <a:ahLst/>
              <a:cxnLst/>
              <a:rect l="l" t="t" r="r" b="b"/>
              <a:pathLst>
                <a:path w="209908" h="134344" extrusionOk="0">
                  <a:moveTo>
                    <a:pt x="8214" y="0"/>
                  </a:moveTo>
                  <a:lnTo>
                    <a:pt x="7286" y="143"/>
                  </a:lnTo>
                  <a:lnTo>
                    <a:pt x="6429" y="358"/>
                  </a:lnTo>
                  <a:lnTo>
                    <a:pt x="5572" y="715"/>
                  </a:lnTo>
                  <a:lnTo>
                    <a:pt x="4786" y="1072"/>
                  </a:lnTo>
                  <a:lnTo>
                    <a:pt x="4000" y="1500"/>
                  </a:lnTo>
                  <a:lnTo>
                    <a:pt x="3286" y="2072"/>
                  </a:lnTo>
                  <a:lnTo>
                    <a:pt x="2643" y="2643"/>
                  </a:lnTo>
                  <a:lnTo>
                    <a:pt x="2072" y="3286"/>
                  </a:lnTo>
                  <a:lnTo>
                    <a:pt x="1572" y="4000"/>
                  </a:lnTo>
                  <a:lnTo>
                    <a:pt x="1072" y="4714"/>
                  </a:lnTo>
                  <a:lnTo>
                    <a:pt x="715" y="5571"/>
                  </a:lnTo>
                  <a:lnTo>
                    <a:pt x="429" y="6357"/>
                  </a:lnTo>
                  <a:lnTo>
                    <a:pt x="215" y="7285"/>
                  </a:lnTo>
                  <a:lnTo>
                    <a:pt x="72" y="8142"/>
                  </a:lnTo>
                  <a:lnTo>
                    <a:pt x="1" y="9071"/>
                  </a:lnTo>
                  <a:lnTo>
                    <a:pt x="1" y="125202"/>
                  </a:lnTo>
                  <a:lnTo>
                    <a:pt x="72" y="126130"/>
                  </a:lnTo>
                  <a:lnTo>
                    <a:pt x="215" y="127059"/>
                  </a:lnTo>
                  <a:lnTo>
                    <a:pt x="429" y="127916"/>
                  </a:lnTo>
                  <a:lnTo>
                    <a:pt x="715" y="128773"/>
                  </a:lnTo>
                  <a:lnTo>
                    <a:pt x="1072" y="129559"/>
                  </a:lnTo>
                  <a:lnTo>
                    <a:pt x="1572" y="130344"/>
                  </a:lnTo>
                  <a:lnTo>
                    <a:pt x="2072" y="130987"/>
                  </a:lnTo>
                  <a:lnTo>
                    <a:pt x="2643" y="131630"/>
                  </a:lnTo>
                  <a:lnTo>
                    <a:pt x="3286" y="132273"/>
                  </a:lnTo>
                  <a:lnTo>
                    <a:pt x="4000" y="132773"/>
                  </a:lnTo>
                  <a:lnTo>
                    <a:pt x="4786" y="133201"/>
                  </a:lnTo>
                  <a:lnTo>
                    <a:pt x="5572" y="133630"/>
                  </a:lnTo>
                  <a:lnTo>
                    <a:pt x="6429" y="133915"/>
                  </a:lnTo>
                  <a:lnTo>
                    <a:pt x="7286" y="134130"/>
                  </a:lnTo>
                  <a:lnTo>
                    <a:pt x="8214" y="134272"/>
                  </a:lnTo>
                  <a:lnTo>
                    <a:pt x="9143" y="134344"/>
                  </a:lnTo>
                  <a:lnTo>
                    <a:pt x="200837" y="134344"/>
                  </a:lnTo>
                  <a:lnTo>
                    <a:pt x="201766" y="134272"/>
                  </a:lnTo>
                  <a:lnTo>
                    <a:pt x="202623" y="134130"/>
                  </a:lnTo>
                  <a:lnTo>
                    <a:pt x="203551" y="133915"/>
                  </a:lnTo>
                  <a:lnTo>
                    <a:pt x="204337" y="133630"/>
                  </a:lnTo>
                  <a:lnTo>
                    <a:pt x="205194" y="133201"/>
                  </a:lnTo>
                  <a:lnTo>
                    <a:pt x="205908" y="132773"/>
                  </a:lnTo>
                  <a:lnTo>
                    <a:pt x="206622" y="132273"/>
                  </a:lnTo>
                  <a:lnTo>
                    <a:pt x="207265" y="131630"/>
                  </a:lnTo>
                  <a:lnTo>
                    <a:pt x="207837" y="130987"/>
                  </a:lnTo>
                  <a:lnTo>
                    <a:pt x="208337" y="130344"/>
                  </a:lnTo>
                  <a:lnTo>
                    <a:pt x="208837" y="129559"/>
                  </a:lnTo>
                  <a:lnTo>
                    <a:pt x="209194" y="128773"/>
                  </a:lnTo>
                  <a:lnTo>
                    <a:pt x="209551" y="127916"/>
                  </a:lnTo>
                  <a:lnTo>
                    <a:pt x="209765" y="127059"/>
                  </a:lnTo>
                  <a:lnTo>
                    <a:pt x="209908" y="126130"/>
                  </a:lnTo>
                  <a:lnTo>
                    <a:pt x="209908" y="125202"/>
                  </a:lnTo>
                  <a:lnTo>
                    <a:pt x="209908" y="9071"/>
                  </a:lnTo>
                  <a:lnTo>
                    <a:pt x="209908" y="8142"/>
                  </a:lnTo>
                  <a:lnTo>
                    <a:pt x="209765" y="7285"/>
                  </a:lnTo>
                  <a:lnTo>
                    <a:pt x="209551" y="6357"/>
                  </a:lnTo>
                  <a:lnTo>
                    <a:pt x="209194" y="5571"/>
                  </a:lnTo>
                  <a:lnTo>
                    <a:pt x="208837" y="4714"/>
                  </a:lnTo>
                  <a:lnTo>
                    <a:pt x="208337" y="4000"/>
                  </a:lnTo>
                  <a:lnTo>
                    <a:pt x="207837" y="3286"/>
                  </a:lnTo>
                  <a:lnTo>
                    <a:pt x="207265" y="2643"/>
                  </a:lnTo>
                  <a:lnTo>
                    <a:pt x="206622" y="2072"/>
                  </a:lnTo>
                  <a:lnTo>
                    <a:pt x="205908" y="1500"/>
                  </a:lnTo>
                  <a:lnTo>
                    <a:pt x="205194" y="1072"/>
                  </a:lnTo>
                  <a:lnTo>
                    <a:pt x="204337" y="715"/>
                  </a:lnTo>
                  <a:lnTo>
                    <a:pt x="203551" y="358"/>
                  </a:lnTo>
                  <a:lnTo>
                    <a:pt x="202623" y="143"/>
                  </a:lnTo>
                  <a:lnTo>
                    <a:pt x="201766" y="0"/>
                  </a:lnTo>
                  <a:close/>
                </a:path>
              </a:pathLst>
            </a:custGeom>
            <a:solidFill>
              <a:srgbClr val="D1E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3" name="Google Shape;2641;p37">
              <a:extLst>
                <a:ext uri="{FF2B5EF4-FFF2-40B4-BE49-F238E27FC236}">
                  <a16:creationId xmlns:a16="http://schemas.microsoft.com/office/drawing/2014/main" id="{4728C503-9492-C64C-A559-B3F5E07964F4}"/>
                </a:ext>
              </a:extLst>
            </p:cNvPr>
            <p:cNvSpPr/>
            <p:nvPr/>
          </p:nvSpPr>
          <p:spPr>
            <a:xfrm>
              <a:off x="5082949" y="1725254"/>
              <a:ext cx="3000110" cy="1920112"/>
            </a:xfrm>
            <a:custGeom>
              <a:avLst/>
              <a:gdLst/>
              <a:ahLst/>
              <a:cxnLst/>
              <a:rect l="l" t="t" r="r" b="b"/>
              <a:pathLst>
                <a:path w="209908" h="134344" fill="none" extrusionOk="0">
                  <a:moveTo>
                    <a:pt x="200837" y="134344"/>
                  </a:moveTo>
                  <a:lnTo>
                    <a:pt x="9143" y="134344"/>
                  </a:lnTo>
                  <a:lnTo>
                    <a:pt x="9143" y="134344"/>
                  </a:lnTo>
                  <a:lnTo>
                    <a:pt x="8214" y="134272"/>
                  </a:lnTo>
                  <a:lnTo>
                    <a:pt x="7286" y="134130"/>
                  </a:lnTo>
                  <a:lnTo>
                    <a:pt x="6429" y="133915"/>
                  </a:lnTo>
                  <a:lnTo>
                    <a:pt x="5572" y="133630"/>
                  </a:lnTo>
                  <a:lnTo>
                    <a:pt x="4786" y="133201"/>
                  </a:lnTo>
                  <a:lnTo>
                    <a:pt x="4000" y="132773"/>
                  </a:lnTo>
                  <a:lnTo>
                    <a:pt x="3286" y="132273"/>
                  </a:lnTo>
                  <a:lnTo>
                    <a:pt x="2643" y="131630"/>
                  </a:lnTo>
                  <a:lnTo>
                    <a:pt x="2072" y="130987"/>
                  </a:lnTo>
                  <a:lnTo>
                    <a:pt x="1572" y="130344"/>
                  </a:lnTo>
                  <a:lnTo>
                    <a:pt x="1072" y="129559"/>
                  </a:lnTo>
                  <a:lnTo>
                    <a:pt x="715" y="128773"/>
                  </a:lnTo>
                  <a:lnTo>
                    <a:pt x="429" y="127916"/>
                  </a:lnTo>
                  <a:lnTo>
                    <a:pt x="215" y="127059"/>
                  </a:lnTo>
                  <a:lnTo>
                    <a:pt x="72" y="126130"/>
                  </a:lnTo>
                  <a:lnTo>
                    <a:pt x="1" y="125202"/>
                  </a:lnTo>
                  <a:lnTo>
                    <a:pt x="1" y="9071"/>
                  </a:lnTo>
                  <a:lnTo>
                    <a:pt x="1" y="9071"/>
                  </a:lnTo>
                  <a:lnTo>
                    <a:pt x="72" y="8142"/>
                  </a:lnTo>
                  <a:lnTo>
                    <a:pt x="215" y="7285"/>
                  </a:lnTo>
                  <a:lnTo>
                    <a:pt x="429" y="6357"/>
                  </a:lnTo>
                  <a:lnTo>
                    <a:pt x="715" y="5571"/>
                  </a:lnTo>
                  <a:lnTo>
                    <a:pt x="1072" y="4714"/>
                  </a:lnTo>
                  <a:lnTo>
                    <a:pt x="1572" y="4000"/>
                  </a:lnTo>
                  <a:lnTo>
                    <a:pt x="2072" y="3286"/>
                  </a:lnTo>
                  <a:lnTo>
                    <a:pt x="2643" y="2643"/>
                  </a:lnTo>
                  <a:lnTo>
                    <a:pt x="3286" y="2072"/>
                  </a:lnTo>
                  <a:lnTo>
                    <a:pt x="4000" y="1500"/>
                  </a:lnTo>
                  <a:lnTo>
                    <a:pt x="4786" y="1072"/>
                  </a:lnTo>
                  <a:lnTo>
                    <a:pt x="5572" y="715"/>
                  </a:lnTo>
                  <a:lnTo>
                    <a:pt x="6429" y="358"/>
                  </a:lnTo>
                  <a:lnTo>
                    <a:pt x="7286" y="143"/>
                  </a:lnTo>
                  <a:lnTo>
                    <a:pt x="8214" y="0"/>
                  </a:lnTo>
                  <a:lnTo>
                    <a:pt x="9143" y="0"/>
                  </a:lnTo>
                  <a:lnTo>
                    <a:pt x="200837" y="0"/>
                  </a:lnTo>
                  <a:lnTo>
                    <a:pt x="200837" y="0"/>
                  </a:lnTo>
                  <a:lnTo>
                    <a:pt x="201766" y="0"/>
                  </a:lnTo>
                  <a:lnTo>
                    <a:pt x="202623" y="143"/>
                  </a:lnTo>
                  <a:lnTo>
                    <a:pt x="203551" y="358"/>
                  </a:lnTo>
                  <a:lnTo>
                    <a:pt x="204337" y="715"/>
                  </a:lnTo>
                  <a:lnTo>
                    <a:pt x="205194" y="1072"/>
                  </a:lnTo>
                  <a:lnTo>
                    <a:pt x="205908" y="1500"/>
                  </a:lnTo>
                  <a:lnTo>
                    <a:pt x="206622" y="2072"/>
                  </a:lnTo>
                  <a:lnTo>
                    <a:pt x="207265" y="2643"/>
                  </a:lnTo>
                  <a:lnTo>
                    <a:pt x="207837" y="3286"/>
                  </a:lnTo>
                  <a:lnTo>
                    <a:pt x="208337" y="4000"/>
                  </a:lnTo>
                  <a:lnTo>
                    <a:pt x="208837" y="4714"/>
                  </a:lnTo>
                  <a:lnTo>
                    <a:pt x="209194" y="5571"/>
                  </a:lnTo>
                  <a:lnTo>
                    <a:pt x="209551" y="6357"/>
                  </a:lnTo>
                  <a:lnTo>
                    <a:pt x="209765" y="7285"/>
                  </a:lnTo>
                  <a:lnTo>
                    <a:pt x="209908" y="8142"/>
                  </a:lnTo>
                  <a:lnTo>
                    <a:pt x="209908" y="9071"/>
                  </a:lnTo>
                  <a:lnTo>
                    <a:pt x="209908" y="125202"/>
                  </a:lnTo>
                  <a:lnTo>
                    <a:pt x="209908" y="125202"/>
                  </a:lnTo>
                  <a:lnTo>
                    <a:pt x="209908" y="126130"/>
                  </a:lnTo>
                  <a:lnTo>
                    <a:pt x="209765" y="127059"/>
                  </a:lnTo>
                  <a:lnTo>
                    <a:pt x="209551" y="127916"/>
                  </a:lnTo>
                  <a:lnTo>
                    <a:pt x="209194" y="128773"/>
                  </a:lnTo>
                  <a:lnTo>
                    <a:pt x="208837" y="129559"/>
                  </a:lnTo>
                  <a:lnTo>
                    <a:pt x="208337" y="130344"/>
                  </a:lnTo>
                  <a:lnTo>
                    <a:pt x="207837" y="130987"/>
                  </a:lnTo>
                  <a:lnTo>
                    <a:pt x="207265" y="131630"/>
                  </a:lnTo>
                  <a:lnTo>
                    <a:pt x="206622" y="132273"/>
                  </a:lnTo>
                  <a:lnTo>
                    <a:pt x="205908" y="132773"/>
                  </a:lnTo>
                  <a:lnTo>
                    <a:pt x="205194" y="133201"/>
                  </a:lnTo>
                  <a:lnTo>
                    <a:pt x="204337" y="133630"/>
                  </a:lnTo>
                  <a:lnTo>
                    <a:pt x="203551" y="133915"/>
                  </a:lnTo>
                  <a:lnTo>
                    <a:pt x="202623" y="134130"/>
                  </a:lnTo>
                  <a:lnTo>
                    <a:pt x="201766" y="134272"/>
                  </a:lnTo>
                  <a:lnTo>
                    <a:pt x="200837" y="134344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642;p37">
              <a:extLst>
                <a:ext uri="{FF2B5EF4-FFF2-40B4-BE49-F238E27FC236}">
                  <a16:creationId xmlns:a16="http://schemas.microsoft.com/office/drawing/2014/main" id="{004E873F-AE40-C144-88A6-FF5264EBEFBE}"/>
                </a:ext>
              </a:extLst>
            </p:cNvPr>
            <p:cNvSpPr/>
            <p:nvPr/>
          </p:nvSpPr>
          <p:spPr>
            <a:xfrm>
              <a:off x="5937355" y="3688229"/>
              <a:ext cx="1291313" cy="686998"/>
            </a:xfrm>
            <a:custGeom>
              <a:avLst/>
              <a:gdLst/>
              <a:ahLst/>
              <a:cxnLst/>
              <a:rect l="l" t="t" r="r" b="b"/>
              <a:pathLst>
                <a:path w="90349" h="48067" fill="none" extrusionOk="0">
                  <a:moveTo>
                    <a:pt x="66779" y="1"/>
                  </a:moveTo>
                  <a:lnTo>
                    <a:pt x="23641" y="1"/>
                  </a:lnTo>
                  <a:lnTo>
                    <a:pt x="23641" y="1"/>
                  </a:lnTo>
                  <a:lnTo>
                    <a:pt x="23784" y="1286"/>
                  </a:lnTo>
                  <a:lnTo>
                    <a:pt x="23784" y="2857"/>
                  </a:lnTo>
                  <a:lnTo>
                    <a:pt x="23784" y="4857"/>
                  </a:lnTo>
                  <a:lnTo>
                    <a:pt x="23712" y="7357"/>
                  </a:lnTo>
                  <a:lnTo>
                    <a:pt x="23427" y="10214"/>
                  </a:lnTo>
                  <a:lnTo>
                    <a:pt x="23212" y="11785"/>
                  </a:lnTo>
                  <a:lnTo>
                    <a:pt x="22927" y="13428"/>
                  </a:lnTo>
                  <a:lnTo>
                    <a:pt x="22570" y="15142"/>
                  </a:lnTo>
                  <a:lnTo>
                    <a:pt x="22141" y="16927"/>
                  </a:lnTo>
                  <a:lnTo>
                    <a:pt x="21641" y="18713"/>
                  </a:lnTo>
                  <a:lnTo>
                    <a:pt x="21070" y="20570"/>
                  </a:lnTo>
                  <a:lnTo>
                    <a:pt x="20355" y="22498"/>
                  </a:lnTo>
                  <a:lnTo>
                    <a:pt x="19570" y="24498"/>
                  </a:lnTo>
                  <a:lnTo>
                    <a:pt x="18713" y="26498"/>
                  </a:lnTo>
                  <a:lnTo>
                    <a:pt x="17713" y="28498"/>
                  </a:lnTo>
                  <a:lnTo>
                    <a:pt x="16570" y="30497"/>
                  </a:lnTo>
                  <a:lnTo>
                    <a:pt x="15285" y="32497"/>
                  </a:lnTo>
                  <a:lnTo>
                    <a:pt x="13928" y="34497"/>
                  </a:lnTo>
                  <a:lnTo>
                    <a:pt x="12428" y="36568"/>
                  </a:lnTo>
                  <a:lnTo>
                    <a:pt x="10785" y="38568"/>
                  </a:lnTo>
                  <a:lnTo>
                    <a:pt x="8928" y="40496"/>
                  </a:lnTo>
                  <a:lnTo>
                    <a:pt x="7000" y="42425"/>
                  </a:lnTo>
                  <a:lnTo>
                    <a:pt x="4857" y="44353"/>
                  </a:lnTo>
                  <a:lnTo>
                    <a:pt x="2500" y="46210"/>
                  </a:lnTo>
                  <a:lnTo>
                    <a:pt x="0" y="48067"/>
                  </a:lnTo>
                  <a:lnTo>
                    <a:pt x="90348" y="48067"/>
                  </a:lnTo>
                  <a:lnTo>
                    <a:pt x="90348" y="48067"/>
                  </a:lnTo>
                  <a:lnTo>
                    <a:pt x="87849" y="46210"/>
                  </a:lnTo>
                  <a:lnTo>
                    <a:pt x="85563" y="44353"/>
                  </a:lnTo>
                  <a:lnTo>
                    <a:pt x="83420" y="42425"/>
                  </a:lnTo>
                  <a:lnTo>
                    <a:pt x="81421" y="40496"/>
                  </a:lnTo>
                  <a:lnTo>
                    <a:pt x="79635" y="38568"/>
                  </a:lnTo>
                  <a:lnTo>
                    <a:pt x="77992" y="36568"/>
                  </a:lnTo>
                  <a:lnTo>
                    <a:pt x="76421" y="34497"/>
                  </a:lnTo>
                  <a:lnTo>
                    <a:pt x="75064" y="32497"/>
                  </a:lnTo>
                  <a:lnTo>
                    <a:pt x="73850" y="30497"/>
                  </a:lnTo>
                  <a:lnTo>
                    <a:pt x="72707" y="28498"/>
                  </a:lnTo>
                  <a:lnTo>
                    <a:pt x="71707" y="26498"/>
                  </a:lnTo>
                  <a:lnTo>
                    <a:pt x="70779" y="24498"/>
                  </a:lnTo>
                  <a:lnTo>
                    <a:pt x="69993" y="22498"/>
                  </a:lnTo>
                  <a:lnTo>
                    <a:pt x="69350" y="20570"/>
                  </a:lnTo>
                  <a:lnTo>
                    <a:pt x="68779" y="18713"/>
                  </a:lnTo>
                  <a:lnTo>
                    <a:pt x="68208" y="16927"/>
                  </a:lnTo>
                  <a:lnTo>
                    <a:pt x="67851" y="15142"/>
                  </a:lnTo>
                  <a:lnTo>
                    <a:pt x="67493" y="13428"/>
                  </a:lnTo>
                  <a:lnTo>
                    <a:pt x="67208" y="11785"/>
                  </a:lnTo>
                  <a:lnTo>
                    <a:pt x="66994" y="10214"/>
                  </a:lnTo>
                  <a:lnTo>
                    <a:pt x="66708" y="7357"/>
                  </a:lnTo>
                  <a:lnTo>
                    <a:pt x="66565" y="4857"/>
                  </a:lnTo>
                  <a:lnTo>
                    <a:pt x="66565" y="2857"/>
                  </a:lnTo>
                  <a:lnTo>
                    <a:pt x="66636" y="1286"/>
                  </a:lnTo>
                  <a:lnTo>
                    <a:pt x="667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643;p37">
              <a:extLst>
                <a:ext uri="{FF2B5EF4-FFF2-40B4-BE49-F238E27FC236}">
                  <a16:creationId xmlns:a16="http://schemas.microsoft.com/office/drawing/2014/main" id="{55509E75-0E12-C547-A55E-D04E578C366B}"/>
                </a:ext>
              </a:extLst>
            </p:cNvPr>
            <p:cNvSpPr/>
            <p:nvPr/>
          </p:nvSpPr>
          <p:spPr>
            <a:xfrm>
              <a:off x="6030242" y="3688229"/>
              <a:ext cx="1105525" cy="686998"/>
            </a:xfrm>
            <a:custGeom>
              <a:avLst/>
              <a:gdLst/>
              <a:ahLst/>
              <a:cxnLst/>
              <a:rect l="l" t="t" r="r" b="b"/>
              <a:pathLst>
                <a:path w="77350" h="48067" extrusionOk="0">
                  <a:moveTo>
                    <a:pt x="20213" y="1"/>
                  </a:moveTo>
                  <a:lnTo>
                    <a:pt x="20356" y="1286"/>
                  </a:lnTo>
                  <a:lnTo>
                    <a:pt x="20356" y="2857"/>
                  </a:lnTo>
                  <a:lnTo>
                    <a:pt x="20356" y="4857"/>
                  </a:lnTo>
                  <a:lnTo>
                    <a:pt x="20284" y="7357"/>
                  </a:lnTo>
                  <a:lnTo>
                    <a:pt x="20070" y="10214"/>
                  </a:lnTo>
                  <a:lnTo>
                    <a:pt x="19856" y="11785"/>
                  </a:lnTo>
                  <a:lnTo>
                    <a:pt x="19642" y="13428"/>
                  </a:lnTo>
                  <a:lnTo>
                    <a:pt x="19284" y="15142"/>
                  </a:lnTo>
                  <a:lnTo>
                    <a:pt x="18927" y="16927"/>
                  </a:lnTo>
                  <a:lnTo>
                    <a:pt x="18499" y="18713"/>
                  </a:lnTo>
                  <a:lnTo>
                    <a:pt x="17999" y="20570"/>
                  </a:lnTo>
                  <a:lnTo>
                    <a:pt x="17428" y="22498"/>
                  </a:lnTo>
                  <a:lnTo>
                    <a:pt x="16785" y="24498"/>
                  </a:lnTo>
                  <a:lnTo>
                    <a:pt x="15999" y="26498"/>
                  </a:lnTo>
                  <a:lnTo>
                    <a:pt x="15142" y="28498"/>
                  </a:lnTo>
                  <a:lnTo>
                    <a:pt x="14142" y="30497"/>
                  </a:lnTo>
                  <a:lnTo>
                    <a:pt x="13142" y="32497"/>
                  </a:lnTo>
                  <a:lnTo>
                    <a:pt x="11928" y="34497"/>
                  </a:lnTo>
                  <a:lnTo>
                    <a:pt x="10643" y="36568"/>
                  </a:lnTo>
                  <a:lnTo>
                    <a:pt x="9214" y="38568"/>
                  </a:lnTo>
                  <a:lnTo>
                    <a:pt x="7643" y="40496"/>
                  </a:lnTo>
                  <a:lnTo>
                    <a:pt x="5929" y="42425"/>
                  </a:lnTo>
                  <a:lnTo>
                    <a:pt x="4143" y="44353"/>
                  </a:lnTo>
                  <a:lnTo>
                    <a:pt x="2143" y="46210"/>
                  </a:lnTo>
                  <a:lnTo>
                    <a:pt x="1" y="48067"/>
                  </a:lnTo>
                  <a:lnTo>
                    <a:pt x="77350" y="48067"/>
                  </a:lnTo>
                  <a:lnTo>
                    <a:pt x="75279" y="46210"/>
                  </a:lnTo>
                  <a:lnTo>
                    <a:pt x="73279" y="44353"/>
                  </a:lnTo>
                  <a:lnTo>
                    <a:pt x="71422" y="42425"/>
                  </a:lnTo>
                  <a:lnTo>
                    <a:pt x="69779" y="40496"/>
                  </a:lnTo>
                  <a:lnTo>
                    <a:pt x="68208" y="38568"/>
                  </a:lnTo>
                  <a:lnTo>
                    <a:pt x="66780" y="36568"/>
                  </a:lnTo>
                  <a:lnTo>
                    <a:pt x="65494" y="34497"/>
                  </a:lnTo>
                  <a:lnTo>
                    <a:pt x="64280" y="32497"/>
                  </a:lnTo>
                  <a:lnTo>
                    <a:pt x="63209" y="30497"/>
                  </a:lnTo>
                  <a:lnTo>
                    <a:pt x="62280" y="28498"/>
                  </a:lnTo>
                  <a:lnTo>
                    <a:pt x="61423" y="26498"/>
                  </a:lnTo>
                  <a:lnTo>
                    <a:pt x="60637" y="24498"/>
                  </a:lnTo>
                  <a:lnTo>
                    <a:pt x="59995" y="22498"/>
                  </a:lnTo>
                  <a:lnTo>
                    <a:pt x="59352" y="20570"/>
                  </a:lnTo>
                  <a:lnTo>
                    <a:pt x="58852" y="18713"/>
                  </a:lnTo>
                  <a:lnTo>
                    <a:pt x="58423" y="16927"/>
                  </a:lnTo>
                  <a:lnTo>
                    <a:pt x="58066" y="15142"/>
                  </a:lnTo>
                  <a:lnTo>
                    <a:pt x="57781" y="13428"/>
                  </a:lnTo>
                  <a:lnTo>
                    <a:pt x="57566" y="11785"/>
                  </a:lnTo>
                  <a:lnTo>
                    <a:pt x="57352" y="10214"/>
                  </a:lnTo>
                  <a:lnTo>
                    <a:pt x="57066" y="7357"/>
                  </a:lnTo>
                  <a:lnTo>
                    <a:pt x="56995" y="4857"/>
                  </a:lnTo>
                  <a:lnTo>
                    <a:pt x="56995" y="2857"/>
                  </a:lnTo>
                  <a:lnTo>
                    <a:pt x="57066" y="1286"/>
                  </a:lnTo>
                  <a:lnTo>
                    <a:pt x="57138" y="1"/>
                  </a:lnTo>
                  <a:close/>
                </a:path>
              </a:pathLst>
            </a:custGeom>
            <a:solidFill>
              <a:srgbClr val="E42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6" name="Google Shape;2644;p37">
              <a:extLst>
                <a:ext uri="{FF2B5EF4-FFF2-40B4-BE49-F238E27FC236}">
                  <a16:creationId xmlns:a16="http://schemas.microsoft.com/office/drawing/2014/main" id="{BD3C5046-7F88-9445-B63C-C8A0B05FFD7C}"/>
                </a:ext>
              </a:extLst>
            </p:cNvPr>
            <p:cNvSpPr/>
            <p:nvPr/>
          </p:nvSpPr>
          <p:spPr>
            <a:xfrm>
              <a:off x="6030242" y="3688229"/>
              <a:ext cx="1105525" cy="686998"/>
            </a:xfrm>
            <a:custGeom>
              <a:avLst/>
              <a:gdLst/>
              <a:ahLst/>
              <a:cxnLst/>
              <a:rect l="l" t="t" r="r" b="b"/>
              <a:pathLst>
                <a:path w="77350" h="48067" fill="none" extrusionOk="0">
                  <a:moveTo>
                    <a:pt x="57138" y="1"/>
                  </a:moveTo>
                  <a:lnTo>
                    <a:pt x="20213" y="1"/>
                  </a:lnTo>
                  <a:lnTo>
                    <a:pt x="20213" y="1"/>
                  </a:lnTo>
                  <a:lnTo>
                    <a:pt x="20356" y="1286"/>
                  </a:lnTo>
                  <a:lnTo>
                    <a:pt x="20356" y="2857"/>
                  </a:lnTo>
                  <a:lnTo>
                    <a:pt x="20356" y="4857"/>
                  </a:lnTo>
                  <a:lnTo>
                    <a:pt x="20284" y="7357"/>
                  </a:lnTo>
                  <a:lnTo>
                    <a:pt x="20070" y="10214"/>
                  </a:lnTo>
                  <a:lnTo>
                    <a:pt x="19856" y="11785"/>
                  </a:lnTo>
                  <a:lnTo>
                    <a:pt x="19642" y="13428"/>
                  </a:lnTo>
                  <a:lnTo>
                    <a:pt x="19284" y="15142"/>
                  </a:lnTo>
                  <a:lnTo>
                    <a:pt x="18927" y="16927"/>
                  </a:lnTo>
                  <a:lnTo>
                    <a:pt x="18499" y="18713"/>
                  </a:lnTo>
                  <a:lnTo>
                    <a:pt x="17999" y="20570"/>
                  </a:lnTo>
                  <a:lnTo>
                    <a:pt x="17428" y="22498"/>
                  </a:lnTo>
                  <a:lnTo>
                    <a:pt x="16785" y="24498"/>
                  </a:lnTo>
                  <a:lnTo>
                    <a:pt x="15999" y="26498"/>
                  </a:lnTo>
                  <a:lnTo>
                    <a:pt x="15142" y="28498"/>
                  </a:lnTo>
                  <a:lnTo>
                    <a:pt x="14142" y="30497"/>
                  </a:lnTo>
                  <a:lnTo>
                    <a:pt x="13142" y="32497"/>
                  </a:lnTo>
                  <a:lnTo>
                    <a:pt x="11928" y="34497"/>
                  </a:lnTo>
                  <a:lnTo>
                    <a:pt x="10643" y="36568"/>
                  </a:lnTo>
                  <a:lnTo>
                    <a:pt x="9214" y="38568"/>
                  </a:lnTo>
                  <a:lnTo>
                    <a:pt x="7643" y="40496"/>
                  </a:lnTo>
                  <a:lnTo>
                    <a:pt x="5929" y="42425"/>
                  </a:lnTo>
                  <a:lnTo>
                    <a:pt x="4143" y="44353"/>
                  </a:lnTo>
                  <a:lnTo>
                    <a:pt x="2143" y="46210"/>
                  </a:lnTo>
                  <a:lnTo>
                    <a:pt x="1" y="48067"/>
                  </a:lnTo>
                  <a:lnTo>
                    <a:pt x="77350" y="48067"/>
                  </a:lnTo>
                  <a:lnTo>
                    <a:pt x="77350" y="48067"/>
                  </a:lnTo>
                  <a:lnTo>
                    <a:pt x="75279" y="46210"/>
                  </a:lnTo>
                  <a:lnTo>
                    <a:pt x="73279" y="44353"/>
                  </a:lnTo>
                  <a:lnTo>
                    <a:pt x="71422" y="42425"/>
                  </a:lnTo>
                  <a:lnTo>
                    <a:pt x="69779" y="40496"/>
                  </a:lnTo>
                  <a:lnTo>
                    <a:pt x="68208" y="38568"/>
                  </a:lnTo>
                  <a:lnTo>
                    <a:pt x="66780" y="36568"/>
                  </a:lnTo>
                  <a:lnTo>
                    <a:pt x="65494" y="34497"/>
                  </a:lnTo>
                  <a:lnTo>
                    <a:pt x="64280" y="32497"/>
                  </a:lnTo>
                  <a:lnTo>
                    <a:pt x="63209" y="30497"/>
                  </a:lnTo>
                  <a:lnTo>
                    <a:pt x="62280" y="28498"/>
                  </a:lnTo>
                  <a:lnTo>
                    <a:pt x="61423" y="26498"/>
                  </a:lnTo>
                  <a:lnTo>
                    <a:pt x="60637" y="24498"/>
                  </a:lnTo>
                  <a:lnTo>
                    <a:pt x="59995" y="22498"/>
                  </a:lnTo>
                  <a:lnTo>
                    <a:pt x="59352" y="20570"/>
                  </a:lnTo>
                  <a:lnTo>
                    <a:pt x="58852" y="18713"/>
                  </a:lnTo>
                  <a:lnTo>
                    <a:pt x="58423" y="16927"/>
                  </a:lnTo>
                  <a:lnTo>
                    <a:pt x="58066" y="15142"/>
                  </a:lnTo>
                  <a:lnTo>
                    <a:pt x="57781" y="13428"/>
                  </a:lnTo>
                  <a:lnTo>
                    <a:pt x="57566" y="11785"/>
                  </a:lnTo>
                  <a:lnTo>
                    <a:pt x="57352" y="10214"/>
                  </a:lnTo>
                  <a:lnTo>
                    <a:pt x="57066" y="7357"/>
                  </a:lnTo>
                  <a:lnTo>
                    <a:pt x="56995" y="4857"/>
                  </a:lnTo>
                  <a:lnTo>
                    <a:pt x="56995" y="2857"/>
                  </a:lnTo>
                  <a:lnTo>
                    <a:pt x="57066" y="1286"/>
                  </a:lnTo>
                  <a:lnTo>
                    <a:pt x="571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645;p37">
              <a:extLst>
                <a:ext uri="{FF2B5EF4-FFF2-40B4-BE49-F238E27FC236}">
                  <a16:creationId xmlns:a16="http://schemas.microsoft.com/office/drawing/2014/main" id="{750B6556-9B66-0040-8072-46A43D2C57E3}"/>
                </a:ext>
              </a:extLst>
            </p:cNvPr>
            <p:cNvSpPr/>
            <p:nvPr/>
          </p:nvSpPr>
          <p:spPr>
            <a:xfrm>
              <a:off x="7129635" y="4294574"/>
              <a:ext cx="98004" cy="79638"/>
            </a:xfrm>
            <a:custGeom>
              <a:avLst/>
              <a:gdLst/>
              <a:ahLst/>
              <a:cxnLst/>
              <a:rect l="l" t="t" r="r" b="b"/>
              <a:pathLst>
                <a:path w="6857" h="5572" extrusionOk="0">
                  <a:moveTo>
                    <a:pt x="6857" y="5572"/>
                  </a:moveTo>
                  <a:lnTo>
                    <a:pt x="6857" y="5572"/>
                  </a:lnTo>
                  <a:lnTo>
                    <a:pt x="6857" y="5572"/>
                  </a:lnTo>
                  <a:lnTo>
                    <a:pt x="6857" y="5572"/>
                  </a:lnTo>
                  <a:close/>
                  <a:moveTo>
                    <a:pt x="4357" y="3715"/>
                  </a:moveTo>
                  <a:lnTo>
                    <a:pt x="4357" y="3715"/>
                  </a:lnTo>
                  <a:lnTo>
                    <a:pt x="4357" y="3715"/>
                  </a:lnTo>
                  <a:lnTo>
                    <a:pt x="4357" y="3715"/>
                  </a:lnTo>
                  <a:lnTo>
                    <a:pt x="4357" y="3715"/>
                  </a:lnTo>
                  <a:close/>
                  <a:moveTo>
                    <a:pt x="4286" y="3715"/>
                  </a:moveTo>
                  <a:lnTo>
                    <a:pt x="4286" y="3715"/>
                  </a:lnTo>
                  <a:lnTo>
                    <a:pt x="4357" y="3715"/>
                  </a:lnTo>
                  <a:lnTo>
                    <a:pt x="4357" y="3715"/>
                  </a:lnTo>
                  <a:lnTo>
                    <a:pt x="4286" y="3715"/>
                  </a:lnTo>
                  <a:close/>
                  <a:moveTo>
                    <a:pt x="4286" y="3643"/>
                  </a:moveTo>
                  <a:lnTo>
                    <a:pt x="4286" y="3643"/>
                  </a:lnTo>
                  <a:lnTo>
                    <a:pt x="4286" y="3715"/>
                  </a:lnTo>
                  <a:lnTo>
                    <a:pt x="4286" y="3715"/>
                  </a:lnTo>
                  <a:lnTo>
                    <a:pt x="4286" y="3643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72" y="1858"/>
                  </a:lnTo>
                  <a:lnTo>
                    <a:pt x="4286" y="3643"/>
                  </a:lnTo>
                  <a:lnTo>
                    <a:pt x="4286" y="3643"/>
                  </a:lnTo>
                  <a:lnTo>
                    <a:pt x="2072" y="18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646;p37">
              <a:extLst>
                <a:ext uri="{FF2B5EF4-FFF2-40B4-BE49-F238E27FC236}">
                  <a16:creationId xmlns:a16="http://schemas.microsoft.com/office/drawing/2014/main" id="{A058AA8C-DED9-BC47-AE65-35F4872299BC}"/>
                </a:ext>
              </a:extLst>
            </p:cNvPr>
            <p:cNvSpPr/>
            <p:nvPr/>
          </p:nvSpPr>
          <p:spPr>
            <a:xfrm>
              <a:off x="7227624" y="437419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647;p37">
              <a:extLst>
                <a:ext uri="{FF2B5EF4-FFF2-40B4-BE49-F238E27FC236}">
                  <a16:creationId xmlns:a16="http://schemas.microsoft.com/office/drawing/2014/main" id="{C983C35C-2202-464A-BAC7-8EC863074443}"/>
                </a:ext>
              </a:extLst>
            </p:cNvPr>
            <p:cNvSpPr/>
            <p:nvPr/>
          </p:nvSpPr>
          <p:spPr>
            <a:xfrm>
              <a:off x="7191907" y="434765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648;p37">
              <a:extLst>
                <a:ext uri="{FF2B5EF4-FFF2-40B4-BE49-F238E27FC236}">
                  <a16:creationId xmlns:a16="http://schemas.microsoft.com/office/drawing/2014/main" id="{89575968-0841-BE45-B8AB-577C086BB973}"/>
                </a:ext>
              </a:extLst>
            </p:cNvPr>
            <p:cNvSpPr/>
            <p:nvPr/>
          </p:nvSpPr>
          <p:spPr>
            <a:xfrm>
              <a:off x="7190878" y="4347656"/>
              <a:ext cx="1043" cy="14"/>
            </a:xfrm>
            <a:custGeom>
              <a:avLst/>
              <a:gdLst/>
              <a:ahLst/>
              <a:cxnLst/>
              <a:rect l="l" t="t" r="r" b="b"/>
              <a:pathLst>
                <a:path w="73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72" y="1"/>
                  </a:lnTo>
                  <a:lnTo>
                    <a:pt x="72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649;p37">
              <a:extLst>
                <a:ext uri="{FF2B5EF4-FFF2-40B4-BE49-F238E27FC236}">
                  <a16:creationId xmlns:a16="http://schemas.microsoft.com/office/drawing/2014/main" id="{55FA0F57-859F-2F42-A7B6-CA855D7B75AF}"/>
                </a:ext>
              </a:extLst>
            </p:cNvPr>
            <p:cNvSpPr/>
            <p:nvPr/>
          </p:nvSpPr>
          <p:spPr>
            <a:xfrm>
              <a:off x="7190878" y="4346642"/>
              <a:ext cx="14" cy="1029"/>
            </a:xfrm>
            <a:custGeom>
              <a:avLst/>
              <a:gdLst/>
              <a:ahLst/>
              <a:cxnLst/>
              <a:rect l="l" t="t" r="r" b="b"/>
              <a:pathLst>
                <a:path w="1" h="7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650;p37">
              <a:extLst>
                <a:ext uri="{FF2B5EF4-FFF2-40B4-BE49-F238E27FC236}">
                  <a16:creationId xmlns:a16="http://schemas.microsoft.com/office/drawing/2014/main" id="{D7829DE5-9566-1C4E-9AF2-B9A010F12448}"/>
                </a:ext>
              </a:extLst>
            </p:cNvPr>
            <p:cNvSpPr/>
            <p:nvPr/>
          </p:nvSpPr>
          <p:spPr>
            <a:xfrm>
              <a:off x="7129635" y="4294574"/>
              <a:ext cx="61258" cy="52082"/>
            </a:xfrm>
            <a:custGeom>
              <a:avLst/>
              <a:gdLst/>
              <a:ahLst/>
              <a:cxnLst/>
              <a:rect l="l" t="t" r="r" b="b"/>
              <a:pathLst>
                <a:path w="4286" h="364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72" y="1858"/>
                  </a:lnTo>
                  <a:lnTo>
                    <a:pt x="4286" y="3643"/>
                  </a:lnTo>
                  <a:lnTo>
                    <a:pt x="4286" y="3643"/>
                  </a:lnTo>
                  <a:lnTo>
                    <a:pt x="2072" y="185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651;p37">
              <a:extLst>
                <a:ext uri="{FF2B5EF4-FFF2-40B4-BE49-F238E27FC236}">
                  <a16:creationId xmlns:a16="http://schemas.microsoft.com/office/drawing/2014/main" id="{64C636A6-5EAD-CD4C-AD29-5E931E4642DD}"/>
                </a:ext>
              </a:extLst>
            </p:cNvPr>
            <p:cNvSpPr/>
            <p:nvPr/>
          </p:nvSpPr>
          <p:spPr>
            <a:xfrm>
              <a:off x="7058173" y="4294574"/>
              <a:ext cx="170495" cy="80653"/>
            </a:xfrm>
            <a:custGeom>
              <a:avLst/>
              <a:gdLst/>
              <a:ahLst/>
              <a:cxnLst/>
              <a:rect l="l" t="t" r="r" b="b"/>
              <a:pathLst>
                <a:path w="11929" h="5643" fill="none" extrusionOk="0">
                  <a:moveTo>
                    <a:pt x="5000" y="1"/>
                  </a:moveTo>
                  <a:lnTo>
                    <a:pt x="5000" y="1"/>
                  </a:lnTo>
                  <a:lnTo>
                    <a:pt x="1" y="572"/>
                  </a:lnTo>
                  <a:lnTo>
                    <a:pt x="1" y="572"/>
                  </a:lnTo>
                  <a:lnTo>
                    <a:pt x="1287" y="1858"/>
                  </a:lnTo>
                  <a:lnTo>
                    <a:pt x="2572" y="3143"/>
                  </a:lnTo>
                  <a:lnTo>
                    <a:pt x="4001" y="4357"/>
                  </a:lnTo>
                  <a:lnTo>
                    <a:pt x="5429" y="5643"/>
                  </a:lnTo>
                  <a:lnTo>
                    <a:pt x="11928" y="5643"/>
                  </a:lnTo>
                  <a:lnTo>
                    <a:pt x="11928" y="5643"/>
                  </a:lnTo>
                  <a:lnTo>
                    <a:pt x="11928" y="5643"/>
                  </a:lnTo>
                  <a:lnTo>
                    <a:pt x="11857" y="5572"/>
                  </a:lnTo>
                  <a:lnTo>
                    <a:pt x="11857" y="5572"/>
                  </a:lnTo>
                  <a:lnTo>
                    <a:pt x="11857" y="5572"/>
                  </a:lnTo>
                  <a:lnTo>
                    <a:pt x="9357" y="3715"/>
                  </a:lnTo>
                  <a:lnTo>
                    <a:pt x="9357" y="3715"/>
                  </a:lnTo>
                  <a:lnTo>
                    <a:pt x="9357" y="3715"/>
                  </a:lnTo>
                  <a:lnTo>
                    <a:pt x="9357" y="3715"/>
                  </a:lnTo>
                  <a:lnTo>
                    <a:pt x="9357" y="3715"/>
                  </a:lnTo>
                  <a:lnTo>
                    <a:pt x="9357" y="3715"/>
                  </a:lnTo>
                  <a:lnTo>
                    <a:pt x="9286" y="3715"/>
                  </a:lnTo>
                  <a:lnTo>
                    <a:pt x="9286" y="3715"/>
                  </a:lnTo>
                  <a:lnTo>
                    <a:pt x="9286" y="3715"/>
                  </a:lnTo>
                  <a:lnTo>
                    <a:pt x="9286" y="3715"/>
                  </a:lnTo>
                  <a:lnTo>
                    <a:pt x="9286" y="3643"/>
                  </a:lnTo>
                  <a:lnTo>
                    <a:pt x="9286" y="3643"/>
                  </a:lnTo>
                  <a:lnTo>
                    <a:pt x="9286" y="3643"/>
                  </a:lnTo>
                  <a:lnTo>
                    <a:pt x="9286" y="3643"/>
                  </a:lnTo>
                  <a:lnTo>
                    <a:pt x="7072" y="1858"/>
                  </a:lnTo>
                  <a:lnTo>
                    <a:pt x="500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652;p37">
              <a:extLst>
                <a:ext uri="{FF2B5EF4-FFF2-40B4-BE49-F238E27FC236}">
                  <a16:creationId xmlns:a16="http://schemas.microsoft.com/office/drawing/2014/main" id="{119AE1DE-D7FA-1243-A5AC-5A9D9E565BF2}"/>
                </a:ext>
              </a:extLst>
            </p:cNvPr>
            <p:cNvSpPr/>
            <p:nvPr/>
          </p:nvSpPr>
          <p:spPr>
            <a:xfrm>
              <a:off x="5938369" y="4294574"/>
              <a:ext cx="99033" cy="79638"/>
            </a:xfrm>
            <a:custGeom>
              <a:avLst/>
              <a:gdLst/>
              <a:ahLst/>
              <a:cxnLst/>
              <a:rect l="l" t="t" r="r" b="b"/>
              <a:pathLst>
                <a:path w="6929" h="5572" extrusionOk="0">
                  <a:moveTo>
                    <a:pt x="1" y="5572"/>
                  </a:moveTo>
                  <a:lnTo>
                    <a:pt x="1" y="5572"/>
                  </a:lnTo>
                  <a:lnTo>
                    <a:pt x="1" y="5572"/>
                  </a:lnTo>
                  <a:close/>
                  <a:moveTo>
                    <a:pt x="2715" y="3572"/>
                  </a:moveTo>
                  <a:lnTo>
                    <a:pt x="2715" y="3572"/>
                  </a:lnTo>
                  <a:lnTo>
                    <a:pt x="2715" y="3572"/>
                  </a:lnTo>
                  <a:lnTo>
                    <a:pt x="2715" y="3572"/>
                  </a:lnTo>
                  <a:lnTo>
                    <a:pt x="2715" y="3572"/>
                  </a:lnTo>
                  <a:close/>
                  <a:moveTo>
                    <a:pt x="2786" y="3572"/>
                  </a:moveTo>
                  <a:lnTo>
                    <a:pt x="2786" y="3572"/>
                  </a:lnTo>
                  <a:lnTo>
                    <a:pt x="2715" y="3572"/>
                  </a:lnTo>
                  <a:lnTo>
                    <a:pt x="2715" y="3572"/>
                  </a:lnTo>
                  <a:lnTo>
                    <a:pt x="2786" y="3572"/>
                  </a:lnTo>
                  <a:close/>
                  <a:moveTo>
                    <a:pt x="6929" y="1"/>
                  </a:moveTo>
                  <a:lnTo>
                    <a:pt x="6929" y="1"/>
                  </a:lnTo>
                  <a:lnTo>
                    <a:pt x="4929" y="1786"/>
                  </a:lnTo>
                  <a:lnTo>
                    <a:pt x="2786" y="3572"/>
                  </a:lnTo>
                  <a:lnTo>
                    <a:pt x="2786" y="3572"/>
                  </a:lnTo>
                  <a:lnTo>
                    <a:pt x="4929" y="1786"/>
                  </a:lnTo>
                  <a:lnTo>
                    <a:pt x="6929" y="1"/>
                  </a:lnTo>
                  <a:lnTo>
                    <a:pt x="6929" y="1"/>
                  </a:lnTo>
                  <a:lnTo>
                    <a:pt x="692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653;p37">
              <a:extLst>
                <a:ext uri="{FF2B5EF4-FFF2-40B4-BE49-F238E27FC236}">
                  <a16:creationId xmlns:a16="http://schemas.microsoft.com/office/drawing/2014/main" id="{5B48B429-1AB1-D440-8894-96C9607D693C}"/>
                </a:ext>
              </a:extLst>
            </p:cNvPr>
            <p:cNvSpPr/>
            <p:nvPr/>
          </p:nvSpPr>
          <p:spPr>
            <a:xfrm>
              <a:off x="5938369" y="437419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654;p37">
              <a:extLst>
                <a:ext uri="{FF2B5EF4-FFF2-40B4-BE49-F238E27FC236}">
                  <a16:creationId xmlns:a16="http://schemas.microsoft.com/office/drawing/2014/main" id="{EC77C977-9F6C-1B46-B85D-B83CB238A376}"/>
                </a:ext>
              </a:extLst>
            </p:cNvPr>
            <p:cNvSpPr/>
            <p:nvPr/>
          </p:nvSpPr>
          <p:spPr>
            <a:xfrm>
              <a:off x="5977159" y="434561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655;p37">
              <a:extLst>
                <a:ext uri="{FF2B5EF4-FFF2-40B4-BE49-F238E27FC236}">
                  <a16:creationId xmlns:a16="http://schemas.microsoft.com/office/drawing/2014/main" id="{291BB59C-1C50-654E-8D7A-F31EB8DAB1AD}"/>
                </a:ext>
              </a:extLst>
            </p:cNvPr>
            <p:cNvSpPr/>
            <p:nvPr/>
          </p:nvSpPr>
          <p:spPr>
            <a:xfrm>
              <a:off x="5977159" y="4345612"/>
              <a:ext cx="1043" cy="14"/>
            </a:xfrm>
            <a:custGeom>
              <a:avLst/>
              <a:gdLst/>
              <a:ahLst/>
              <a:cxnLst/>
              <a:rect l="l" t="t" r="r" b="b"/>
              <a:pathLst>
                <a:path w="73" h="1" fill="none" extrusionOk="0">
                  <a:moveTo>
                    <a:pt x="72" y="1"/>
                  </a:moveTo>
                  <a:lnTo>
                    <a:pt x="7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656;p37">
              <a:extLst>
                <a:ext uri="{FF2B5EF4-FFF2-40B4-BE49-F238E27FC236}">
                  <a16:creationId xmlns:a16="http://schemas.microsoft.com/office/drawing/2014/main" id="{5A3393B5-F21A-4941-9853-E698B1A8AD3F}"/>
                </a:ext>
              </a:extLst>
            </p:cNvPr>
            <p:cNvSpPr/>
            <p:nvPr/>
          </p:nvSpPr>
          <p:spPr>
            <a:xfrm>
              <a:off x="5978188" y="4294574"/>
              <a:ext cx="59214" cy="51053"/>
            </a:xfrm>
            <a:custGeom>
              <a:avLst/>
              <a:gdLst/>
              <a:ahLst/>
              <a:cxnLst/>
              <a:rect l="l" t="t" r="r" b="b"/>
              <a:pathLst>
                <a:path w="4143" h="3572" fill="none" extrusionOk="0">
                  <a:moveTo>
                    <a:pt x="4143" y="1"/>
                  </a:moveTo>
                  <a:lnTo>
                    <a:pt x="4143" y="1"/>
                  </a:lnTo>
                  <a:lnTo>
                    <a:pt x="2143" y="1786"/>
                  </a:lnTo>
                  <a:lnTo>
                    <a:pt x="0" y="3572"/>
                  </a:lnTo>
                  <a:lnTo>
                    <a:pt x="0" y="3572"/>
                  </a:lnTo>
                  <a:lnTo>
                    <a:pt x="2143" y="1786"/>
                  </a:lnTo>
                  <a:lnTo>
                    <a:pt x="4143" y="1"/>
                  </a:lnTo>
                  <a:lnTo>
                    <a:pt x="4143" y="1"/>
                  </a:lnTo>
                  <a:lnTo>
                    <a:pt x="414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657;p37">
              <a:extLst>
                <a:ext uri="{FF2B5EF4-FFF2-40B4-BE49-F238E27FC236}">
                  <a16:creationId xmlns:a16="http://schemas.microsoft.com/office/drawing/2014/main" id="{3E35F25F-938E-B24C-867B-8E8A5957FA4C}"/>
                </a:ext>
              </a:extLst>
            </p:cNvPr>
            <p:cNvSpPr/>
            <p:nvPr/>
          </p:nvSpPr>
          <p:spPr>
            <a:xfrm>
              <a:off x="5937355" y="4294574"/>
              <a:ext cx="170481" cy="80653"/>
            </a:xfrm>
            <a:custGeom>
              <a:avLst/>
              <a:gdLst/>
              <a:ahLst/>
              <a:cxnLst/>
              <a:rect l="l" t="t" r="r" b="b"/>
              <a:pathLst>
                <a:path w="11928" h="5643" fill="none" extrusionOk="0">
                  <a:moveTo>
                    <a:pt x="7000" y="1"/>
                  </a:moveTo>
                  <a:lnTo>
                    <a:pt x="7000" y="1"/>
                  </a:lnTo>
                  <a:lnTo>
                    <a:pt x="5000" y="1786"/>
                  </a:lnTo>
                  <a:lnTo>
                    <a:pt x="2857" y="3572"/>
                  </a:lnTo>
                  <a:lnTo>
                    <a:pt x="2857" y="3572"/>
                  </a:lnTo>
                  <a:lnTo>
                    <a:pt x="2857" y="3572"/>
                  </a:lnTo>
                  <a:lnTo>
                    <a:pt x="2857" y="3572"/>
                  </a:lnTo>
                  <a:lnTo>
                    <a:pt x="2786" y="3572"/>
                  </a:lnTo>
                  <a:lnTo>
                    <a:pt x="2786" y="3572"/>
                  </a:lnTo>
                  <a:lnTo>
                    <a:pt x="2786" y="3572"/>
                  </a:lnTo>
                  <a:lnTo>
                    <a:pt x="2786" y="3572"/>
                  </a:lnTo>
                  <a:lnTo>
                    <a:pt x="2786" y="3572"/>
                  </a:lnTo>
                  <a:lnTo>
                    <a:pt x="2786" y="3572"/>
                  </a:lnTo>
                  <a:lnTo>
                    <a:pt x="1429" y="4572"/>
                  </a:lnTo>
                  <a:lnTo>
                    <a:pt x="72" y="5572"/>
                  </a:lnTo>
                  <a:lnTo>
                    <a:pt x="72" y="5572"/>
                  </a:lnTo>
                  <a:lnTo>
                    <a:pt x="72" y="5572"/>
                  </a:lnTo>
                  <a:lnTo>
                    <a:pt x="0" y="5643"/>
                  </a:lnTo>
                  <a:lnTo>
                    <a:pt x="6500" y="5643"/>
                  </a:lnTo>
                  <a:lnTo>
                    <a:pt x="6500" y="5643"/>
                  </a:lnTo>
                  <a:lnTo>
                    <a:pt x="8000" y="4357"/>
                  </a:lnTo>
                  <a:lnTo>
                    <a:pt x="9357" y="3143"/>
                  </a:lnTo>
                  <a:lnTo>
                    <a:pt x="10714" y="1858"/>
                  </a:lnTo>
                  <a:lnTo>
                    <a:pt x="11928" y="572"/>
                  </a:lnTo>
                  <a:lnTo>
                    <a:pt x="11928" y="572"/>
                  </a:lnTo>
                  <a:lnTo>
                    <a:pt x="700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658;p37">
              <a:extLst>
                <a:ext uri="{FF2B5EF4-FFF2-40B4-BE49-F238E27FC236}">
                  <a16:creationId xmlns:a16="http://schemas.microsoft.com/office/drawing/2014/main" id="{4F1E5CD6-9D8B-2D40-9233-C86F20B5C153}"/>
                </a:ext>
              </a:extLst>
            </p:cNvPr>
            <p:cNvSpPr/>
            <p:nvPr/>
          </p:nvSpPr>
          <p:spPr>
            <a:xfrm>
              <a:off x="6030242" y="4302749"/>
              <a:ext cx="1105525" cy="72477"/>
            </a:xfrm>
            <a:custGeom>
              <a:avLst/>
              <a:gdLst/>
              <a:ahLst/>
              <a:cxnLst/>
              <a:rect l="l" t="t" r="r" b="b"/>
              <a:pathLst>
                <a:path w="77350" h="5071" extrusionOk="0">
                  <a:moveTo>
                    <a:pt x="5429" y="0"/>
                  </a:moveTo>
                  <a:lnTo>
                    <a:pt x="4215" y="1286"/>
                  </a:lnTo>
                  <a:lnTo>
                    <a:pt x="2858" y="2571"/>
                  </a:lnTo>
                  <a:lnTo>
                    <a:pt x="1501" y="3785"/>
                  </a:lnTo>
                  <a:lnTo>
                    <a:pt x="1" y="5071"/>
                  </a:lnTo>
                  <a:lnTo>
                    <a:pt x="77350" y="5071"/>
                  </a:lnTo>
                  <a:lnTo>
                    <a:pt x="75922" y="3785"/>
                  </a:lnTo>
                  <a:lnTo>
                    <a:pt x="74493" y="2571"/>
                  </a:lnTo>
                  <a:lnTo>
                    <a:pt x="73208" y="1286"/>
                  </a:lnTo>
                  <a:lnTo>
                    <a:pt x="71922" y="0"/>
                  </a:lnTo>
                  <a:lnTo>
                    <a:pt x="67922" y="429"/>
                  </a:lnTo>
                  <a:lnTo>
                    <a:pt x="63851" y="786"/>
                  </a:lnTo>
                  <a:lnTo>
                    <a:pt x="59780" y="1071"/>
                  </a:lnTo>
                  <a:lnTo>
                    <a:pt x="55638" y="1286"/>
                  </a:lnTo>
                  <a:lnTo>
                    <a:pt x="51424" y="1500"/>
                  </a:lnTo>
                  <a:lnTo>
                    <a:pt x="47210" y="1643"/>
                  </a:lnTo>
                  <a:lnTo>
                    <a:pt x="42996" y="1714"/>
                  </a:lnTo>
                  <a:lnTo>
                    <a:pt x="38711" y="1786"/>
                  </a:lnTo>
                  <a:lnTo>
                    <a:pt x="34426" y="1714"/>
                  </a:lnTo>
                  <a:lnTo>
                    <a:pt x="30141" y="1643"/>
                  </a:lnTo>
                  <a:lnTo>
                    <a:pt x="25927" y="1500"/>
                  </a:lnTo>
                  <a:lnTo>
                    <a:pt x="21784" y="1286"/>
                  </a:lnTo>
                  <a:lnTo>
                    <a:pt x="17642" y="1071"/>
                  </a:lnTo>
                  <a:lnTo>
                    <a:pt x="13499" y="786"/>
                  </a:lnTo>
                  <a:lnTo>
                    <a:pt x="9428" y="429"/>
                  </a:lnTo>
                  <a:lnTo>
                    <a:pt x="54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659;p37">
              <a:extLst>
                <a:ext uri="{FF2B5EF4-FFF2-40B4-BE49-F238E27FC236}">
                  <a16:creationId xmlns:a16="http://schemas.microsoft.com/office/drawing/2014/main" id="{E71DC1CC-9315-FC47-8622-78AA8C96DBBF}"/>
                </a:ext>
              </a:extLst>
            </p:cNvPr>
            <p:cNvSpPr/>
            <p:nvPr/>
          </p:nvSpPr>
          <p:spPr>
            <a:xfrm>
              <a:off x="5587217" y="4368080"/>
              <a:ext cx="1992603" cy="182730"/>
            </a:xfrm>
            <a:custGeom>
              <a:avLst/>
              <a:gdLst/>
              <a:ahLst/>
              <a:cxnLst/>
              <a:rect l="l" t="t" r="r" b="b"/>
              <a:pathLst>
                <a:path w="139416" h="12785" extrusionOk="0">
                  <a:moveTo>
                    <a:pt x="8214" y="0"/>
                  </a:moveTo>
                  <a:lnTo>
                    <a:pt x="7357" y="71"/>
                  </a:lnTo>
                  <a:lnTo>
                    <a:pt x="6572" y="143"/>
                  </a:lnTo>
                  <a:lnTo>
                    <a:pt x="5786" y="357"/>
                  </a:lnTo>
                  <a:lnTo>
                    <a:pt x="5000" y="643"/>
                  </a:lnTo>
                  <a:lnTo>
                    <a:pt x="4286" y="1000"/>
                  </a:lnTo>
                  <a:lnTo>
                    <a:pt x="3572" y="1428"/>
                  </a:lnTo>
                  <a:lnTo>
                    <a:pt x="3001" y="1857"/>
                  </a:lnTo>
                  <a:lnTo>
                    <a:pt x="2358" y="2428"/>
                  </a:lnTo>
                  <a:lnTo>
                    <a:pt x="1858" y="3000"/>
                  </a:lnTo>
                  <a:lnTo>
                    <a:pt x="1358" y="3643"/>
                  </a:lnTo>
                  <a:lnTo>
                    <a:pt x="929" y="4357"/>
                  </a:lnTo>
                  <a:lnTo>
                    <a:pt x="644" y="5071"/>
                  </a:lnTo>
                  <a:lnTo>
                    <a:pt x="358" y="5785"/>
                  </a:lnTo>
                  <a:lnTo>
                    <a:pt x="144" y="6571"/>
                  </a:lnTo>
                  <a:lnTo>
                    <a:pt x="1" y="7428"/>
                  </a:lnTo>
                  <a:lnTo>
                    <a:pt x="1" y="8285"/>
                  </a:lnTo>
                  <a:lnTo>
                    <a:pt x="1" y="11142"/>
                  </a:lnTo>
                  <a:lnTo>
                    <a:pt x="1" y="11499"/>
                  </a:lnTo>
                  <a:lnTo>
                    <a:pt x="72" y="11785"/>
                  </a:lnTo>
                  <a:lnTo>
                    <a:pt x="215" y="12070"/>
                  </a:lnTo>
                  <a:lnTo>
                    <a:pt x="429" y="12285"/>
                  </a:lnTo>
                  <a:lnTo>
                    <a:pt x="715" y="12499"/>
                  </a:lnTo>
                  <a:lnTo>
                    <a:pt x="1001" y="12642"/>
                  </a:lnTo>
                  <a:lnTo>
                    <a:pt x="1287" y="12784"/>
                  </a:lnTo>
                  <a:lnTo>
                    <a:pt x="138058" y="12784"/>
                  </a:lnTo>
                  <a:lnTo>
                    <a:pt x="138415" y="12642"/>
                  </a:lnTo>
                  <a:lnTo>
                    <a:pt x="138701" y="12499"/>
                  </a:lnTo>
                  <a:lnTo>
                    <a:pt x="138915" y="12285"/>
                  </a:lnTo>
                  <a:lnTo>
                    <a:pt x="139130" y="12070"/>
                  </a:lnTo>
                  <a:lnTo>
                    <a:pt x="139272" y="11785"/>
                  </a:lnTo>
                  <a:lnTo>
                    <a:pt x="139344" y="11499"/>
                  </a:lnTo>
                  <a:lnTo>
                    <a:pt x="139415" y="11142"/>
                  </a:lnTo>
                  <a:lnTo>
                    <a:pt x="139415" y="8285"/>
                  </a:lnTo>
                  <a:lnTo>
                    <a:pt x="139344" y="7428"/>
                  </a:lnTo>
                  <a:lnTo>
                    <a:pt x="139201" y="6571"/>
                  </a:lnTo>
                  <a:lnTo>
                    <a:pt x="139058" y="5785"/>
                  </a:lnTo>
                  <a:lnTo>
                    <a:pt x="138772" y="5071"/>
                  </a:lnTo>
                  <a:lnTo>
                    <a:pt x="138415" y="4357"/>
                  </a:lnTo>
                  <a:lnTo>
                    <a:pt x="137987" y="3643"/>
                  </a:lnTo>
                  <a:lnTo>
                    <a:pt x="137487" y="3000"/>
                  </a:lnTo>
                  <a:lnTo>
                    <a:pt x="136987" y="2428"/>
                  </a:lnTo>
                  <a:lnTo>
                    <a:pt x="136415" y="1857"/>
                  </a:lnTo>
                  <a:lnTo>
                    <a:pt x="135773" y="1428"/>
                  </a:lnTo>
                  <a:lnTo>
                    <a:pt x="135058" y="1000"/>
                  </a:lnTo>
                  <a:lnTo>
                    <a:pt x="134344" y="643"/>
                  </a:lnTo>
                  <a:lnTo>
                    <a:pt x="133630" y="357"/>
                  </a:lnTo>
                  <a:lnTo>
                    <a:pt x="132773" y="143"/>
                  </a:lnTo>
                  <a:lnTo>
                    <a:pt x="131987" y="71"/>
                  </a:lnTo>
                  <a:lnTo>
                    <a:pt x="131130" y="0"/>
                  </a:lnTo>
                  <a:close/>
                </a:path>
              </a:pathLst>
            </a:custGeom>
            <a:solidFill>
              <a:srgbClr val="E42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660;p37">
              <a:extLst>
                <a:ext uri="{FF2B5EF4-FFF2-40B4-BE49-F238E27FC236}">
                  <a16:creationId xmlns:a16="http://schemas.microsoft.com/office/drawing/2014/main" id="{9FFE81E0-9F41-E441-A279-702F6D01D1D9}"/>
                </a:ext>
              </a:extLst>
            </p:cNvPr>
            <p:cNvSpPr/>
            <p:nvPr/>
          </p:nvSpPr>
          <p:spPr>
            <a:xfrm>
              <a:off x="5043144" y="3438139"/>
              <a:ext cx="3080748" cy="250104"/>
            </a:xfrm>
            <a:custGeom>
              <a:avLst/>
              <a:gdLst/>
              <a:ahLst/>
              <a:cxnLst/>
              <a:rect l="l" t="t" r="r" b="b"/>
              <a:pathLst>
                <a:path w="215550" h="17499" extrusionOk="0">
                  <a:moveTo>
                    <a:pt x="0" y="0"/>
                  </a:moveTo>
                  <a:lnTo>
                    <a:pt x="0" y="6785"/>
                  </a:lnTo>
                  <a:lnTo>
                    <a:pt x="0" y="7857"/>
                  </a:lnTo>
                  <a:lnTo>
                    <a:pt x="215" y="8928"/>
                  </a:lnTo>
                  <a:lnTo>
                    <a:pt x="429" y="9928"/>
                  </a:lnTo>
                  <a:lnTo>
                    <a:pt x="786" y="10928"/>
                  </a:lnTo>
                  <a:lnTo>
                    <a:pt x="1286" y="11856"/>
                  </a:lnTo>
                  <a:lnTo>
                    <a:pt x="1786" y="12785"/>
                  </a:lnTo>
                  <a:lnTo>
                    <a:pt x="2429" y="13642"/>
                  </a:lnTo>
                  <a:lnTo>
                    <a:pt x="3143" y="14356"/>
                  </a:lnTo>
                  <a:lnTo>
                    <a:pt x="3857" y="15070"/>
                  </a:lnTo>
                  <a:lnTo>
                    <a:pt x="4714" y="15713"/>
                  </a:lnTo>
                  <a:lnTo>
                    <a:pt x="5571" y="16213"/>
                  </a:lnTo>
                  <a:lnTo>
                    <a:pt x="6571" y="16641"/>
                  </a:lnTo>
                  <a:lnTo>
                    <a:pt x="7500" y="17070"/>
                  </a:lnTo>
                  <a:lnTo>
                    <a:pt x="8571" y="17284"/>
                  </a:lnTo>
                  <a:lnTo>
                    <a:pt x="9642" y="17499"/>
                  </a:lnTo>
                  <a:lnTo>
                    <a:pt x="205836" y="17499"/>
                  </a:lnTo>
                  <a:lnTo>
                    <a:pt x="206908" y="17284"/>
                  </a:lnTo>
                  <a:lnTo>
                    <a:pt x="207979" y="17070"/>
                  </a:lnTo>
                  <a:lnTo>
                    <a:pt x="208979" y="16641"/>
                  </a:lnTo>
                  <a:lnTo>
                    <a:pt x="209907" y="16213"/>
                  </a:lnTo>
                  <a:lnTo>
                    <a:pt x="210764" y="15713"/>
                  </a:lnTo>
                  <a:lnTo>
                    <a:pt x="211622" y="15070"/>
                  </a:lnTo>
                  <a:lnTo>
                    <a:pt x="212336" y="14356"/>
                  </a:lnTo>
                  <a:lnTo>
                    <a:pt x="213050" y="13642"/>
                  </a:lnTo>
                  <a:lnTo>
                    <a:pt x="213693" y="12785"/>
                  </a:lnTo>
                  <a:lnTo>
                    <a:pt x="214193" y="11856"/>
                  </a:lnTo>
                  <a:lnTo>
                    <a:pt x="214693" y="10928"/>
                  </a:lnTo>
                  <a:lnTo>
                    <a:pt x="215050" y="9928"/>
                  </a:lnTo>
                  <a:lnTo>
                    <a:pt x="215335" y="8928"/>
                  </a:lnTo>
                  <a:lnTo>
                    <a:pt x="215478" y="7857"/>
                  </a:lnTo>
                  <a:lnTo>
                    <a:pt x="215550" y="6785"/>
                  </a:lnTo>
                  <a:lnTo>
                    <a:pt x="2155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661;p37">
              <a:extLst>
                <a:ext uri="{FF2B5EF4-FFF2-40B4-BE49-F238E27FC236}">
                  <a16:creationId xmlns:a16="http://schemas.microsoft.com/office/drawing/2014/main" id="{806B45B7-29F9-034A-B5B9-8CCC5D24F548}"/>
                </a:ext>
              </a:extLst>
            </p:cNvPr>
            <p:cNvSpPr/>
            <p:nvPr/>
          </p:nvSpPr>
          <p:spPr>
            <a:xfrm>
              <a:off x="5043144" y="3438139"/>
              <a:ext cx="3080748" cy="250104"/>
            </a:xfrm>
            <a:custGeom>
              <a:avLst/>
              <a:gdLst/>
              <a:ahLst/>
              <a:cxnLst/>
              <a:rect l="l" t="t" r="r" b="b"/>
              <a:pathLst>
                <a:path w="215550" h="17499" fill="none" extrusionOk="0">
                  <a:moveTo>
                    <a:pt x="0" y="0"/>
                  </a:moveTo>
                  <a:lnTo>
                    <a:pt x="0" y="6785"/>
                  </a:lnTo>
                  <a:lnTo>
                    <a:pt x="0" y="6785"/>
                  </a:lnTo>
                  <a:lnTo>
                    <a:pt x="0" y="7857"/>
                  </a:lnTo>
                  <a:lnTo>
                    <a:pt x="215" y="8928"/>
                  </a:lnTo>
                  <a:lnTo>
                    <a:pt x="429" y="9928"/>
                  </a:lnTo>
                  <a:lnTo>
                    <a:pt x="786" y="10928"/>
                  </a:lnTo>
                  <a:lnTo>
                    <a:pt x="1286" y="11856"/>
                  </a:lnTo>
                  <a:lnTo>
                    <a:pt x="1786" y="12785"/>
                  </a:lnTo>
                  <a:lnTo>
                    <a:pt x="2429" y="13642"/>
                  </a:lnTo>
                  <a:lnTo>
                    <a:pt x="3143" y="14356"/>
                  </a:lnTo>
                  <a:lnTo>
                    <a:pt x="3857" y="15070"/>
                  </a:lnTo>
                  <a:lnTo>
                    <a:pt x="4714" y="15713"/>
                  </a:lnTo>
                  <a:lnTo>
                    <a:pt x="5571" y="16213"/>
                  </a:lnTo>
                  <a:lnTo>
                    <a:pt x="6571" y="16641"/>
                  </a:lnTo>
                  <a:lnTo>
                    <a:pt x="7500" y="17070"/>
                  </a:lnTo>
                  <a:lnTo>
                    <a:pt x="8571" y="17284"/>
                  </a:lnTo>
                  <a:lnTo>
                    <a:pt x="9642" y="17499"/>
                  </a:lnTo>
                  <a:lnTo>
                    <a:pt x="10714" y="17499"/>
                  </a:lnTo>
                  <a:lnTo>
                    <a:pt x="204765" y="17499"/>
                  </a:lnTo>
                  <a:lnTo>
                    <a:pt x="204765" y="17499"/>
                  </a:lnTo>
                  <a:lnTo>
                    <a:pt x="205836" y="17499"/>
                  </a:lnTo>
                  <a:lnTo>
                    <a:pt x="206908" y="17284"/>
                  </a:lnTo>
                  <a:lnTo>
                    <a:pt x="207979" y="17070"/>
                  </a:lnTo>
                  <a:lnTo>
                    <a:pt x="208979" y="16641"/>
                  </a:lnTo>
                  <a:lnTo>
                    <a:pt x="209907" y="16213"/>
                  </a:lnTo>
                  <a:lnTo>
                    <a:pt x="210764" y="15713"/>
                  </a:lnTo>
                  <a:lnTo>
                    <a:pt x="211622" y="15070"/>
                  </a:lnTo>
                  <a:lnTo>
                    <a:pt x="212336" y="14356"/>
                  </a:lnTo>
                  <a:lnTo>
                    <a:pt x="213050" y="13642"/>
                  </a:lnTo>
                  <a:lnTo>
                    <a:pt x="213693" y="12785"/>
                  </a:lnTo>
                  <a:lnTo>
                    <a:pt x="214193" y="11856"/>
                  </a:lnTo>
                  <a:lnTo>
                    <a:pt x="214693" y="10928"/>
                  </a:lnTo>
                  <a:lnTo>
                    <a:pt x="215050" y="9928"/>
                  </a:lnTo>
                  <a:lnTo>
                    <a:pt x="215335" y="8928"/>
                  </a:lnTo>
                  <a:lnTo>
                    <a:pt x="215478" y="7857"/>
                  </a:lnTo>
                  <a:lnTo>
                    <a:pt x="215550" y="6785"/>
                  </a:lnTo>
                  <a:lnTo>
                    <a:pt x="215550" y="0"/>
                  </a:ln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662;p37">
              <a:extLst>
                <a:ext uri="{FF2B5EF4-FFF2-40B4-BE49-F238E27FC236}">
                  <a16:creationId xmlns:a16="http://schemas.microsoft.com/office/drawing/2014/main" id="{C734491F-8CCF-8540-A198-564ABF0A3EC4}"/>
                </a:ext>
              </a:extLst>
            </p:cNvPr>
            <p:cNvSpPr/>
            <p:nvPr/>
          </p:nvSpPr>
          <p:spPr>
            <a:xfrm>
              <a:off x="7642064" y="3534084"/>
              <a:ext cx="59228" cy="58199"/>
            </a:xfrm>
            <a:custGeom>
              <a:avLst/>
              <a:gdLst/>
              <a:ahLst/>
              <a:cxnLst/>
              <a:rect l="l" t="t" r="r" b="b"/>
              <a:pathLst>
                <a:path w="4144" h="4072" fill="none" extrusionOk="0">
                  <a:moveTo>
                    <a:pt x="3715" y="4072"/>
                  </a:moveTo>
                  <a:lnTo>
                    <a:pt x="429" y="4072"/>
                  </a:lnTo>
                  <a:lnTo>
                    <a:pt x="429" y="4072"/>
                  </a:lnTo>
                  <a:lnTo>
                    <a:pt x="215" y="4072"/>
                  </a:lnTo>
                  <a:lnTo>
                    <a:pt x="144" y="4000"/>
                  </a:lnTo>
                  <a:lnTo>
                    <a:pt x="1" y="3858"/>
                  </a:lnTo>
                  <a:lnTo>
                    <a:pt x="1" y="3643"/>
                  </a:lnTo>
                  <a:lnTo>
                    <a:pt x="1" y="358"/>
                  </a:lnTo>
                  <a:lnTo>
                    <a:pt x="1" y="358"/>
                  </a:lnTo>
                  <a:lnTo>
                    <a:pt x="1" y="215"/>
                  </a:lnTo>
                  <a:lnTo>
                    <a:pt x="144" y="72"/>
                  </a:lnTo>
                  <a:lnTo>
                    <a:pt x="215" y="1"/>
                  </a:lnTo>
                  <a:lnTo>
                    <a:pt x="429" y="1"/>
                  </a:lnTo>
                  <a:lnTo>
                    <a:pt x="3715" y="1"/>
                  </a:lnTo>
                  <a:lnTo>
                    <a:pt x="3715" y="1"/>
                  </a:lnTo>
                  <a:lnTo>
                    <a:pt x="3858" y="1"/>
                  </a:lnTo>
                  <a:lnTo>
                    <a:pt x="4000" y="72"/>
                  </a:lnTo>
                  <a:lnTo>
                    <a:pt x="4072" y="215"/>
                  </a:lnTo>
                  <a:lnTo>
                    <a:pt x="4143" y="358"/>
                  </a:lnTo>
                  <a:lnTo>
                    <a:pt x="4143" y="3643"/>
                  </a:lnTo>
                  <a:lnTo>
                    <a:pt x="4143" y="3643"/>
                  </a:lnTo>
                  <a:lnTo>
                    <a:pt x="4072" y="3858"/>
                  </a:lnTo>
                  <a:lnTo>
                    <a:pt x="4000" y="4000"/>
                  </a:lnTo>
                  <a:lnTo>
                    <a:pt x="3858" y="4072"/>
                  </a:lnTo>
                  <a:lnTo>
                    <a:pt x="3715" y="407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663;p37">
              <a:extLst>
                <a:ext uri="{FF2B5EF4-FFF2-40B4-BE49-F238E27FC236}">
                  <a16:creationId xmlns:a16="http://schemas.microsoft.com/office/drawing/2014/main" id="{EC9D3C90-B73D-2342-9FE7-5B8A303F6E19}"/>
                </a:ext>
              </a:extLst>
            </p:cNvPr>
            <p:cNvSpPr/>
            <p:nvPr/>
          </p:nvSpPr>
          <p:spPr>
            <a:xfrm>
              <a:off x="7650239" y="3541231"/>
              <a:ext cx="42877" cy="43907"/>
            </a:xfrm>
            <a:custGeom>
              <a:avLst/>
              <a:gdLst/>
              <a:ahLst/>
              <a:cxnLst/>
              <a:rect l="l" t="t" r="r" b="b"/>
              <a:pathLst>
                <a:path w="3000" h="3072" fill="none" extrusionOk="0">
                  <a:moveTo>
                    <a:pt x="2714" y="3072"/>
                  </a:moveTo>
                  <a:lnTo>
                    <a:pt x="286" y="3072"/>
                  </a:lnTo>
                  <a:lnTo>
                    <a:pt x="286" y="3072"/>
                  </a:lnTo>
                  <a:lnTo>
                    <a:pt x="143" y="3001"/>
                  </a:lnTo>
                  <a:lnTo>
                    <a:pt x="72" y="2929"/>
                  </a:lnTo>
                  <a:lnTo>
                    <a:pt x="0" y="2858"/>
                  </a:lnTo>
                  <a:lnTo>
                    <a:pt x="0" y="2715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0" y="215"/>
                  </a:lnTo>
                  <a:lnTo>
                    <a:pt x="72" y="72"/>
                  </a:lnTo>
                  <a:lnTo>
                    <a:pt x="143" y="72"/>
                  </a:lnTo>
                  <a:lnTo>
                    <a:pt x="286" y="1"/>
                  </a:lnTo>
                  <a:lnTo>
                    <a:pt x="2714" y="1"/>
                  </a:lnTo>
                  <a:lnTo>
                    <a:pt x="2714" y="1"/>
                  </a:lnTo>
                  <a:lnTo>
                    <a:pt x="2786" y="72"/>
                  </a:lnTo>
                  <a:lnTo>
                    <a:pt x="2929" y="72"/>
                  </a:lnTo>
                  <a:lnTo>
                    <a:pt x="3000" y="215"/>
                  </a:lnTo>
                  <a:lnTo>
                    <a:pt x="3000" y="287"/>
                  </a:lnTo>
                  <a:lnTo>
                    <a:pt x="3000" y="2715"/>
                  </a:lnTo>
                  <a:lnTo>
                    <a:pt x="3000" y="2715"/>
                  </a:lnTo>
                  <a:lnTo>
                    <a:pt x="3000" y="2858"/>
                  </a:lnTo>
                  <a:lnTo>
                    <a:pt x="2929" y="2929"/>
                  </a:lnTo>
                  <a:lnTo>
                    <a:pt x="2786" y="3001"/>
                  </a:lnTo>
                  <a:lnTo>
                    <a:pt x="2714" y="307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664;p37">
              <a:extLst>
                <a:ext uri="{FF2B5EF4-FFF2-40B4-BE49-F238E27FC236}">
                  <a16:creationId xmlns:a16="http://schemas.microsoft.com/office/drawing/2014/main" id="{B1C0DBB5-AB4E-C34D-AD3F-6ED560123ABC}"/>
                </a:ext>
              </a:extLst>
            </p:cNvPr>
            <p:cNvSpPr/>
            <p:nvPr/>
          </p:nvSpPr>
          <p:spPr>
            <a:xfrm>
              <a:off x="6175196" y="4085317"/>
              <a:ext cx="20424" cy="36760"/>
            </a:xfrm>
            <a:custGeom>
              <a:avLst/>
              <a:gdLst/>
              <a:ahLst/>
              <a:cxnLst/>
              <a:rect l="l" t="t" r="r" b="b"/>
              <a:pathLst>
                <a:path w="1429" h="2572" extrusionOk="0">
                  <a:moveTo>
                    <a:pt x="1429" y="0"/>
                  </a:moveTo>
                  <a:lnTo>
                    <a:pt x="1429" y="0"/>
                  </a:lnTo>
                  <a:lnTo>
                    <a:pt x="1429" y="0"/>
                  </a:lnTo>
                  <a:lnTo>
                    <a:pt x="715" y="1286"/>
                  </a:lnTo>
                  <a:lnTo>
                    <a:pt x="1" y="2572"/>
                  </a:lnTo>
                  <a:lnTo>
                    <a:pt x="1" y="2572"/>
                  </a:lnTo>
                  <a:lnTo>
                    <a:pt x="1" y="2572"/>
                  </a:lnTo>
                  <a:lnTo>
                    <a:pt x="715" y="1286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665;p37">
              <a:extLst>
                <a:ext uri="{FF2B5EF4-FFF2-40B4-BE49-F238E27FC236}">
                  <a16:creationId xmlns:a16="http://schemas.microsoft.com/office/drawing/2014/main" id="{66666939-7F3A-B54E-9599-3CB2846C01AA}"/>
                </a:ext>
              </a:extLst>
            </p:cNvPr>
            <p:cNvSpPr/>
            <p:nvPr/>
          </p:nvSpPr>
          <p:spPr>
            <a:xfrm>
              <a:off x="6175196" y="4085317"/>
              <a:ext cx="20424" cy="36760"/>
            </a:xfrm>
            <a:custGeom>
              <a:avLst/>
              <a:gdLst/>
              <a:ahLst/>
              <a:cxnLst/>
              <a:rect l="l" t="t" r="r" b="b"/>
              <a:pathLst>
                <a:path w="1429" h="2572" fill="none" extrusionOk="0">
                  <a:moveTo>
                    <a:pt x="1429" y="0"/>
                  </a:moveTo>
                  <a:lnTo>
                    <a:pt x="1429" y="0"/>
                  </a:lnTo>
                  <a:lnTo>
                    <a:pt x="1429" y="0"/>
                  </a:lnTo>
                  <a:lnTo>
                    <a:pt x="715" y="1286"/>
                  </a:lnTo>
                  <a:lnTo>
                    <a:pt x="1" y="2572"/>
                  </a:lnTo>
                  <a:lnTo>
                    <a:pt x="1" y="2572"/>
                  </a:lnTo>
                  <a:lnTo>
                    <a:pt x="1" y="2572"/>
                  </a:lnTo>
                  <a:lnTo>
                    <a:pt x="715" y="1286"/>
                  </a:lnTo>
                  <a:lnTo>
                    <a:pt x="14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666;p37">
              <a:extLst>
                <a:ext uri="{FF2B5EF4-FFF2-40B4-BE49-F238E27FC236}">
                  <a16:creationId xmlns:a16="http://schemas.microsoft.com/office/drawing/2014/main" id="{85A4CFD8-397D-3D40-8EBC-DBAD1B453B38}"/>
                </a:ext>
              </a:extLst>
            </p:cNvPr>
            <p:cNvSpPr/>
            <p:nvPr/>
          </p:nvSpPr>
          <p:spPr>
            <a:xfrm>
              <a:off x="6974476" y="4091435"/>
              <a:ext cx="55140" cy="89843"/>
            </a:xfrm>
            <a:custGeom>
              <a:avLst/>
              <a:gdLst/>
              <a:ahLst/>
              <a:cxnLst/>
              <a:rect l="l" t="t" r="r" b="b"/>
              <a:pathLst>
                <a:path w="3858" h="6286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857" y="1572"/>
                  </a:lnTo>
                  <a:lnTo>
                    <a:pt x="1786" y="3143"/>
                  </a:lnTo>
                  <a:lnTo>
                    <a:pt x="2786" y="4715"/>
                  </a:lnTo>
                  <a:lnTo>
                    <a:pt x="3857" y="6286"/>
                  </a:lnTo>
                  <a:lnTo>
                    <a:pt x="3857" y="6286"/>
                  </a:lnTo>
                  <a:lnTo>
                    <a:pt x="3857" y="6286"/>
                  </a:lnTo>
                  <a:lnTo>
                    <a:pt x="2786" y="4715"/>
                  </a:lnTo>
                  <a:lnTo>
                    <a:pt x="1786" y="3143"/>
                  </a:lnTo>
                  <a:lnTo>
                    <a:pt x="857" y="1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667;p37">
              <a:extLst>
                <a:ext uri="{FF2B5EF4-FFF2-40B4-BE49-F238E27FC236}">
                  <a16:creationId xmlns:a16="http://schemas.microsoft.com/office/drawing/2014/main" id="{47D5CBF5-580A-204A-A5A9-074C8B693F6C}"/>
                </a:ext>
              </a:extLst>
            </p:cNvPr>
            <p:cNvSpPr/>
            <p:nvPr/>
          </p:nvSpPr>
          <p:spPr>
            <a:xfrm>
              <a:off x="6974476" y="4091435"/>
              <a:ext cx="55140" cy="89843"/>
            </a:xfrm>
            <a:custGeom>
              <a:avLst/>
              <a:gdLst/>
              <a:ahLst/>
              <a:cxnLst/>
              <a:rect l="l" t="t" r="r" b="b"/>
              <a:pathLst>
                <a:path w="3858" h="6286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857" y="1572"/>
                  </a:lnTo>
                  <a:lnTo>
                    <a:pt x="1786" y="3143"/>
                  </a:lnTo>
                  <a:lnTo>
                    <a:pt x="2786" y="4715"/>
                  </a:lnTo>
                  <a:lnTo>
                    <a:pt x="3857" y="6286"/>
                  </a:lnTo>
                  <a:lnTo>
                    <a:pt x="3857" y="6286"/>
                  </a:lnTo>
                  <a:lnTo>
                    <a:pt x="3857" y="6286"/>
                  </a:lnTo>
                  <a:lnTo>
                    <a:pt x="2786" y="4715"/>
                  </a:lnTo>
                  <a:lnTo>
                    <a:pt x="1786" y="3143"/>
                  </a:lnTo>
                  <a:lnTo>
                    <a:pt x="857" y="157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668;p37">
              <a:extLst>
                <a:ext uri="{FF2B5EF4-FFF2-40B4-BE49-F238E27FC236}">
                  <a16:creationId xmlns:a16="http://schemas.microsoft.com/office/drawing/2014/main" id="{582D364A-3CD3-3043-A7B1-9F6299C5DEE4}"/>
                </a:ext>
              </a:extLst>
            </p:cNvPr>
            <p:cNvSpPr/>
            <p:nvPr/>
          </p:nvSpPr>
          <p:spPr>
            <a:xfrm>
              <a:off x="6928540" y="4085317"/>
              <a:ext cx="101077" cy="95960"/>
            </a:xfrm>
            <a:custGeom>
              <a:avLst/>
              <a:gdLst/>
              <a:ahLst/>
              <a:cxnLst/>
              <a:rect l="l" t="t" r="r" b="b"/>
              <a:pathLst>
                <a:path w="7072" h="6714" fill="none" extrusionOk="0">
                  <a:moveTo>
                    <a:pt x="143" y="0"/>
                  </a:moveTo>
                  <a:lnTo>
                    <a:pt x="0" y="0"/>
                  </a:lnTo>
                  <a:lnTo>
                    <a:pt x="0" y="2000"/>
                  </a:lnTo>
                  <a:lnTo>
                    <a:pt x="0" y="2000"/>
                  </a:lnTo>
                  <a:lnTo>
                    <a:pt x="1215" y="4357"/>
                  </a:lnTo>
                  <a:lnTo>
                    <a:pt x="2572" y="6714"/>
                  </a:lnTo>
                  <a:lnTo>
                    <a:pt x="7071" y="6714"/>
                  </a:lnTo>
                  <a:lnTo>
                    <a:pt x="7071" y="6714"/>
                  </a:lnTo>
                  <a:lnTo>
                    <a:pt x="6000" y="5143"/>
                  </a:lnTo>
                  <a:lnTo>
                    <a:pt x="5000" y="3571"/>
                  </a:lnTo>
                  <a:lnTo>
                    <a:pt x="4071" y="2000"/>
                  </a:lnTo>
                  <a:lnTo>
                    <a:pt x="3214" y="429"/>
                  </a:lnTo>
                  <a:lnTo>
                    <a:pt x="143" y="429"/>
                  </a:lnTo>
                  <a:lnTo>
                    <a:pt x="14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669;p37">
              <a:extLst>
                <a:ext uri="{FF2B5EF4-FFF2-40B4-BE49-F238E27FC236}">
                  <a16:creationId xmlns:a16="http://schemas.microsoft.com/office/drawing/2014/main" id="{0D7E39A1-94C6-D340-9676-3EB83077E683}"/>
                </a:ext>
              </a:extLst>
            </p:cNvPr>
            <p:cNvSpPr/>
            <p:nvPr/>
          </p:nvSpPr>
          <p:spPr>
            <a:xfrm>
              <a:off x="8059577" y="1709947"/>
              <a:ext cx="66360" cy="808470"/>
            </a:xfrm>
            <a:custGeom>
              <a:avLst/>
              <a:gdLst/>
              <a:ahLst/>
              <a:cxnLst/>
              <a:rect l="l" t="t" r="r" b="b"/>
              <a:pathLst>
                <a:path w="4643" h="56566" extrusionOk="0">
                  <a:moveTo>
                    <a:pt x="0" y="0"/>
                  </a:moveTo>
                  <a:lnTo>
                    <a:pt x="929" y="786"/>
                  </a:lnTo>
                  <a:lnTo>
                    <a:pt x="1857" y="1714"/>
                  </a:lnTo>
                  <a:lnTo>
                    <a:pt x="2571" y="2714"/>
                  </a:lnTo>
                  <a:lnTo>
                    <a:pt x="3214" y="3785"/>
                  </a:lnTo>
                  <a:lnTo>
                    <a:pt x="3785" y="4928"/>
                  </a:lnTo>
                  <a:lnTo>
                    <a:pt x="4143" y="6142"/>
                  </a:lnTo>
                  <a:lnTo>
                    <a:pt x="4357" y="7428"/>
                  </a:lnTo>
                  <a:lnTo>
                    <a:pt x="4500" y="8785"/>
                  </a:lnTo>
                  <a:lnTo>
                    <a:pt x="4500" y="56566"/>
                  </a:lnTo>
                  <a:lnTo>
                    <a:pt x="4643" y="56566"/>
                  </a:lnTo>
                  <a:lnTo>
                    <a:pt x="4643" y="8785"/>
                  </a:lnTo>
                  <a:lnTo>
                    <a:pt x="4500" y="7428"/>
                  </a:lnTo>
                  <a:lnTo>
                    <a:pt x="4285" y="6142"/>
                  </a:lnTo>
                  <a:lnTo>
                    <a:pt x="3928" y="4928"/>
                  </a:lnTo>
                  <a:lnTo>
                    <a:pt x="3357" y="3785"/>
                  </a:lnTo>
                  <a:lnTo>
                    <a:pt x="2714" y="2714"/>
                  </a:lnTo>
                  <a:lnTo>
                    <a:pt x="1929" y="1714"/>
                  </a:lnTo>
                  <a:lnTo>
                    <a:pt x="1071" y="78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670;p37">
              <a:extLst>
                <a:ext uri="{FF2B5EF4-FFF2-40B4-BE49-F238E27FC236}">
                  <a16:creationId xmlns:a16="http://schemas.microsoft.com/office/drawing/2014/main" id="{5813757B-7BA9-684C-92E1-42ACD9E48D15}"/>
                </a:ext>
              </a:extLst>
            </p:cNvPr>
            <p:cNvSpPr/>
            <p:nvPr/>
          </p:nvSpPr>
          <p:spPr>
            <a:xfrm>
              <a:off x="8059577" y="1709947"/>
              <a:ext cx="66360" cy="808470"/>
            </a:xfrm>
            <a:custGeom>
              <a:avLst/>
              <a:gdLst/>
              <a:ahLst/>
              <a:cxnLst/>
              <a:rect l="l" t="t" r="r" b="b"/>
              <a:pathLst>
                <a:path w="4643" h="56566" fill="none" extrusionOk="0">
                  <a:moveTo>
                    <a:pt x="7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29" y="786"/>
                  </a:lnTo>
                  <a:lnTo>
                    <a:pt x="1857" y="1714"/>
                  </a:lnTo>
                  <a:lnTo>
                    <a:pt x="2571" y="2714"/>
                  </a:lnTo>
                  <a:lnTo>
                    <a:pt x="3214" y="3785"/>
                  </a:lnTo>
                  <a:lnTo>
                    <a:pt x="3785" y="4928"/>
                  </a:lnTo>
                  <a:lnTo>
                    <a:pt x="4143" y="6142"/>
                  </a:lnTo>
                  <a:lnTo>
                    <a:pt x="4357" y="7428"/>
                  </a:lnTo>
                  <a:lnTo>
                    <a:pt x="4500" y="8785"/>
                  </a:lnTo>
                  <a:lnTo>
                    <a:pt x="4500" y="56566"/>
                  </a:lnTo>
                  <a:lnTo>
                    <a:pt x="4643" y="56566"/>
                  </a:lnTo>
                  <a:lnTo>
                    <a:pt x="4643" y="8785"/>
                  </a:lnTo>
                  <a:lnTo>
                    <a:pt x="4643" y="8785"/>
                  </a:lnTo>
                  <a:lnTo>
                    <a:pt x="4500" y="7428"/>
                  </a:lnTo>
                  <a:lnTo>
                    <a:pt x="4285" y="6142"/>
                  </a:lnTo>
                  <a:lnTo>
                    <a:pt x="3928" y="4928"/>
                  </a:lnTo>
                  <a:lnTo>
                    <a:pt x="3357" y="3785"/>
                  </a:lnTo>
                  <a:lnTo>
                    <a:pt x="2714" y="2714"/>
                  </a:lnTo>
                  <a:lnTo>
                    <a:pt x="1929" y="1714"/>
                  </a:lnTo>
                  <a:lnTo>
                    <a:pt x="1071" y="786"/>
                  </a:lnTo>
                  <a:lnTo>
                    <a:pt x="72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671;p37">
              <a:extLst>
                <a:ext uri="{FF2B5EF4-FFF2-40B4-BE49-F238E27FC236}">
                  <a16:creationId xmlns:a16="http://schemas.microsoft.com/office/drawing/2014/main" id="{31BB8B85-68F7-E247-8CC9-24F2455D7884}"/>
                </a:ext>
              </a:extLst>
            </p:cNvPr>
            <p:cNvSpPr/>
            <p:nvPr/>
          </p:nvSpPr>
          <p:spPr>
            <a:xfrm>
              <a:off x="7405252" y="1709947"/>
              <a:ext cx="718641" cy="808470"/>
            </a:xfrm>
            <a:custGeom>
              <a:avLst/>
              <a:gdLst/>
              <a:ahLst/>
              <a:cxnLst/>
              <a:rect l="l" t="t" r="r" b="b"/>
              <a:pathLst>
                <a:path w="50281" h="56566" extrusionOk="0">
                  <a:moveTo>
                    <a:pt x="0" y="0"/>
                  </a:moveTo>
                  <a:lnTo>
                    <a:pt x="0" y="1071"/>
                  </a:lnTo>
                  <a:lnTo>
                    <a:pt x="39282" y="1071"/>
                  </a:lnTo>
                  <a:lnTo>
                    <a:pt x="40139" y="1214"/>
                  </a:lnTo>
                  <a:lnTo>
                    <a:pt x="41067" y="1429"/>
                  </a:lnTo>
                  <a:lnTo>
                    <a:pt x="41853" y="1786"/>
                  </a:lnTo>
                  <a:lnTo>
                    <a:pt x="42710" y="2143"/>
                  </a:lnTo>
                  <a:lnTo>
                    <a:pt x="43424" y="2571"/>
                  </a:lnTo>
                  <a:lnTo>
                    <a:pt x="44138" y="3143"/>
                  </a:lnTo>
                  <a:lnTo>
                    <a:pt x="44781" y="3714"/>
                  </a:lnTo>
                  <a:lnTo>
                    <a:pt x="45353" y="4357"/>
                  </a:lnTo>
                  <a:lnTo>
                    <a:pt x="45853" y="5071"/>
                  </a:lnTo>
                  <a:lnTo>
                    <a:pt x="46353" y="5785"/>
                  </a:lnTo>
                  <a:lnTo>
                    <a:pt x="46710" y="6642"/>
                  </a:lnTo>
                  <a:lnTo>
                    <a:pt x="47067" y="7428"/>
                  </a:lnTo>
                  <a:lnTo>
                    <a:pt x="47281" y="8356"/>
                  </a:lnTo>
                  <a:lnTo>
                    <a:pt x="47424" y="9213"/>
                  </a:lnTo>
                  <a:lnTo>
                    <a:pt x="47424" y="10142"/>
                  </a:lnTo>
                  <a:lnTo>
                    <a:pt x="47424" y="56566"/>
                  </a:lnTo>
                  <a:lnTo>
                    <a:pt x="50281" y="56566"/>
                  </a:lnTo>
                  <a:lnTo>
                    <a:pt x="50281" y="8785"/>
                  </a:lnTo>
                  <a:lnTo>
                    <a:pt x="50138" y="7428"/>
                  </a:lnTo>
                  <a:lnTo>
                    <a:pt x="49924" y="6142"/>
                  </a:lnTo>
                  <a:lnTo>
                    <a:pt x="49566" y="4928"/>
                  </a:lnTo>
                  <a:lnTo>
                    <a:pt x="48995" y="3785"/>
                  </a:lnTo>
                  <a:lnTo>
                    <a:pt x="48352" y="2714"/>
                  </a:lnTo>
                  <a:lnTo>
                    <a:pt x="47638" y="1714"/>
                  </a:lnTo>
                  <a:lnTo>
                    <a:pt x="46710" y="786"/>
                  </a:lnTo>
                  <a:lnTo>
                    <a:pt x="45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672;p37">
              <a:extLst>
                <a:ext uri="{FF2B5EF4-FFF2-40B4-BE49-F238E27FC236}">
                  <a16:creationId xmlns:a16="http://schemas.microsoft.com/office/drawing/2014/main" id="{2C57F3FC-63D5-7544-9E3D-E3C7056BDA26}"/>
                </a:ext>
              </a:extLst>
            </p:cNvPr>
            <p:cNvSpPr/>
            <p:nvPr/>
          </p:nvSpPr>
          <p:spPr>
            <a:xfrm>
              <a:off x="5043144" y="3438139"/>
              <a:ext cx="652295" cy="125574"/>
            </a:xfrm>
            <a:custGeom>
              <a:avLst/>
              <a:gdLst/>
              <a:ahLst/>
              <a:cxnLst/>
              <a:rect l="l" t="t" r="r" b="b"/>
              <a:pathLst>
                <a:path w="45639" h="8786" fill="none" extrusionOk="0">
                  <a:moveTo>
                    <a:pt x="45639" y="0"/>
                  </a:moveTo>
                  <a:lnTo>
                    <a:pt x="2786" y="0"/>
                  </a:lnTo>
                  <a:lnTo>
                    <a:pt x="143" y="0"/>
                  </a:lnTo>
                  <a:lnTo>
                    <a:pt x="143" y="3286"/>
                  </a:lnTo>
                  <a:lnTo>
                    <a:pt x="143" y="3286"/>
                  </a:lnTo>
                  <a:lnTo>
                    <a:pt x="72" y="3571"/>
                  </a:lnTo>
                  <a:lnTo>
                    <a:pt x="0" y="3857"/>
                  </a:lnTo>
                  <a:lnTo>
                    <a:pt x="0" y="6785"/>
                  </a:lnTo>
                  <a:lnTo>
                    <a:pt x="0" y="6785"/>
                  </a:lnTo>
                  <a:lnTo>
                    <a:pt x="0" y="7785"/>
                  </a:lnTo>
                  <a:lnTo>
                    <a:pt x="143" y="8785"/>
                  </a:lnTo>
                  <a:lnTo>
                    <a:pt x="45639" y="8785"/>
                  </a:lnTo>
                  <a:lnTo>
                    <a:pt x="45639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673;p37">
              <a:extLst>
                <a:ext uri="{FF2B5EF4-FFF2-40B4-BE49-F238E27FC236}">
                  <a16:creationId xmlns:a16="http://schemas.microsoft.com/office/drawing/2014/main" id="{393F2392-A009-ED40-9B75-72B4DE4836C1}"/>
                </a:ext>
              </a:extLst>
            </p:cNvPr>
            <p:cNvSpPr/>
            <p:nvPr/>
          </p:nvSpPr>
          <p:spPr>
            <a:xfrm>
              <a:off x="8123879" y="3128835"/>
              <a:ext cx="2058" cy="65345"/>
            </a:xfrm>
            <a:custGeom>
              <a:avLst/>
              <a:gdLst/>
              <a:ahLst/>
              <a:cxnLst/>
              <a:rect l="l" t="t" r="r" b="b"/>
              <a:pathLst>
                <a:path w="144" h="4572" extrusionOk="0">
                  <a:moveTo>
                    <a:pt x="1" y="1"/>
                  </a:moveTo>
                  <a:lnTo>
                    <a:pt x="1" y="4572"/>
                  </a:lnTo>
                  <a:lnTo>
                    <a:pt x="144" y="4572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674;p37">
              <a:extLst>
                <a:ext uri="{FF2B5EF4-FFF2-40B4-BE49-F238E27FC236}">
                  <a16:creationId xmlns:a16="http://schemas.microsoft.com/office/drawing/2014/main" id="{AEA1ECAA-D04B-6042-A041-E7714982B269}"/>
                </a:ext>
              </a:extLst>
            </p:cNvPr>
            <p:cNvSpPr/>
            <p:nvPr/>
          </p:nvSpPr>
          <p:spPr>
            <a:xfrm>
              <a:off x="8123879" y="3128835"/>
              <a:ext cx="2058" cy="65345"/>
            </a:xfrm>
            <a:custGeom>
              <a:avLst/>
              <a:gdLst/>
              <a:ahLst/>
              <a:cxnLst/>
              <a:rect l="l" t="t" r="r" b="b"/>
              <a:pathLst>
                <a:path w="144" h="4572" fill="none" extrusionOk="0">
                  <a:moveTo>
                    <a:pt x="144" y="1"/>
                  </a:moveTo>
                  <a:lnTo>
                    <a:pt x="1" y="1"/>
                  </a:lnTo>
                  <a:lnTo>
                    <a:pt x="1" y="4572"/>
                  </a:lnTo>
                  <a:lnTo>
                    <a:pt x="144" y="4572"/>
                  </a:lnTo>
                  <a:lnTo>
                    <a:pt x="144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675;p37">
              <a:extLst>
                <a:ext uri="{FF2B5EF4-FFF2-40B4-BE49-F238E27FC236}">
                  <a16:creationId xmlns:a16="http://schemas.microsoft.com/office/drawing/2014/main" id="{276D6B24-2DF8-C845-87E4-E8C55162419B}"/>
                </a:ext>
              </a:extLst>
            </p:cNvPr>
            <p:cNvSpPr/>
            <p:nvPr/>
          </p:nvSpPr>
          <p:spPr>
            <a:xfrm>
              <a:off x="8083045" y="3128835"/>
              <a:ext cx="40848" cy="65345"/>
            </a:xfrm>
            <a:custGeom>
              <a:avLst/>
              <a:gdLst/>
              <a:ahLst/>
              <a:cxnLst/>
              <a:rect l="l" t="t" r="r" b="b"/>
              <a:pathLst>
                <a:path w="2858" h="4572" extrusionOk="0">
                  <a:moveTo>
                    <a:pt x="1" y="1"/>
                  </a:moveTo>
                  <a:lnTo>
                    <a:pt x="1" y="4572"/>
                  </a:lnTo>
                  <a:lnTo>
                    <a:pt x="2858" y="4572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676;p37">
              <a:extLst>
                <a:ext uri="{FF2B5EF4-FFF2-40B4-BE49-F238E27FC236}">
                  <a16:creationId xmlns:a16="http://schemas.microsoft.com/office/drawing/2014/main" id="{DAEA87A1-05EB-784D-A675-40E26BE1C0D6}"/>
                </a:ext>
              </a:extLst>
            </p:cNvPr>
            <p:cNvSpPr/>
            <p:nvPr/>
          </p:nvSpPr>
          <p:spPr>
            <a:xfrm>
              <a:off x="8083045" y="3128835"/>
              <a:ext cx="40848" cy="65345"/>
            </a:xfrm>
            <a:custGeom>
              <a:avLst/>
              <a:gdLst/>
              <a:ahLst/>
              <a:cxnLst/>
              <a:rect l="l" t="t" r="r" b="b"/>
              <a:pathLst>
                <a:path w="2858" h="4572" fill="none" extrusionOk="0">
                  <a:moveTo>
                    <a:pt x="2858" y="1"/>
                  </a:moveTo>
                  <a:lnTo>
                    <a:pt x="1" y="1"/>
                  </a:lnTo>
                  <a:lnTo>
                    <a:pt x="1" y="4572"/>
                  </a:lnTo>
                  <a:lnTo>
                    <a:pt x="2858" y="4572"/>
                  </a:lnTo>
                  <a:lnTo>
                    <a:pt x="2858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677;p37">
              <a:extLst>
                <a:ext uri="{FF2B5EF4-FFF2-40B4-BE49-F238E27FC236}">
                  <a16:creationId xmlns:a16="http://schemas.microsoft.com/office/drawing/2014/main" id="{02DE75CC-DC76-D04C-AB49-B09D698A47FF}"/>
                </a:ext>
              </a:extLst>
            </p:cNvPr>
            <p:cNvSpPr/>
            <p:nvPr/>
          </p:nvSpPr>
          <p:spPr>
            <a:xfrm>
              <a:off x="7204156" y="3438139"/>
              <a:ext cx="465492" cy="153130"/>
            </a:xfrm>
            <a:custGeom>
              <a:avLst/>
              <a:gdLst/>
              <a:ahLst/>
              <a:cxnLst/>
              <a:rect l="l" t="t" r="r" b="b"/>
              <a:pathLst>
                <a:path w="32569" h="10714" fill="none" extrusionOk="0">
                  <a:moveTo>
                    <a:pt x="32568" y="0"/>
                  </a:moveTo>
                  <a:lnTo>
                    <a:pt x="0" y="0"/>
                  </a:lnTo>
                  <a:lnTo>
                    <a:pt x="0" y="10713"/>
                  </a:lnTo>
                  <a:lnTo>
                    <a:pt x="30783" y="10713"/>
                  </a:lnTo>
                  <a:lnTo>
                    <a:pt x="30783" y="10713"/>
                  </a:lnTo>
                  <a:lnTo>
                    <a:pt x="30711" y="10571"/>
                  </a:lnTo>
                  <a:lnTo>
                    <a:pt x="30640" y="10356"/>
                  </a:lnTo>
                  <a:lnTo>
                    <a:pt x="30640" y="7071"/>
                  </a:lnTo>
                  <a:lnTo>
                    <a:pt x="30640" y="7071"/>
                  </a:lnTo>
                  <a:lnTo>
                    <a:pt x="30640" y="6928"/>
                  </a:lnTo>
                  <a:lnTo>
                    <a:pt x="30783" y="6785"/>
                  </a:lnTo>
                  <a:lnTo>
                    <a:pt x="30854" y="6714"/>
                  </a:lnTo>
                  <a:lnTo>
                    <a:pt x="31068" y="6714"/>
                  </a:lnTo>
                  <a:lnTo>
                    <a:pt x="32568" y="6714"/>
                  </a:lnTo>
                  <a:lnTo>
                    <a:pt x="32568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678;p37">
              <a:extLst>
                <a:ext uri="{FF2B5EF4-FFF2-40B4-BE49-F238E27FC236}">
                  <a16:creationId xmlns:a16="http://schemas.microsoft.com/office/drawing/2014/main" id="{4C326518-5ABA-CB4F-B2EB-868BA759BB22}"/>
                </a:ext>
              </a:extLst>
            </p:cNvPr>
            <p:cNvSpPr/>
            <p:nvPr/>
          </p:nvSpPr>
          <p:spPr>
            <a:xfrm>
              <a:off x="7158220" y="3591254"/>
              <a:ext cx="45950" cy="2058"/>
            </a:xfrm>
            <a:custGeom>
              <a:avLst/>
              <a:gdLst/>
              <a:ahLst/>
              <a:cxnLst/>
              <a:rect l="l" t="t" r="r" b="b"/>
              <a:pathLst>
                <a:path w="3215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214" y="143"/>
                  </a:lnTo>
                  <a:lnTo>
                    <a:pt x="32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679;p37">
              <a:extLst>
                <a:ext uri="{FF2B5EF4-FFF2-40B4-BE49-F238E27FC236}">
                  <a16:creationId xmlns:a16="http://schemas.microsoft.com/office/drawing/2014/main" id="{F8F1DE9B-2DF7-5141-A732-C52EBA4C965B}"/>
                </a:ext>
              </a:extLst>
            </p:cNvPr>
            <p:cNvSpPr/>
            <p:nvPr/>
          </p:nvSpPr>
          <p:spPr>
            <a:xfrm>
              <a:off x="7158220" y="3591254"/>
              <a:ext cx="45950" cy="2058"/>
            </a:xfrm>
            <a:custGeom>
              <a:avLst/>
              <a:gdLst/>
              <a:ahLst/>
              <a:cxnLst/>
              <a:rect l="l" t="t" r="r" b="b"/>
              <a:pathLst>
                <a:path w="3215" h="144" fill="none" extrusionOk="0">
                  <a:moveTo>
                    <a:pt x="3214" y="0"/>
                  </a:moveTo>
                  <a:lnTo>
                    <a:pt x="0" y="0"/>
                  </a:lnTo>
                  <a:lnTo>
                    <a:pt x="0" y="143"/>
                  </a:lnTo>
                  <a:lnTo>
                    <a:pt x="3214" y="143"/>
                  </a:lnTo>
                  <a:lnTo>
                    <a:pt x="3214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680;p37">
              <a:extLst>
                <a:ext uri="{FF2B5EF4-FFF2-40B4-BE49-F238E27FC236}">
                  <a16:creationId xmlns:a16="http://schemas.microsoft.com/office/drawing/2014/main" id="{AAF106C6-5C41-A74D-80AD-057D12D6AF20}"/>
                </a:ext>
              </a:extLst>
            </p:cNvPr>
            <p:cNvSpPr/>
            <p:nvPr/>
          </p:nvSpPr>
          <p:spPr>
            <a:xfrm>
              <a:off x="7158220" y="3438139"/>
              <a:ext cx="45950" cy="153130"/>
            </a:xfrm>
            <a:custGeom>
              <a:avLst/>
              <a:gdLst/>
              <a:ahLst/>
              <a:cxnLst/>
              <a:rect l="l" t="t" r="r" b="b"/>
              <a:pathLst>
                <a:path w="3215" h="10714" fill="none" extrusionOk="0">
                  <a:moveTo>
                    <a:pt x="3214" y="0"/>
                  </a:moveTo>
                  <a:lnTo>
                    <a:pt x="0" y="0"/>
                  </a:lnTo>
                  <a:lnTo>
                    <a:pt x="0" y="7357"/>
                  </a:lnTo>
                  <a:lnTo>
                    <a:pt x="0" y="10713"/>
                  </a:lnTo>
                  <a:lnTo>
                    <a:pt x="3214" y="10713"/>
                  </a:lnTo>
                  <a:lnTo>
                    <a:pt x="3214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681;p37">
              <a:extLst>
                <a:ext uri="{FF2B5EF4-FFF2-40B4-BE49-F238E27FC236}">
                  <a16:creationId xmlns:a16="http://schemas.microsoft.com/office/drawing/2014/main" id="{D0A886CA-F869-3A45-898E-81AB1F5A5742}"/>
                </a:ext>
              </a:extLst>
            </p:cNvPr>
            <p:cNvSpPr/>
            <p:nvPr/>
          </p:nvSpPr>
          <p:spPr>
            <a:xfrm>
              <a:off x="6195606" y="4005694"/>
              <a:ext cx="34731" cy="79638"/>
            </a:xfrm>
            <a:custGeom>
              <a:avLst/>
              <a:gdLst/>
              <a:ahLst/>
              <a:cxnLst/>
              <a:rect l="l" t="t" r="r" b="b"/>
              <a:pathLst>
                <a:path w="2430" h="5572" extrusionOk="0">
                  <a:moveTo>
                    <a:pt x="2429" y="1"/>
                  </a:moveTo>
                  <a:lnTo>
                    <a:pt x="2072" y="858"/>
                  </a:lnTo>
                  <a:lnTo>
                    <a:pt x="2001" y="1000"/>
                  </a:lnTo>
                  <a:lnTo>
                    <a:pt x="1287" y="2715"/>
                  </a:lnTo>
                  <a:lnTo>
                    <a:pt x="845" y="3719"/>
                  </a:lnTo>
                  <a:lnTo>
                    <a:pt x="845" y="3719"/>
                  </a:lnTo>
                  <a:lnTo>
                    <a:pt x="1287" y="2786"/>
                  </a:lnTo>
                  <a:lnTo>
                    <a:pt x="2429" y="1"/>
                  </a:lnTo>
                  <a:close/>
                  <a:moveTo>
                    <a:pt x="845" y="3719"/>
                  </a:moveTo>
                  <a:lnTo>
                    <a:pt x="644" y="4143"/>
                  </a:lnTo>
                  <a:lnTo>
                    <a:pt x="1" y="5571"/>
                  </a:lnTo>
                  <a:lnTo>
                    <a:pt x="430" y="4643"/>
                  </a:lnTo>
                  <a:lnTo>
                    <a:pt x="501" y="4500"/>
                  </a:lnTo>
                  <a:lnTo>
                    <a:pt x="845" y="371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682;p37">
              <a:extLst>
                <a:ext uri="{FF2B5EF4-FFF2-40B4-BE49-F238E27FC236}">
                  <a16:creationId xmlns:a16="http://schemas.microsoft.com/office/drawing/2014/main" id="{722DDD14-2D3F-9B47-827D-CE96C47F2490}"/>
                </a:ext>
              </a:extLst>
            </p:cNvPr>
            <p:cNvSpPr/>
            <p:nvPr/>
          </p:nvSpPr>
          <p:spPr>
            <a:xfrm>
              <a:off x="6195606" y="4005694"/>
              <a:ext cx="34731" cy="79638"/>
            </a:xfrm>
            <a:custGeom>
              <a:avLst/>
              <a:gdLst/>
              <a:ahLst/>
              <a:cxnLst/>
              <a:rect l="l" t="t" r="r" b="b"/>
              <a:pathLst>
                <a:path w="2430" h="5572" fill="none" extrusionOk="0">
                  <a:moveTo>
                    <a:pt x="2429" y="1"/>
                  </a:moveTo>
                  <a:lnTo>
                    <a:pt x="2429" y="1"/>
                  </a:lnTo>
                  <a:lnTo>
                    <a:pt x="2429" y="1"/>
                  </a:lnTo>
                  <a:lnTo>
                    <a:pt x="2072" y="858"/>
                  </a:lnTo>
                  <a:lnTo>
                    <a:pt x="2072" y="858"/>
                  </a:lnTo>
                  <a:lnTo>
                    <a:pt x="2001" y="1000"/>
                  </a:lnTo>
                  <a:lnTo>
                    <a:pt x="2001" y="1000"/>
                  </a:lnTo>
                  <a:lnTo>
                    <a:pt x="1287" y="2715"/>
                  </a:lnTo>
                  <a:lnTo>
                    <a:pt x="501" y="4500"/>
                  </a:lnTo>
                  <a:lnTo>
                    <a:pt x="501" y="4500"/>
                  </a:lnTo>
                  <a:lnTo>
                    <a:pt x="430" y="4643"/>
                  </a:lnTo>
                  <a:lnTo>
                    <a:pt x="430" y="4643"/>
                  </a:lnTo>
                  <a:lnTo>
                    <a:pt x="1" y="5571"/>
                  </a:lnTo>
                  <a:lnTo>
                    <a:pt x="1" y="5571"/>
                  </a:lnTo>
                  <a:lnTo>
                    <a:pt x="1" y="5571"/>
                  </a:lnTo>
                  <a:lnTo>
                    <a:pt x="644" y="4143"/>
                  </a:lnTo>
                  <a:lnTo>
                    <a:pt x="1287" y="2786"/>
                  </a:lnTo>
                  <a:lnTo>
                    <a:pt x="24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683;p37">
              <a:extLst>
                <a:ext uri="{FF2B5EF4-FFF2-40B4-BE49-F238E27FC236}">
                  <a16:creationId xmlns:a16="http://schemas.microsoft.com/office/drawing/2014/main" id="{BE5892B8-BAF1-8543-832D-9A3DC7CD09B5}"/>
                </a:ext>
              </a:extLst>
            </p:cNvPr>
            <p:cNvSpPr/>
            <p:nvPr/>
          </p:nvSpPr>
          <p:spPr>
            <a:xfrm>
              <a:off x="6885662" y="4005694"/>
              <a:ext cx="42892" cy="79638"/>
            </a:xfrm>
            <a:custGeom>
              <a:avLst/>
              <a:gdLst/>
              <a:ahLst/>
              <a:cxnLst/>
              <a:rect l="l" t="t" r="r" b="b"/>
              <a:pathLst>
                <a:path w="3001" h="5572" fill="none" extrusionOk="0">
                  <a:moveTo>
                    <a:pt x="3000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929" y="2786"/>
                  </a:lnTo>
                  <a:lnTo>
                    <a:pt x="2072" y="5571"/>
                  </a:lnTo>
                  <a:lnTo>
                    <a:pt x="3000" y="5571"/>
                  </a:lnTo>
                  <a:lnTo>
                    <a:pt x="300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684;p37">
              <a:extLst>
                <a:ext uri="{FF2B5EF4-FFF2-40B4-BE49-F238E27FC236}">
                  <a16:creationId xmlns:a16="http://schemas.microsoft.com/office/drawing/2014/main" id="{7B84A75A-1F53-4147-9441-79EC312E79A3}"/>
                </a:ext>
              </a:extLst>
            </p:cNvPr>
            <p:cNvSpPr/>
            <p:nvPr/>
          </p:nvSpPr>
          <p:spPr>
            <a:xfrm>
              <a:off x="6195606" y="4005694"/>
              <a:ext cx="34731" cy="79638"/>
            </a:xfrm>
            <a:custGeom>
              <a:avLst/>
              <a:gdLst/>
              <a:ahLst/>
              <a:cxnLst/>
              <a:rect l="l" t="t" r="r" b="b"/>
              <a:pathLst>
                <a:path w="2430" h="5572" extrusionOk="0">
                  <a:moveTo>
                    <a:pt x="2429" y="1"/>
                  </a:moveTo>
                  <a:lnTo>
                    <a:pt x="2429" y="1"/>
                  </a:lnTo>
                  <a:lnTo>
                    <a:pt x="2429" y="1"/>
                  </a:lnTo>
                  <a:lnTo>
                    <a:pt x="1287" y="2786"/>
                  </a:lnTo>
                  <a:lnTo>
                    <a:pt x="644" y="4143"/>
                  </a:lnTo>
                  <a:lnTo>
                    <a:pt x="1" y="5571"/>
                  </a:lnTo>
                  <a:lnTo>
                    <a:pt x="1" y="5571"/>
                  </a:lnTo>
                  <a:lnTo>
                    <a:pt x="1" y="5571"/>
                  </a:lnTo>
                  <a:lnTo>
                    <a:pt x="644" y="4143"/>
                  </a:lnTo>
                  <a:lnTo>
                    <a:pt x="1287" y="2786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685;p37">
              <a:extLst>
                <a:ext uri="{FF2B5EF4-FFF2-40B4-BE49-F238E27FC236}">
                  <a16:creationId xmlns:a16="http://schemas.microsoft.com/office/drawing/2014/main" id="{68CA0533-4CDB-394A-9D65-ACE1E1759F55}"/>
                </a:ext>
              </a:extLst>
            </p:cNvPr>
            <p:cNvSpPr/>
            <p:nvPr/>
          </p:nvSpPr>
          <p:spPr>
            <a:xfrm>
              <a:off x="6195606" y="4005694"/>
              <a:ext cx="34731" cy="79638"/>
            </a:xfrm>
            <a:custGeom>
              <a:avLst/>
              <a:gdLst/>
              <a:ahLst/>
              <a:cxnLst/>
              <a:rect l="l" t="t" r="r" b="b"/>
              <a:pathLst>
                <a:path w="2430" h="5572" fill="none" extrusionOk="0">
                  <a:moveTo>
                    <a:pt x="2429" y="1"/>
                  </a:moveTo>
                  <a:lnTo>
                    <a:pt x="2429" y="1"/>
                  </a:lnTo>
                  <a:lnTo>
                    <a:pt x="2429" y="1"/>
                  </a:lnTo>
                  <a:lnTo>
                    <a:pt x="1287" y="2786"/>
                  </a:lnTo>
                  <a:lnTo>
                    <a:pt x="644" y="4143"/>
                  </a:lnTo>
                  <a:lnTo>
                    <a:pt x="1" y="5571"/>
                  </a:lnTo>
                  <a:lnTo>
                    <a:pt x="1" y="5571"/>
                  </a:lnTo>
                  <a:lnTo>
                    <a:pt x="1" y="5571"/>
                  </a:lnTo>
                  <a:lnTo>
                    <a:pt x="644" y="4143"/>
                  </a:lnTo>
                  <a:lnTo>
                    <a:pt x="1287" y="2786"/>
                  </a:lnTo>
                  <a:lnTo>
                    <a:pt x="24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8" name="Google Shape;2686;p37">
              <a:extLst>
                <a:ext uri="{FF2B5EF4-FFF2-40B4-BE49-F238E27FC236}">
                  <a16:creationId xmlns:a16="http://schemas.microsoft.com/office/drawing/2014/main" id="{D7ACC90B-A6B3-7D45-B698-317C21DB01CB}"/>
                </a:ext>
              </a:extLst>
            </p:cNvPr>
            <p:cNvGrpSpPr/>
            <p:nvPr/>
          </p:nvGrpSpPr>
          <p:grpSpPr>
            <a:xfrm>
              <a:off x="6217554" y="2205790"/>
              <a:ext cx="730904" cy="731919"/>
              <a:chOff x="11812029" y="2762815"/>
              <a:chExt cx="730904" cy="731919"/>
            </a:xfrm>
          </p:grpSpPr>
          <p:sp>
            <p:nvSpPr>
              <p:cNvPr id="2130" name="Google Shape;2688;p37">
                <a:extLst>
                  <a:ext uri="{FF2B5EF4-FFF2-40B4-BE49-F238E27FC236}">
                    <a16:creationId xmlns:a16="http://schemas.microsoft.com/office/drawing/2014/main" id="{DF08DAEF-C9AE-D44F-AB94-63B5DF70786D}"/>
                  </a:ext>
                </a:extLst>
              </p:cNvPr>
              <p:cNvSpPr/>
              <p:nvPr/>
            </p:nvSpPr>
            <p:spPr>
              <a:xfrm>
                <a:off x="11812029" y="2762815"/>
                <a:ext cx="730904" cy="731919"/>
              </a:xfrm>
              <a:custGeom>
                <a:avLst/>
                <a:gdLst/>
                <a:ahLst/>
                <a:cxnLst/>
                <a:rect l="l" t="t" r="r" b="b"/>
                <a:pathLst>
                  <a:path w="51139" h="51210" fill="none" extrusionOk="0">
                    <a:moveTo>
                      <a:pt x="51138" y="51210"/>
                    </a:moveTo>
                    <a:lnTo>
                      <a:pt x="1" y="51210"/>
                    </a:lnTo>
                    <a:lnTo>
                      <a:pt x="1" y="1"/>
                    </a:lnTo>
                    <a:lnTo>
                      <a:pt x="51138" y="1"/>
                    </a:lnTo>
                    <a:lnTo>
                      <a:pt x="51138" y="5121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689;p37">
                <a:extLst>
                  <a:ext uri="{FF2B5EF4-FFF2-40B4-BE49-F238E27FC236}">
                    <a16:creationId xmlns:a16="http://schemas.microsoft.com/office/drawing/2014/main" id="{87A376E5-E7D3-6644-B917-2390DD9F2C78}"/>
                  </a:ext>
                </a:extLst>
              </p:cNvPr>
              <p:cNvSpPr/>
              <p:nvPr/>
            </p:nvSpPr>
            <p:spPr>
              <a:xfrm>
                <a:off x="11812029" y="2762815"/>
                <a:ext cx="730904" cy="731919"/>
              </a:xfrm>
              <a:custGeom>
                <a:avLst/>
                <a:gdLst/>
                <a:ahLst/>
                <a:cxnLst/>
                <a:rect l="l" t="t" r="r" b="b"/>
                <a:pathLst>
                  <a:path w="51139" h="51210" fill="none" extrusionOk="0">
                    <a:moveTo>
                      <a:pt x="51138" y="1"/>
                    </a:moveTo>
                    <a:lnTo>
                      <a:pt x="51138" y="1"/>
                    </a:lnTo>
                    <a:lnTo>
                      <a:pt x="1" y="51210"/>
                    </a:lnTo>
                    <a:lnTo>
                      <a:pt x="51138" y="51210"/>
                    </a:lnTo>
                    <a:lnTo>
                      <a:pt x="5113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36" name="Google Shape;2978;p44">
            <a:extLst>
              <a:ext uri="{FF2B5EF4-FFF2-40B4-BE49-F238E27FC236}">
                <a16:creationId xmlns:a16="http://schemas.microsoft.com/office/drawing/2014/main" id="{4A83A0E9-BF2E-D74A-8BE4-BD00FF4573B2}"/>
              </a:ext>
            </a:extLst>
          </p:cNvPr>
          <p:cNvSpPr txBox="1">
            <a:spLocks/>
          </p:cNvSpPr>
          <p:nvPr/>
        </p:nvSpPr>
        <p:spPr>
          <a:xfrm>
            <a:off x="5221676" y="1822300"/>
            <a:ext cx="2931989" cy="177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Mono"/>
              <a:buNone/>
              <a:defRPr sz="7200" b="1" i="0" u="sng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Mono"/>
              <a:buNone/>
              <a:defRPr sz="4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Mono"/>
              <a:buNone/>
              <a:defRPr sz="4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Mono"/>
              <a:buNone/>
              <a:defRPr sz="4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Mono"/>
              <a:buNone/>
              <a:defRPr sz="4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Mono"/>
              <a:buNone/>
              <a:defRPr sz="4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Mono"/>
              <a:buNone/>
              <a:defRPr sz="4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Mono"/>
              <a:buNone/>
              <a:defRPr sz="4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Mono"/>
              <a:buNone/>
              <a:defRPr sz="4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algn="l"/>
            <a:r>
              <a:rPr lang="en-US" sz="2400" b="0" u="none" dirty="0" err="1"/>
              <a:t>Dimah</a:t>
            </a:r>
            <a:r>
              <a:rPr lang="en-US" sz="2400" b="0" u="none" dirty="0"/>
              <a:t> </a:t>
            </a:r>
            <a:r>
              <a:rPr lang="en-US" sz="2400" b="0" u="none" dirty="0" err="1"/>
              <a:t>Alolayan</a:t>
            </a:r>
            <a:endParaRPr lang="en-US" sz="2400" b="0" u="none" dirty="0"/>
          </a:p>
          <a:p>
            <a:pPr algn="l"/>
            <a:r>
              <a:rPr lang="en-US" sz="2400" b="0" u="none" dirty="0" err="1"/>
              <a:t>Majd</a:t>
            </a:r>
            <a:r>
              <a:rPr lang="en-US" sz="2400" b="0" u="none" dirty="0"/>
              <a:t> </a:t>
            </a:r>
            <a:r>
              <a:rPr lang="en-US" sz="2400" b="0" u="none" dirty="0" err="1"/>
              <a:t>Gezan</a:t>
            </a:r>
            <a:endParaRPr lang="en-US" sz="2400" b="0" u="none" dirty="0"/>
          </a:p>
          <a:p>
            <a:pPr algn="l"/>
            <a:r>
              <a:rPr lang="en-US" sz="2400" b="0" u="none" dirty="0" err="1"/>
              <a:t>Razan</a:t>
            </a:r>
            <a:r>
              <a:rPr lang="en-US" sz="2400" b="0" u="none" dirty="0"/>
              <a:t> </a:t>
            </a:r>
            <a:r>
              <a:rPr lang="en-US" sz="2400" b="0" u="none" dirty="0" err="1"/>
              <a:t>Aljuhani</a:t>
            </a:r>
            <a:endParaRPr lang="en-US" sz="2400" b="0" u="none" dirty="0"/>
          </a:p>
          <a:p>
            <a:endParaRPr lang="en-US" sz="3200" u="none" dirty="0"/>
          </a:p>
          <a:p>
            <a:endParaRPr lang="en-US" sz="3200" u="none" dirty="0"/>
          </a:p>
        </p:txBody>
      </p:sp>
    </p:spTree>
    <p:extLst>
      <p:ext uri="{BB962C8B-B14F-4D97-AF65-F5344CB8AC3E}">
        <p14:creationId xmlns:p14="http://schemas.microsoft.com/office/powerpoint/2010/main" val="198163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5" name="Google Shape;3205;p50"/>
          <p:cNvGrpSpPr/>
          <p:nvPr/>
        </p:nvGrpSpPr>
        <p:grpSpPr>
          <a:xfrm>
            <a:off x="-1058937" y="-994737"/>
            <a:ext cx="11426738" cy="7509043"/>
            <a:chOff x="-1058937" y="-994737"/>
            <a:chExt cx="11426738" cy="7509043"/>
          </a:xfrm>
        </p:grpSpPr>
        <p:sp>
          <p:nvSpPr>
            <p:cNvPr id="3206" name="Google Shape;3206;p50"/>
            <p:cNvSpPr/>
            <p:nvPr/>
          </p:nvSpPr>
          <p:spPr>
            <a:xfrm flipH="1">
              <a:off x="-1058930" y="4299132"/>
              <a:ext cx="2215174" cy="2215174"/>
            </a:xfrm>
            <a:custGeom>
              <a:avLst/>
              <a:gdLst/>
              <a:ahLst/>
              <a:cxnLst/>
              <a:rect l="l" t="t" r="r" b="b"/>
              <a:pathLst>
                <a:path w="72285" h="72285" fill="none" extrusionOk="0">
                  <a:moveTo>
                    <a:pt x="72285" y="36129"/>
                  </a:moveTo>
                  <a:lnTo>
                    <a:pt x="72285" y="36129"/>
                  </a:lnTo>
                  <a:lnTo>
                    <a:pt x="72285" y="35200"/>
                  </a:lnTo>
                  <a:lnTo>
                    <a:pt x="72257" y="34272"/>
                  </a:lnTo>
                  <a:lnTo>
                    <a:pt x="72203" y="33371"/>
                  </a:lnTo>
                  <a:lnTo>
                    <a:pt x="72121" y="32442"/>
                  </a:lnTo>
                  <a:lnTo>
                    <a:pt x="72012" y="31541"/>
                  </a:lnTo>
                  <a:lnTo>
                    <a:pt x="71875" y="30640"/>
                  </a:lnTo>
                  <a:lnTo>
                    <a:pt x="71738" y="29739"/>
                  </a:lnTo>
                  <a:lnTo>
                    <a:pt x="71575" y="28865"/>
                  </a:lnTo>
                  <a:lnTo>
                    <a:pt x="71383" y="27991"/>
                  </a:lnTo>
                  <a:lnTo>
                    <a:pt x="71165" y="27117"/>
                  </a:lnTo>
                  <a:lnTo>
                    <a:pt x="70919" y="26244"/>
                  </a:lnTo>
                  <a:lnTo>
                    <a:pt x="70673" y="25397"/>
                  </a:lnTo>
                  <a:lnTo>
                    <a:pt x="70400" y="24550"/>
                  </a:lnTo>
                  <a:lnTo>
                    <a:pt x="70100" y="23704"/>
                  </a:lnTo>
                  <a:lnTo>
                    <a:pt x="69800" y="22885"/>
                  </a:lnTo>
                  <a:lnTo>
                    <a:pt x="69445" y="22065"/>
                  </a:lnTo>
                  <a:lnTo>
                    <a:pt x="69117" y="21274"/>
                  </a:lnTo>
                  <a:lnTo>
                    <a:pt x="68735" y="20482"/>
                  </a:lnTo>
                  <a:lnTo>
                    <a:pt x="68352" y="19690"/>
                  </a:lnTo>
                  <a:lnTo>
                    <a:pt x="67943" y="18925"/>
                  </a:lnTo>
                  <a:lnTo>
                    <a:pt x="67506" y="18160"/>
                  </a:lnTo>
                  <a:lnTo>
                    <a:pt x="67069" y="17396"/>
                  </a:lnTo>
                  <a:lnTo>
                    <a:pt x="66605" y="16658"/>
                  </a:lnTo>
                  <a:lnTo>
                    <a:pt x="66113" y="15921"/>
                  </a:lnTo>
                  <a:lnTo>
                    <a:pt x="65621" y="15211"/>
                  </a:lnTo>
                  <a:lnTo>
                    <a:pt x="65103" y="14501"/>
                  </a:lnTo>
                  <a:lnTo>
                    <a:pt x="64584" y="13818"/>
                  </a:lnTo>
                  <a:lnTo>
                    <a:pt x="64038" y="13136"/>
                  </a:lnTo>
                  <a:lnTo>
                    <a:pt x="63491" y="12480"/>
                  </a:lnTo>
                  <a:lnTo>
                    <a:pt x="62918" y="11825"/>
                  </a:lnTo>
                  <a:lnTo>
                    <a:pt x="62317" y="11197"/>
                  </a:lnTo>
                  <a:lnTo>
                    <a:pt x="61716" y="10569"/>
                  </a:lnTo>
                  <a:lnTo>
                    <a:pt x="61088" y="9968"/>
                  </a:lnTo>
                  <a:lnTo>
                    <a:pt x="60460" y="9395"/>
                  </a:lnTo>
                  <a:lnTo>
                    <a:pt x="59805" y="8821"/>
                  </a:lnTo>
                  <a:lnTo>
                    <a:pt x="59149" y="8248"/>
                  </a:lnTo>
                  <a:lnTo>
                    <a:pt x="58467" y="7702"/>
                  </a:lnTo>
                  <a:lnTo>
                    <a:pt x="57784" y="7183"/>
                  </a:lnTo>
                  <a:lnTo>
                    <a:pt x="57074" y="6664"/>
                  </a:lnTo>
                  <a:lnTo>
                    <a:pt x="56364" y="6172"/>
                  </a:lnTo>
                  <a:lnTo>
                    <a:pt x="55627" y="5681"/>
                  </a:lnTo>
                  <a:lnTo>
                    <a:pt x="54889" y="5217"/>
                  </a:lnTo>
                  <a:lnTo>
                    <a:pt x="54152" y="4780"/>
                  </a:lnTo>
                  <a:lnTo>
                    <a:pt x="53388" y="4370"/>
                  </a:lnTo>
                  <a:lnTo>
                    <a:pt x="52596" y="3960"/>
                  </a:lnTo>
                  <a:lnTo>
                    <a:pt x="51831" y="3551"/>
                  </a:lnTo>
                  <a:lnTo>
                    <a:pt x="51039" y="3196"/>
                  </a:lnTo>
                  <a:lnTo>
                    <a:pt x="50220" y="2841"/>
                  </a:lnTo>
                  <a:lnTo>
                    <a:pt x="49401" y="2513"/>
                  </a:lnTo>
                  <a:lnTo>
                    <a:pt x="48581" y="2185"/>
                  </a:lnTo>
                  <a:lnTo>
                    <a:pt x="47735" y="1885"/>
                  </a:lnTo>
                  <a:lnTo>
                    <a:pt x="46888" y="1612"/>
                  </a:lnTo>
                  <a:lnTo>
                    <a:pt x="46042" y="1366"/>
                  </a:lnTo>
                  <a:lnTo>
                    <a:pt x="45195" y="1120"/>
                  </a:lnTo>
                  <a:lnTo>
                    <a:pt x="44321" y="929"/>
                  </a:lnTo>
                  <a:lnTo>
                    <a:pt x="43447" y="738"/>
                  </a:lnTo>
                  <a:lnTo>
                    <a:pt x="42546" y="547"/>
                  </a:lnTo>
                  <a:lnTo>
                    <a:pt x="41645" y="410"/>
                  </a:lnTo>
                  <a:lnTo>
                    <a:pt x="40744" y="274"/>
                  </a:lnTo>
                  <a:lnTo>
                    <a:pt x="39843" y="192"/>
                  </a:lnTo>
                  <a:lnTo>
                    <a:pt x="38942" y="110"/>
                  </a:lnTo>
                  <a:lnTo>
                    <a:pt x="38013" y="55"/>
                  </a:lnTo>
                  <a:lnTo>
                    <a:pt x="37085" y="1"/>
                  </a:lnTo>
                  <a:lnTo>
                    <a:pt x="36156" y="1"/>
                  </a:lnTo>
                  <a:lnTo>
                    <a:pt x="36156" y="1"/>
                  </a:lnTo>
                  <a:lnTo>
                    <a:pt x="35228" y="1"/>
                  </a:lnTo>
                  <a:lnTo>
                    <a:pt x="34299" y="55"/>
                  </a:lnTo>
                  <a:lnTo>
                    <a:pt x="33371" y="110"/>
                  </a:lnTo>
                  <a:lnTo>
                    <a:pt x="32442" y="192"/>
                  </a:lnTo>
                  <a:lnTo>
                    <a:pt x="31541" y="274"/>
                  </a:lnTo>
                  <a:lnTo>
                    <a:pt x="30640" y="410"/>
                  </a:lnTo>
                  <a:lnTo>
                    <a:pt x="29766" y="547"/>
                  </a:lnTo>
                  <a:lnTo>
                    <a:pt x="28865" y="738"/>
                  </a:lnTo>
                  <a:lnTo>
                    <a:pt x="27991" y="929"/>
                  </a:lnTo>
                  <a:lnTo>
                    <a:pt x="27117" y="1120"/>
                  </a:lnTo>
                  <a:lnTo>
                    <a:pt x="26243" y="1366"/>
                  </a:lnTo>
                  <a:lnTo>
                    <a:pt x="25397" y="1612"/>
                  </a:lnTo>
                  <a:lnTo>
                    <a:pt x="24550" y="1885"/>
                  </a:lnTo>
                  <a:lnTo>
                    <a:pt x="23731" y="2185"/>
                  </a:lnTo>
                  <a:lnTo>
                    <a:pt x="22885" y="2513"/>
                  </a:lnTo>
                  <a:lnTo>
                    <a:pt x="22093" y="2841"/>
                  </a:lnTo>
                  <a:lnTo>
                    <a:pt x="21273" y="3196"/>
                  </a:lnTo>
                  <a:lnTo>
                    <a:pt x="20481" y="3551"/>
                  </a:lnTo>
                  <a:lnTo>
                    <a:pt x="19690" y="3960"/>
                  </a:lnTo>
                  <a:lnTo>
                    <a:pt x="18925" y="4370"/>
                  </a:lnTo>
                  <a:lnTo>
                    <a:pt x="18160" y="4780"/>
                  </a:lnTo>
                  <a:lnTo>
                    <a:pt x="17396" y="5217"/>
                  </a:lnTo>
                  <a:lnTo>
                    <a:pt x="16658" y="5681"/>
                  </a:lnTo>
                  <a:lnTo>
                    <a:pt x="15948" y="6172"/>
                  </a:lnTo>
                  <a:lnTo>
                    <a:pt x="15238" y="6664"/>
                  </a:lnTo>
                  <a:lnTo>
                    <a:pt x="14528" y="7183"/>
                  </a:lnTo>
                  <a:lnTo>
                    <a:pt x="13846" y="7702"/>
                  </a:lnTo>
                  <a:lnTo>
                    <a:pt x="13163" y="8248"/>
                  </a:lnTo>
                  <a:lnTo>
                    <a:pt x="12508" y="8821"/>
                  </a:lnTo>
                  <a:lnTo>
                    <a:pt x="11852" y="9395"/>
                  </a:lnTo>
                  <a:lnTo>
                    <a:pt x="11224" y="9968"/>
                  </a:lnTo>
                  <a:lnTo>
                    <a:pt x="10596" y="10569"/>
                  </a:lnTo>
                  <a:lnTo>
                    <a:pt x="9995" y="11197"/>
                  </a:lnTo>
                  <a:lnTo>
                    <a:pt x="9394" y="11825"/>
                  </a:lnTo>
                  <a:lnTo>
                    <a:pt x="8821" y="12480"/>
                  </a:lnTo>
                  <a:lnTo>
                    <a:pt x="8248" y="13136"/>
                  </a:lnTo>
                  <a:lnTo>
                    <a:pt x="7701" y="13818"/>
                  </a:lnTo>
                  <a:lnTo>
                    <a:pt x="7183" y="14501"/>
                  </a:lnTo>
                  <a:lnTo>
                    <a:pt x="6664" y="15211"/>
                  </a:lnTo>
                  <a:lnTo>
                    <a:pt x="6172" y="15921"/>
                  </a:lnTo>
                  <a:lnTo>
                    <a:pt x="5708" y="16658"/>
                  </a:lnTo>
                  <a:lnTo>
                    <a:pt x="5244" y="17396"/>
                  </a:lnTo>
                  <a:lnTo>
                    <a:pt x="4807" y="18160"/>
                  </a:lnTo>
                  <a:lnTo>
                    <a:pt x="4370" y="18925"/>
                  </a:lnTo>
                  <a:lnTo>
                    <a:pt x="3960" y="19690"/>
                  </a:lnTo>
                  <a:lnTo>
                    <a:pt x="3578" y="20482"/>
                  </a:lnTo>
                  <a:lnTo>
                    <a:pt x="3196" y="21274"/>
                  </a:lnTo>
                  <a:lnTo>
                    <a:pt x="2841" y="22065"/>
                  </a:lnTo>
                  <a:lnTo>
                    <a:pt x="2513" y="22885"/>
                  </a:lnTo>
                  <a:lnTo>
                    <a:pt x="2185" y="23704"/>
                  </a:lnTo>
                  <a:lnTo>
                    <a:pt x="1912" y="24550"/>
                  </a:lnTo>
                  <a:lnTo>
                    <a:pt x="1639" y="25397"/>
                  </a:lnTo>
                  <a:lnTo>
                    <a:pt x="1366" y="26244"/>
                  </a:lnTo>
                  <a:lnTo>
                    <a:pt x="1147" y="27117"/>
                  </a:lnTo>
                  <a:lnTo>
                    <a:pt x="929" y="27991"/>
                  </a:lnTo>
                  <a:lnTo>
                    <a:pt x="738" y="28865"/>
                  </a:lnTo>
                  <a:lnTo>
                    <a:pt x="574" y="29739"/>
                  </a:lnTo>
                  <a:lnTo>
                    <a:pt x="410" y="30640"/>
                  </a:lnTo>
                  <a:lnTo>
                    <a:pt x="301" y="31541"/>
                  </a:lnTo>
                  <a:lnTo>
                    <a:pt x="192" y="32442"/>
                  </a:lnTo>
                  <a:lnTo>
                    <a:pt x="110" y="33371"/>
                  </a:lnTo>
                  <a:lnTo>
                    <a:pt x="55" y="34272"/>
                  </a:lnTo>
                  <a:lnTo>
                    <a:pt x="28" y="35200"/>
                  </a:lnTo>
                  <a:lnTo>
                    <a:pt x="1" y="36129"/>
                  </a:lnTo>
                  <a:lnTo>
                    <a:pt x="1" y="36129"/>
                  </a:lnTo>
                  <a:lnTo>
                    <a:pt x="28" y="37085"/>
                  </a:lnTo>
                  <a:lnTo>
                    <a:pt x="55" y="38013"/>
                  </a:lnTo>
                  <a:lnTo>
                    <a:pt x="110" y="38914"/>
                  </a:lnTo>
                  <a:lnTo>
                    <a:pt x="192" y="39843"/>
                  </a:lnTo>
                  <a:lnTo>
                    <a:pt x="301" y="40744"/>
                  </a:lnTo>
                  <a:lnTo>
                    <a:pt x="410" y="41645"/>
                  </a:lnTo>
                  <a:lnTo>
                    <a:pt x="574" y="42546"/>
                  </a:lnTo>
                  <a:lnTo>
                    <a:pt x="738" y="43420"/>
                  </a:lnTo>
                  <a:lnTo>
                    <a:pt x="929" y="44294"/>
                  </a:lnTo>
                  <a:lnTo>
                    <a:pt x="1147" y="45168"/>
                  </a:lnTo>
                  <a:lnTo>
                    <a:pt x="1366" y="46042"/>
                  </a:lnTo>
                  <a:lnTo>
                    <a:pt x="1639" y="46888"/>
                  </a:lnTo>
                  <a:lnTo>
                    <a:pt x="1912" y="47735"/>
                  </a:lnTo>
                  <a:lnTo>
                    <a:pt x="2185" y="48581"/>
                  </a:lnTo>
                  <a:lnTo>
                    <a:pt x="2513" y="49401"/>
                  </a:lnTo>
                  <a:lnTo>
                    <a:pt x="2841" y="50220"/>
                  </a:lnTo>
                  <a:lnTo>
                    <a:pt x="3196" y="51012"/>
                  </a:lnTo>
                  <a:lnTo>
                    <a:pt x="3578" y="51804"/>
                  </a:lnTo>
                  <a:lnTo>
                    <a:pt x="3960" y="52596"/>
                  </a:lnTo>
                  <a:lnTo>
                    <a:pt x="4370" y="53360"/>
                  </a:lnTo>
                  <a:lnTo>
                    <a:pt x="4807" y="54125"/>
                  </a:lnTo>
                  <a:lnTo>
                    <a:pt x="5244" y="54889"/>
                  </a:lnTo>
                  <a:lnTo>
                    <a:pt x="5708" y="55627"/>
                  </a:lnTo>
                  <a:lnTo>
                    <a:pt x="6172" y="56337"/>
                  </a:lnTo>
                  <a:lnTo>
                    <a:pt x="6664" y="57074"/>
                  </a:lnTo>
                  <a:lnTo>
                    <a:pt x="7183" y="57757"/>
                  </a:lnTo>
                  <a:lnTo>
                    <a:pt x="7701" y="58467"/>
                  </a:lnTo>
                  <a:lnTo>
                    <a:pt x="8248" y="59122"/>
                  </a:lnTo>
                  <a:lnTo>
                    <a:pt x="8821" y="59805"/>
                  </a:lnTo>
                  <a:lnTo>
                    <a:pt x="9394" y="60433"/>
                  </a:lnTo>
                  <a:lnTo>
                    <a:pt x="9995" y="61088"/>
                  </a:lnTo>
                  <a:lnTo>
                    <a:pt x="10596" y="61689"/>
                  </a:lnTo>
                  <a:lnTo>
                    <a:pt x="11224" y="62317"/>
                  </a:lnTo>
                  <a:lnTo>
                    <a:pt x="11852" y="62891"/>
                  </a:lnTo>
                  <a:lnTo>
                    <a:pt x="12508" y="63464"/>
                  </a:lnTo>
                  <a:lnTo>
                    <a:pt x="13163" y="64038"/>
                  </a:lnTo>
                  <a:lnTo>
                    <a:pt x="13846" y="64584"/>
                  </a:lnTo>
                  <a:lnTo>
                    <a:pt x="14528" y="65103"/>
                  </a:lnTo>
                  <a:lnTo>
                    <a:pt x="15238" y="65621"/>
                  </a:lnTo>
                  <a:lnTo>
                    <a:pt x="15948" y="66113"/>
                  </a:lnTo>
                  <a:lnTo>
                    <a:pt x="16658" y="66604"/>
                  </a:lnTo>
                  <a:lnTo>
                    <a:pt x="17396" y="67041"/>
                  </a:lnTo>
                  <a:lnTo>
                    <a:pt x="18160" y="67506"/>
                  </a:lnTo>
                  <a:lnTo>
                    <a:pt x="18925" y="67915"/>
                  </a:lnTo>
                  <a:lnTo>
                    <a:pt x="19690" y="68325"/>
                  </a:lnTo>
                  <a:lnTo>
                    <a:pt x="20481" y="68734"/>
                  </a:lnTo>
                  <a:lnTo>
                    <a:pt x="21273" y="69089"/>
                  </a:lnTo>
                  <a:lnTo>
                    <a:pt x="22093" y="69444"/>
                  </a:lnTo>
                  <a:lnTo>
                    <a:pt x="22885" y="69772"/>
                  </a:lnTo>
                  <a:lnTo>
                    <a:pt x="23731" y="70100"/>
                  </a:lnTo>
                  <a:lnTo>
                    <a:pt x="24550" y="70400"/>
                  </a:lnTo>
                  <a:lnTo>
                    <a:pt x="25397" y="70673"/>
                  </a:lnTo>
                  <a:lnTo>
                    <a:pt x="26243" y="70919"/>
                  </a:lnTo>
                  <a:lnTo>
                    <a:pt x="27117" y="71138"/>
                  </a:lnTo>
                  <a:lnTo>
                    <a:pt x="27991" y="71356"/>
                  </a:lnTo>
                  <a:lnTo>
                    <a:pt x="28865" y="71547"/>
                  </a:lnTo>
                  <a:lnTo>
                    <a:pt x="29766" y="71711"/>
                  </a:lnTo>
                  <a:lnTo>
                    <a:pt x="30640" y="71875"/>
                  </a:lnTo>
                  <a:lnTo>
                    <a:pt x="31541" y="71984"/>
                  </a:lnTo>
                  <a:lnTo>
                    <a:pt x="32442" y="72093"/>
                  </a:lnTo>
                  <a:lnTo>
                    <a:pt x="33371" y="72175"/>
                  </a:lnTo>
                  <a:lnTo>
                    <a:pt x="34299" y="72230"/>
                  </a:lnTo>
                  <a:lnTo>
                    <a:pt x="35228" y="72284"/>
                  </a:lnTo>
                  <a:lnTo>
                    <a:pt x="36156" y="72284"/>
                  </a:lnTo>
                  <a:lnTo>
                    <a:pt x="36156" y="72284"/>
                  </a:lnTo>
                  <a:lnTo>
                    <a:pt x="37085" y="72284"/>
                  </a:lnTo>
                  <a:lnTo>
                    <a:pt x="38013" y="72230"/>
                  </a:lnTo>
                  <a:lnTo>
                    <a:pt x="38942" y="72175"/>
                  </a:lnTo>
                  <a:lnTo>
                    <a:pt x="39843" y="72093"/>
                  </a:lnTo>
                  <a:lnTo>
                    <a:pt x="40744" y="71984"/>
                  </a:lnTo>
                  <a:lnTo>
                    <a:pt x="41645" y="71875"/>
                  </a:lnTo>
                  <a:lnTo>
                    <a:pt x="42546" y="71711"/>
                  </a:lnTo>
                  <a:lnTo>
                    <a:pt x="43447" y="71547"/>
                  </a:lnTo>
                  <a:lnTo>
                    <a:pt x="44321" y="71356"/>
                  </a:lnTo>
                  <a:lnTo>
                    <a:pt x="45195" y="71138"/>
                  </a:lnTo>
                  <a:lnTo>
                    <a:pt x="46042" y="70919"/>
                  </a:lnTo>
                  <a:lnTo>
                    <a:pt x="46888" y="70673"/>
                  </a:lnTo>
                  <a:lnTo>
                    <a:pt x="47735" y="70400"/>
                  </a:lnTo>
                  <a:lnTo>
                    <a:pt x="48581" y="70100"/>
                  </a:lnTo>
                  <a:lnTo>
                    <a:pt x="49401" y="69772"/>
                  </a:lnTo>
                  <a:lnTo>
                    <a:pt x="50220" y="69444"/>
                  </a:lnTo>
                  <a:lnTo>
                    <a:pt x="51039" y="69089"/>
                  </a:lnTo>
                  <a:lnTo>
                    <a:pt x="51831" y="68734"/>
                  </a:lnTo>
                  <a:lnTo>
                    <a:pt x="52596" y="68325"/>
                  </a:lnTo>
                  <a:lnTo>
                    <a:pt x="53388" y="67915"/>
                  </a:lnTo>
                  <a:lnTo>
                    <a:pt x="54152" y="67506"/>
                  </a:lnTo>
                  <a:lnTo>
                    <a:pt x="54889" y="67041"/>
                  </a:lnTo>
                  <a:lnTo>
                    <a:pt x="55627" y="66604"/>
                  </a:lnTo>
                  <a:lnTo>
                    <a:pt x="56364" y="66113"/>
                  </a:lnTo>
                  <a:lnTo>
                    <a:pt x="57074" y="65621"/>
                  </a:lnTo>
                  <a:lnTo>
                    <a:pt x="57784" y="65103"/>
                  </a:lnTo>
                  <a:lnTo>
                    <a:pt x="58467" y="64584"/>
                  </a:lnTo>
                  <a:lnTo>
                    <a:pt x="59149" y="64038"/>
                  </a:lnTo>
                  <a:lnTo>
                    <a:pt x="59805" y="63464"/>
                  </a:lnTo>
                  <a:lnTo>
                    <a:pt x="60460" y="62891"/>
                  </a:lnTo>
                  <a:lnTo>
                    <a:pt x="61088" y="62317"/>
                  </a:lnTo>
                  <a:lnTo>
                    <a:pt x="61716" y="61689"/>
                  </a:lnTo>
                  <a:lnTo>
                    <a:pt x="62317" y="61088"/>
                  </a:lnTo>
                  <a:lnTo>
                    <a:pt x="62918" y="60433"/>
                  </a:lnTo>
                  <a:lnTo>
                    <a:pt x="63491" y="59805"/>
                  </a:lnTo>
                  <a:lnTo>
                    <a:pt x="64038" y="59122"/>
                  </a:lnTo>
                  <a:lnTo>
                    <a:pt x="64584" y="58467"/>
                  </a:lnTo>
                  <a:lnTo>
                    <a:pt x="65103" y="57757"/>
                  </a:lnTo>
                  <a:lnTo>
                    <a:pt x="65621" y="57074"/>
                  </a:lnTo>
                  <a:lnTo>
                    <a:pt x="66113" y="56337"/>
                  </a:lnTo>
                  <a:lnTo>
                    <a:pt x="66605" y="55627"/>
                  </a:lnTo>
                  <a:lnTo>
                    <a:pt x="67069" y="54889"/>
                  </a:lnTo>
                  <a:lnTo>
                    <a:pt x="67506" y="54125"/>
                  </a:lnTo>
                  <a:lnTo>
                    <a:pt x="67943" y="53360"/>
                  </a:lnTo>
                  <a:lnTo>
                    <a:pt x="68352" y="52596"/>
                  </a:lnTo>
                  <a:lnTo>
                    <a:pt x="68735" y="51804"/>
                  </a:lnTo>
                  <a:lnTo>
                    <a:pt x="69117" y="51012"/>
                  </a:lnTo>
                  <a:lnTo>
                    <a:pt x="69445" y="50220"/>
                  </a:lnTo>
                  <a:lnTo>
                    <a:pt x="69800" y="49401"/>
                  </a:lnTo>
                  <a:lnTo>
                    <a:pt x="70100" y="48581"/>
                  </a:lnTo>
                  <a:lnTo>
                    <a:pt x="70400" y="47735"/>
                  </a:lnTo>
                  <a:lnTo>
                    <a:pt x="70673" y="46888"/>
                  </a:lnTo>
                  <a:lnTo>
                    <a:pt x="70919" y="46042"/>
                  </a:lnTo>
                  <a:lnTo>
                    <a:pt x="71165" y="45168"/>
                  </a:lnTo>
                  <a:lnTo>
                    <a:pt x="71383" y="44294"/>
                  </a:lnTo>
                  <a:lnTo>
                    <a:pt x="71575" y="43420"/>
                  </a:lnTo>
                  <a:lnTo>
                    <a:pt x="71738" y="42546"/>
                  </a:lnTo>
                  <a:lnTo>
                    <a:pt x="71875" y="41645"/>
                  </a:lnTo>
                  <a:lnTo>
                    <a:pt x="72012" y="40744"/>
                  </a:lnTo>
                  <a:lnTo>
                    <a:pt x="72121" y="39843"/>
                  </a:lnTo>
                  <a:lnTo>
                    <a:pt x="72203" y="38914"/>
                  </a:lnTo>
                  <a:lnTo>
                    <a:pt x="72257" y="38013"/>
                  </a:lnTo>
                  <a:lnTo>
                    <a:pt x="72285" y="37085"/>
                  </a:lnTo>
                  <a:lnTo>
                    <a:pt x="72285" y="36129"/>
                  </a:lnTo>
                  <a:lnTo>
                    <a:pt x="72285" y="36129"/>
                  </a:lnTo>
                  <a:close/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7" name="Google Shape;3207;p50"/>
            <p:cNvGrpSpPr/>
            <p:nvPr/>
          </p:nvGrpSpPr>
          <p:grpSpPr>
            <a:xfrm>
              <a:off x="7384825" y="3153138"/>
              <a:ext cx="2563550" cy="2564225"/>
              <a:chOff x="1626975" y="2500225"/>
              <a:chExt cx="2563550" cy="2564225"/>
            </a:xfrm>
          </p:grpSpPr>
          <p:sp>
            <p:nvSpPr>
              <p:cNvPr id="3208" name="Google Shape;3208;p50"/>
              <p:cNvSpPr/>
              <p:nvPr/>
            </p:nvSpPr>
            <p:spPr>
              <a:xfrm>
                <a:off x="1626975" y="2500225"/>
                <a:ext cx="2563550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2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50"/>
              <p:cNvSpPr/>
              <p:nvPr/>
            </p:nvSpPr>
            <p:spPr>
              <a:xfrm>
                <a:off x="1947850" y="3683325"/>
                <a:ext cx="944200" cy="943500"/>
              </a:xfrm>
              <a:custGeom>
                <a:avLst/>
                <a:gdLst/>
                <a:ahLst/>
                <a:cxnLst/>
                <a:rect l="l" t="t" r="r" b="b"/>
                <a:pathLst>
                  <a:path w="37768" h="37740" fill="none" extrusionOk="0">
                    <a:moveTo>
                      <a:pt x="37767" y="1"/>
                    </a:moveTo>
                    <a:lnTo>
                      <a:pt x="0" y="3774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50"/>
              <p:cNvSpPr/>
              <p:nvPr/>
            </p:nvSpPr>
            <p:spPr>
              <a:xfrm>
                <a:off x="2653075" y="3579550"/>
                <a:ext cx="456750" cy="456750"/>
              </a:xfrm>
              <a:custGeom>
                <a:avLst/>
                <a:gdLst/>
                <a:ahLst/>
                <a:cxnLst/>
                <a:rect l="l" t="t" r="r" b="b"/>
                <a:pathLst>
                  <a:path w="18270" h="18270" fill="none" extrusionOk="0">
                    <a:moveTo>
                      <a:pt x="18269" y="9122"/>
                    </a:moveTo>
                    <a:lnTo>
                      <a:pt x="18269" y="9122"/>
                    </a:lnTo>
                    <a:lnTo>
                      <a:pt x="18269" y="9586"/>
                    </a:lnTo>
                    <a:lnTo>
                      <a:pt x="18242" y="10050"/>
                    </a:lnTo>
                    <a:lnTo>
                      <a:pt x="18188" y="10514"/>
                    </a:lnTo>
                    <a:lnTo>
                      <a:pt x="18106" y="10951"/>
                    </a:lnTo>
                    <a:lnTo>
                      <a:pt x="17996" y="11415"/>
                    </a:lnTo>
                    <a:lnTo>
                      <a:pt x="17860" y="11852"/>
                    </a:lnTo>
                    <a:lnTo>
                      <a:pt x="17723" y="12262"/>
                    </a:lnTo>
                    <a:lnTo>
                      <a:pt x="17559" y="12672"/>
                    </a:lnTo>
                    <a:lnTo>
                      <a:pt x="17368" y="13081"/>
                    </a:lnTo>
                    <a:lnTo>
                      <a:pt x="17177" y="13463"/>
                    </a:lnTo>
                    <a:lnTo>
                      <a:pt x="16959" y="13846"/>
                    </a:lnTo>
                    <a:lnTo>
                      <a:pt x="16713" y="14228"/>
                    </a:lnTo>
                    <a:lnTo>
                      <a:pt x="16467" y="14583"/>
                    </a:lnTo>
                    <a:lnTo>
                      <a:pt x="16194" y="14938"/>
                    </a:lnTo>
                    <a:lnTo>
                      <a:pt x="15894" y="15266"/>
                    </a:lnTo>
                    <a:lnTo>
                      <a:pt x="15593" y="15593"/>
                    </a:lnTo>
                    <a:lnTo>
                      <a:pt x="15293" y="15894"/>
                    </a:lnTo>
                    <a:lnTo>
                      <a:pt x="14965" y="16167"/>
                    </a:lnTo>
                    <a:lnTo>
                      <a:pt x="14610" y="16440"/>
                    </a:lnTo>
                    <a:lnTo>
                      <a:pt x="14255" y="16686"/>
                    </a:lnTo>
                    <a:lnTo>
                      <a:pt x="13873" y="16932"/>
                    </a:lnTo>
                    <a:lnTo>
                      <a:pt x="13491" y="17150"/>
                    </a:lnTo>
                    <a:lnTo>
                      <a:pt x="13108" y="17368"/>
                    </a:lnTo>
                    <a:lnTo>
                      <a:pt x="12699" y="17532"/>
                    </a:lnTo>
                    <a:lnTo>
                      <a:pt x="12289" y="17696"/>
                    </a:lnTo>
                    <a:lnTo>
                      <a:pt x="11852" y="17833"/>
                    </a:lnTo>
                    <a:lnTo>
                      <a:pt x="11415" y="17969"/>
                    </a:lnTo>
                    <a:lnTo>
                      <a:pt x="10978" y="18078"/>
                    </a:lnTo>
                    <a:lnTo>
                      <a:pt x="10541" y="18160"/>
                    </a:lnTo>
                    <a:lnTo>
                      <a:pt x="10077" y="18215"/>
                    </a:lnTo>
                    <a:lnTo>
                      <a:pt x="9613" y="18242"/>
                    </a:lnTo>
                    <a:lnTo>
                      <a:pt x="9149" y="18270"/>
                    </a:lnTo>
                    <a:lnTo>
                      <a:pt x="9149" y="18270"/>
                    </a:lnTo>
                    <a:lnTo>
                      <a:pt x="8684" y="18242"/>
                    </a:lnTo>
                    <a:lnTo>
                      <a:pt x="8220" y="18215"/>
                    </a:lnTo>
                    <a:lnTo>
                      <a:pt x="7756" y="18160"/>
                    </a:lnTo>
                    <a:lnTo>
                      <a:pt x="7319" y="18078"/>
                    </a:lnTo>
                    <a:lnTo>
                      <a:pt x="6855" y="17969"/>
                    </a:lnTo>
                    <a:lnTo>
                      <a:pt x="6418" y="17833"/>
                    </a:lnTo>
                    <a:lnTo>
                      <a:pt x="6008" y="17696"/>
                    </a:lnTo>
                    <a:lnTo>
                      <a:pt x="5599" y="17532"/>
                    </a:lnTo>
                    <a:lnTo>
                      <a:pt x="5189" y="17368"/>
                    </a:lnTo>
                    <a:lnTo>
                      <a:pt x="4779" y="17150"/>
                    </a:lnTo>
                    <a:lnTo>
                      <a:pt x="4397" y="16932"/>
                    </a:lnTo>
                    <a:lnTo>
                      <a:pt x="4042" y="16686"/>
                    </a:lnTo>
                    <a:lnTo>
                      <a:pt x="3687" y="16440"/>
                    </a:lnTo>
                    <a:lnTo>
                      <a:pt x="3332" y="16167"/>
                    </a:lnTo>
                    <a:lnTo>
                      <a:pt x="3004" y="15894"/>
                    </a:lnTo>
                    <a:lnTo>
                      <a:pt x="2677" y="15593"/>
                    </a:lnTo>
                    <a:lnTo>
                      <a:pt x="2376" y="15266"/>
                    </a:lnTo>
                    <a:lnTo>
                      <a:pt x="2103" y="14938"/>
                    </a:lnTo>
                    <a:lnTo>
                      <a:pt x="1830" y="14583"/>
                    </a:lnTo>
                    <a:lnTo>
                      <a:pt x="1584" y="14228"/>
                    </a:lnTo>
                    <a:lnTo>
                      <a:pt x="1339" y="13846"/>
                    </a:lnTo>
                    <a:lnTo>
                      <a:pt x="1120" y="13463"/>
                    </a:lnTo>
                    <a:lnTo>
                      <a:pt x="902" y="13081"/>
                    </a:lnTo>
                    <a:lnTo>
                      <a:pt x="738" y="12672"/>
                    </a:lnTo>
                    <a:lnTo>
                      <a:pt x="574" y="12262"/>
                    </a:lnTo>
                    <a:lnTo>
                      <a:pt x="410" y="11852"/>
                    </a:lnTo>
                    <a:lnTo>
                      <a:pt x="301" y="11415"/>
                    </a:lnTo>
                    <a:lnTo>
                      <a:pt x="192" y="10951"/>
                    </a:lnTo>
                    <a:lnTo>
                      <a:pt x="110" y="10514"/>
                    </a:lnTo>
                    <a:lnTo>
                      <a:pt x="55" y="10050"/>
                    </a:lnTo>
                    <a:lnTo>
                      <a:pt x="28" y="9586"/>
                    </a:lnTo>
                    <a:lnTo>
                      <a:pt x="0" y="9122"/>
                    </a:lnTo>
                    <a:lnTo>
                      <a:pt x="0" y="9122"/>
                    </a:lnTo>
                    <a:lnTo>
                      <a:pt x="28" y="8657"/>
                    </a:lnTo>
                    <a:lnTo>
                      <a:pt x="55" y="8193"/>
                    </a:lnTo>
                    <a:lnTo>
                      <a:pt x="110" y="7729"/>
                    </a:lnTo>
                    <a:lnTo>
                      <a:pt x="192" y="7292"/>
                    </a:lnTo>
                    <a:lnTo>
                      <a:pt x="301" y="6828"/>
                    </a:lnTo>
                    <a:lnTo>
                      <a:pt x="410" y="6418"/>
                    </a:lnTo>
                    <a:lnTo>
                      <a:pt x="574" y="5981"/>
                    </a:lnTo>
                    <a:lnTo>
                      <a:pt x="738" y="5572"/>
                    </a:lnTo>
                    <a:lnTo>
                      <a:pt x="902" y="5162"/>
                    </a:lnTo>
                    <a:lnTo>
                      <a:pt x="1120" y="4780"/>
                    </a:lnTo>
                    <a:lnTo>
                      <a:pt x="1339" y="4397"/>
                    </a:lnTo>
                    <a:lnTo>
                      <a:pt x="1584" y="4015"/>
                    </a:lnTo>
                    <a:lnTo>
                      <a:pt x="1830" y="3660"/>
                    </a:lnTo>
                    <a:lnTo>
                      <a:pt x="2103" y="3305"/>
                    </a:lnTo>
                    <a:lnTo>
                      <a:pt x="2376" y="2977"/>
                    </a:lnTo>
                    <a:lnTo>
                      <a:pt x="2677" y="2677"/>
                    </a:lnTo>
                    <a:lnTo>
                      <a:pt x="3004" y="2349"/>
                    </a:lnTo>
                    <a:lnTo>
                      <a:pt x="3332" y="2076"/>
                    </a:lnTo>
                    <a:lnTo>
                      <a:pt x="3687" y="1803"/>
                    </a:lnTo>
                    <a:lnTo>
                      <a:pt x="4042" y="1557"/>
                    </a:lnTo>
                    <a:lnTo>
                      <a:pt x="4397" y="1312"/>
                    </a:lnTo>
                    <a:lnTo>
                      <a:pt x="4779" y="1093"/>
                    </a:lnTo>
                    <a:lnTo>
                      <a:pt x="5189" y="902"/>
                    </a:lnTo>
                    <a:lnTo>
                      <a:pt x="5599" y="711"/>
                    </a:lnTo>
                    <a:lnTo>
                      <a:pt x="6008" y="547"/>
                    </a:lnTo>
                    <a:lnTo>
                      <a:pt x="6418" y="410"/>
                    </a:lnTo>
                    <a:lnTo>
                      <a:pt x="6855" y="274"/>
                    </a:lnTo>
                    <a:lnTo>
                      <a:pt x="7319" y="165"/>
                    </a:lnTo>
                    <a:lnTo>
                      <a:pt x="7756" y="83"/>
                    </a:lnTo>
                    <a:lnTo>
                      <a:pt x="8220" y="28"/>
                    </a:lnTo>
                    <a:lnTo>
                      <a:pt x="8684" y="1"/>
                    </a:lnTo>
                    <a:lnTo>
                      <a:pt x="9149" y="1"/>
                    </a:lnTo>
                    <a:lnTo>
                      <a:pt x="9149" y="1"/>
                    </a:lnTo>
                    <a:lnTo>
                      <a:pt x="9613" y="1"/>
                    </a:lnTo>
                    <a:lnTo>
                      <a:pt x="10077" y="28"/>
                    </a:lnTo>
                    <a:lnTo>
                      <a:pt x="10541" y="83"/>
                    </a:lnTo>
                    <a:lnTo>
                      <a:pt x="10978" y="165"/>
                    </a:lnTo>
                    <a:lnTo>
                      <a:pt x="11415" y="274"/>
                    </a:lnTo>
                    <a:lnTo>
                      <a:pt x="11852" y="410"/>
                    </a:lnTo>
                    <a:lnTo>
                      <a:pt x="12289" y="547"/>
                    </a:lnTo>
                    <a:lnTo>
                      <a:pt x="12699" y="711"/>
                    </a:lnTo>
                    <a:lnTo>
                      <a:pt x="13108" y="902"/>
                    </a:lnTo>
                    <a:lnTo>
                      <a:pt x="13491" y="1093"/>
                    </a:lnTo>
                    <a:lnTo>
                      <a:pt x="13873" y="1312"/>
                    </a:lnTo>
                    <a:lnTo>
                      <a:pt x="14255" y="1557"/>
                    </a:lnTo>
                    <a:lnTo>
                      <a:pt x="14610" y="1803"/>
                    </a:lnTo>
                    <a:lnTo>
                      <a:pt x="14965" y="2076"/>
                    </a:lnTo>
                    <a:lnTo>
                      <a:pt x="15293" y="2349"/>
                    </a:lnTo>
                    <a:lnTo>
                      <a:pt x="15593" y="2677"/>
                    </a:lnTo>
                    <a:lnTo>
                      <a:pt x="15894" y="2977"/>
                    </a:lnTo>
                    <a:lnTo>
                      <a:pt x="16194" y="3305"/>
                    </a:lnTo>
                    <a:lnTo>
                      <a:pt x="16467" y="3660"/>
                    </a:lnTo>
                    <a:lnTo>
                      <a:pt x="16713" y="4015"/>
                    </a:lnTo>
                    <a:lnTo>
                      <a:pt x="16959" y="4397"/>
                    </a:lnTo>
                    <a:lnTo>
                      <a:pt x="17177" y="4780"/>
                    </a:lnTo>
                    <a:lnTo>
                      <a:pt x="17368" y="5162"/>
                    </a:lnTo>
                    <a:lnTo>
                      <a:pt x="17559" y="5572"/>
                    </a:lnTo>
                    <a:lnTo>
                      <a:pt x="17723" y="5981"/>
                    </a:lnTo>
                    <a:lnTo>
                      <a:pt x="17860" y="6418"/>
                    </a:lnTo>
                    <a:lnTo>
                      <a:pt x="17996" y="6828"/>
                    </a:lnTo>
                    <a:lnTo>
                      <a:pt x="18106" y="7292"/>
                    </a:lnTo>
                    <a:lnTo>
                      <a:pt x="18188" y="7729"/>
                    </a:lnTo>
                    <a:lnTo>
                      <a:pt x="18242" y="8193"/>
                    </a:lnTo>
                    <a:lnTo>
                      <a:pt x="18269" y="8657"/>
                    </a:lnTo>
                    <a:lnTo>
                      <a:pt x="18269" y="9122"/>
                    </a:lnTo>
                    <a:lnTo>
                      <a:pt x="18269" y="9122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50"/>
              <p:cNvSpPr/>
              <p:nvPr/>
            </p:nvSpPr>
            <p:spPr>
              <a:xfrm>
                <a:off x="2530875" y="3456675"/>
                <a:ext cx="701825" cy="701825"/>
              </a:xfrm>
              <a:custGeom>
                <a:avLst/>
                <a:gdLst/>
                <a:ahLst/>
                <a:cxnLst/>
                <a:rect l="l" t="t" r="r" b="b"/>
                <a:pathLst>
                  <a:path w="28073" h="28073" fill="none" extrusionOk="0">
                    <a:moveTo>
                      <a:pt x="28073" y="14037"/>
                    </a:moveTo>
                    <a:lnTo>
                      <a:pt x="28073" y="14037"/>
                    </a:lnTo>
                    <a:lnTo>
                      <a:pt x="28073" y="14774"/>
                    </a:lnTo>
                    <a:lnTo>
                      <a:pt x="28018" y="15484"/>
                    </a:lnTo>
                    <a:lnTo>
                      <a:pt x="27909" y="16167"/>
                    </a:lnTo>
                    <a:lnTo>
                      <a:pt x="27800" y="16877"/>
                    </a:lnTo>
                    <a:lnTo>
                      <a:pt x="27636" y="17559"/>
                    </a:lnTo>
                    <a:lnTo>
                      <a:pt x="27445" y="18215"/>
                    </a:lnTo>
                    <a:lnTo>
                      <a:pt x="27226" y="18870"/>
                    </a:lnTo>
                    <a:lnTo>
                      <a:pt x="26981" y="19498"/>
                    </a:lnTo>
                    <a:lnTo>
                      <a:pt x="26708" y="20126"/>
                    </a:lnTo>
                    <a:lnTo>
                      <a:pt x="26380" y="20727"/>
                    </a:lnTo>
                    <a:lnTo>
                      <a:pt x="26052" y="21328"/>
                    </a:lnTo>
                    <a:lnTo>
                      <a:pt x="25670" y="21901"/>
                    </a:lnTo>
                    <a:lnTo>
                      <a:pt x="25287" y="22447"/>
                    </a:lnTo>
                    <a:lnTo>
                      <a:pt x="24878" y="22966"/>
                    </a:lnTo>
                    <a:lnTo>
                      <a:pt x="24441" y="23485"/>
                    </a:lnTo>
                    <a:lnTo>
                      <a:pt x="23977" y="23977"/>
                    </a:lnTo>
                    <a:lnTo>
                      <a:pt x="23485" y="24441"/>
                    </a:lnTo>
                    <a:lnTo>
                      <a:pt x="22966" y="24878"/>
                    </a:lnTo>
                    <a:lnTo>
                      <a:pt x="22447" y="25287"/>
                    </a:lnTo>
                    <a:lnTo>
                      <a:pt x="21874" y="25697"/>
                    </a:lnTo>
                    <a:lnTo>
                      <a:pt x="21328" y="26052"/>
                    </a:lnTo>
                    <a:lnTo>
                      <a:pt x="20727" y="26380"/>
                    </a:lnTo>
                    <a:lnTo>
                      <a:pt x="20126" y="26707"/>
                    </a:lnTo>
                    <a:lnTo>
                      <a:pt x="19498" y="26980"/>
                    </a:lnTo>
                    <a:lnTo>
                      <a:pt x="18870" y="27226"/>
                    </a:lnTo>
                    <a:lnTo>
                      <a:pt x="18215" y="27445"/>
                    </a:lnTo>
                    <a:lnTo>
                      <a:pt x="17532" y="27636"/>
                    </a:lnTo>
                    <a:lnTo>
                      <a:pt x="16877" y="27800"/>
                    </a:lnTo>
                    <a:lnTo>
                      <a:pt x="16167" y="27909"/>
                    </a:lnTo>
                    <a:lnTo>
                      <a:pt x="15457" y="28018"/>
                    </a:lnTo>
                    <a:lnTo>
                      <a:pt x="14747" y="28073"/>
                    </a:lnTo>
                    <a:lnTo>
                      <a:pt x="14037" y="28073"/>
                    </a:lnTo>
                    <a:lnTo>
                      <a:pt x="14037" y="28073"/>
                    </a:lnTo>
                    <a:lnTo>
                      <a:pt x="13299" y="28073"/>
                    </a:lnTo>
                    <a:lnTo>
                      <a:pt x="12589" y="28018"/>
                    </a:lnTo>
                    <a:lnTo>
                      <a:pt x="11907" y="27909"/>
                    </a:lnTo>
                    <a:lnTo>
                      <a:pt x="11197" y="27800"/>
                    </a:lnTo>
                    <a:lnTo>
                      <a:pt x="10514" y="27636"/>
                    </a:lnTo>
                    <a:lnTo>
                      <a:pt x="9859" y="27445"/>
                    </a:lnTo>
                    <a:lnTo>
                      <a:pt x="9203" y="27226"/>
                    </a:lnTo>
                    <a:lnTo>
                      <a:pt x="8575" y="26980"/>
                    </a:lnTo>
                    <a:lnTo>
                      <a:pt x="7947" y="26707"/>
                    </a:lnTo>
                    <a:lnTo>
                      <a:pt x="7346" y="26380"/>
                    </a:lnTo>
                    <a:lnTo>
                      <a:pt x="6745" y="26052"/>
                    </a:lnTo>
                    <a:lnTo>
                      <a:pt x="6172" y="25697"/>
                    </a:lnTo>
                    <a:lnTo>
                      <a:pt x="5626" y="25287"/>
                    </a:lnTo>
                    <a:lnTo>
                      <a:pt x="5107" y="24878"/>
                    </a:lnTo>
                    <a:lnTo>
                      <a:pt x="4588" y="24441"/>
                    </a:lnTo>
                    <a:lnTo>
                      <a:pt x="4097" y="23977"/>
                    </a:lnTo>
                    <a:lnTo>
                      <a:pt x="3632" y="23485"/>
                    </a:lnTo>
                    <a:lnTo>
                      <a:pt x="3195" y="22966"/>
                    </a:lnTo>
                    <a:lnTo>
                      <a:pt x="2786" y="22447"/>
                    </a:lnTo>
                    <a:lnTo>
                      <a:pt x="2376" y="21901"/>
                    </a:lnTo>
                    <a:lnTo>
                      <a:pt x="2021" y="21328"/>
                    </a:lnTo>
                    <a:lnTo>
                      <a:pt x="1693" y="20727"/>
                    </a:lnTo>
                    <a:lnTo>
                      <a:pt x="1366" y="20126"/>
                    </a:lnTo>
                    <a:lnTo>
                      <a:pt x="1093" y="19498"/>
                    </a:lnTo>
                    <a:lnTo>
                      <a:pt x="847" y="18870"/>
                    </a:lnTo>
                    <a:lnTo>
                      <a:pt x="628" y="18215"/>
                    </a:lnTo>
                    <a:lnTo>
                      <a:pt x="437" y="17559"/>
                    </a:lnTo>
                    <a:lnTo>
                      <a:pt x="273" y="16877"/>
                    </a:lnTo>
                    <a:lnTo>
                      <a:pt x="137" y="16167"/>
                    </a:lnTo>
                    <a:lnTo>
                      <a:pt x="55" y="15484"/>
                    </a:lnTo>
                    <a:lnTo>
                      <a:pt x="0" y="14774"/>
                    </a:lnTo>
                    <a:lnTo>
                      <a:pt x="0" y="14037"/>
                    </a:lnTo>
                    <a:lnTo>
                      <a:pt x="0" y="14037"/>
                    </a:lnTo>
                    <a:lnTo>
                      <a:pt x="0" y="13327"/>
                    </a:lnTo>
                    <a:lnTo>
                      <a:pt x="55" y="12589"/>
                    </a:lnTo>
                    <a:lnTo>
                      <a:pt x="137" y="11907"/>
                    </a:lnTo>
                    <a:lnTo>
                      <a:pt x="273" y="11197"/>
                    </a:lnTo>
                    <a:lnTo>
                      <a:pt x="437" y="10541"/>
                    </a:lnTo>
                    <a:lnTo>
                      <a:pt x="628" y="9858"/>
                    </a:lnTo>
                    <a:lnTo>
                      <a:pt x="847" y="9203"/>
                    </a:lnTo>
                    <a:lnTo>
                      <a:pt x="1093" y="8575"/>
                    </a:lnTo>
                    <a:lnTo>
                      <a:pt x="1366" y="7947"/>
                    </a:lnTo>
                    <a:lnTo>
                      <a:pt x="1693" y="7346"/>
                    </a:lnTo>
                    <a:lnTo>
                      <a:pt x="2021" y="6745"/>
                    </a:lnTo>
                    <a:lnTo>
                      <a:pt x="2376" y="6172"/>
                    </a:lnTo>
                    <a:lnTo>
                      <a:pt x="2786" y="5626"/>
                    </a:lnTo>
                    <a:lnTo>
                      <a:pt x="3195" y="5107"/>
                    </a:lnTo>
                    <a:lnTo>
                      <a:pt x="3632" y="4588"/>
                    </a:lnTo>
                    <a:lnTo>
                      <a:pt x="4097" y="4096"/>
                    </a:lnTo>
                    <a:lnTo>
                      <a:pt x="4588" y="3632"/>
                    </a:lnTo>
                    <a:lnTo>
                      <a:pt x="5107" y="3195"/>
                    </a:lnTo>
                    <a:lnTo>
                      <a:pt x="5626" y="2786"/>
                    </a:lnTo>
                    <a:lnTo>
                      <a:pt x="6172" y="2403"/>
                    </a:lnTo>
                    <a:lnTo>
                      <a:pt x="6745" y="2021"/>
                    </a:lnTo>
                    <a:lnTo>
                      <a:pt x="7346" y="1693"/>
                    </a:lnTo>
                    <a:lnTo>
                      <a:pt x="7947" y="1366"/>
                    </a:lnTo>
                    <a:lnTo>
                      <a:pt x="8575" y="1093"/>
                    </a:lnTo>
                    <a:lnTo>
                      <a:pt x="9203" y="847"/>
                    </a:lnTo>
                    <a:lnTo>
                      <a:pt x="9859" y="628"/>
                    </a:lnTo>
                    <a:lnTo>
                      <a:pt x="10514" y="437"/>
                    </a:lnTo>
                    <a:lnTo>
                      <a:pt x="11197" y="273"/>
                    </a:lnTo>
                    <a:lnTo>
                      <a:pt x="11907" y="164"/>
                    </a:lnTo>
                    <a:lnTo>
                      <a:pt x="12589" y="55"/>
                    </a:lnTo>
                    <a:lnTo>
                      <a:pt x="13299" y="0"/>
                    </a:lnTo>
                    <a:lnTo>
                      <a:pt x="14037" y="0"/>
                    </a:lnTo>
                    <a:lnTo>
                      <a:pt x="14037" y="0"/>
                    </a:lnTo>
                    <a:lnTo>
                      <a:pt x="14747" y="0"/>
                    </a:lnTo>
                    <a:lnTo>
                      <a:pt x="15457" y="55"/>
                    </a:lnTo>
                    <a:lnTo>
                      <a:pt x="16167" y="164"/>
                    </a:lnTo>
                    <a:lnTo>
                      <a:pt x="16877" y="273"/>
                    </a:lnTo>
                    <a:lnTo>
                      <a:pt x="17532" y="437"/>
                    </a:lnTo>
                    <a:lnTo>
                      <a:pt x="18215" y="628"/>
                    </a:lnTo>
                    <a:lnTo>
                      <a:pt x="18870" y="847"/>
                    </a:lnTo>
                    <a:lnTo>
                      <a:pt x="19498" y="1093"/>
                    </a:lnTo>
                    <a:lnTo>
                      <a:pt x="20126" y="1366"/>
                    </a:lnTo>
                    <a:lnTo>
                      <a:pt x="20727" y="1693"/>
                    </a:lnTo>
                    <a:lnTo>
                      <a:pt x="21328" y="2021"/>
                    </a:lnTo>
                    <a:lnTo>
                      <a:pt x="21874" y="2403"/>
                    </a:lnTo>
                    <a:lnTo>
                      <a:pt x="22447" y="2786"/>
                    </a:lnTo>
                    <a:lnTo>
                      <a:pt x="22966" y="3195"/>
                    </a:lnTo>
                    <a:lnTo>
                      <a:pt x="23485" y="3632"/>
                    </a:lnTo>
                    <a:lnTo>
                      <a:pt x="23977" y="4096"/>
                    </a:lnTo>
                    <a:lnTo>
                      <a:pt x="24441" y="4588"/>
                    </a:lnTo>
                    <a:lnTo>
                      <a:pt x="24878" y="5107"/>
                    </a:lnTo>
                    <a:lnTo>
                      <a:pt x="25287" y="5626"/>
                    </a:lnTo>
                    <a:lnTo>
                      <a:pt x="25670" y="6172"/>
                    </a:lnTo>
                    <a:lnTo>
                      <a:pt x="26052" y="6745"/>
                    </a:lnTo>
                    <a:lnTo>
                      <a:pt x="26380" y="7346"/>
                    </a:lnTo>
                    <a:lnTo>
                      <a:pt x="26708" y="7947"/>
                    </a:lnTo>
                    <a:lnTo>
                      <a:pt x="26981" y="8575"/>
                    </a:lnTo>
                    <a:lnTo>
                      <a:pt x="27226" y="9203"/>
                    </a:lnTo>
                    <a:lnTo>
                      <a:pt x="27445" y="9858"/>
                    </a:lnTo>
                    <a:lnTo>
                      <a:pt x="27636" y="10541"/>
                    </a:lnTo>
                    <a:lnTo>
                      <a:pt x="27800" y="11197"/>
                    </a:lnTo>
                    <a:lnTo>
                      <a:pt x="27909" y="11907"/>
                    </a:lnTo>
                    <a:lnTo>
                      <a:pt x="28018" y="12589"/>
                    </a:lnTo>
                    <a:lnTo>
                      <a:pt x="28073" y="13327"/>
                    </a:lnTo>
                    <a:lnTo>
                      <a:pt x="28073" y="14037"/>
                    </a:lnTo>
                    <a:lnTo>
                      <a:pt x="28073" y="1403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2" name="Google Shape;3212;p50"/>
            <p:cNvGrpSpPr/>
            <p:nvPr/>
          </p:nvGrpSpPr>
          <p:grpSpPr>
            <a:xfrm rot="10800000">
              <a:off x="7803575" y="-994737"/>
              <a:ext cx="2564225" cy="2564225"/>
              <a:chOff x="6656000" y="-739687"/>
              <a:chExt cx="2564225" cy="2564225"/>
            </a:xfrm>
          </p:grpSpPr>
          <p:sp>
            <p:nvSpPr>
              <p:cNvPr id="3213" name="Google Shape;3213;p50"/>
              <p:cNvSpPr/>
              <p:nvPr/>
            </p:nvSpPr>
            <p:spPr>
              <a:xfrm>
                <a:off x="6656000" y="-739687"/>
                <a:ext cx="256422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69" h="102569" fill="none" extrusionOk="0">
                    <a:moveTo>
                      <a:pt x="0" y="102569"/>
                    </a:moveTo>
                    <a:lnTo>
                      <a:pt x="102569" y="1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50"/>
              <p:cNvSpPr/>
              <p:nvPr/>
            </p:nvSpPr>
            <p:spPr>
              <a:xfrm>
                <a:off x="8023450" y="-54937"/>
                <a:ext cx="944175" cy="944200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37768" fill="none" extrusionOk="0">
                    <a:moveTo>
                      <a:pt x="37767" y="1"/>
                    </a:moveTo>
                    <a:lnTo>
                      <a:pt x="0" y="37767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5" name="Google Shape;3215;p50"/>
            <p:cNvGrpSpPr/>
            <p:nvPr/>
          </p:nvGrpSpPr>
          <p:grpSpPr>
            <a:xfrm rot="10800000">
              <a:off x="352788" y="1272950"/>
              <a:ext cx="266275" cy="167950"/>
              <a:chOff x="3924250" y="4741138"/>
              <a:chExt cx="266275" cy="167950"/>
            </a:xfrm>
          </p:grpSpPr>
          <p:sp>
            <p:nvSpPr>
              <p:cNvPr id="3216" name="Google Shape;3216;p50"/>
              <p:cNvSpPr/>
              <p:nvPr/>
            </p:nvSpPr>
            <p:spPr>
              <a:xfrm>
                <a:off x="3924250" y="4741138"/>
                <a:ext cx="16730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4" y="3714"/>
                    </a:lnTo>
                    <a:lnTo>
                      <a:pt x="6609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2" y="4943"/>
                    </a:lnTo>
                    <a:lnTo>
                      <a:pt x="6118" y="5243"/>
                    </a:lnTo>
                    <a:lnTo>
                      <a:pt x="5927" y="5489"/>
                    </a:lnTo>
                    <a:lnTo>
                      <a:pt x="5708" y="5735"/>
                    </a:lnTo>
                    <a:lnTo>
                      <a:pt x="5462" y="5953"/>
                    </a:lnTo>
                    <a:lnTo>
                      <a:pt x="5217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3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32" y="6718"/>
                    </a:lnTo>
                    <a:lnTo>
                      <a:pt x="3332" y="6718"/>
                    </a:lnTo>
                    <a:lnTo>
                      <a:pt x="3005" y="6690"/>
                    </a:lnTo>
                    <a:lnTo>
                      <a:pt x="2650" y="6636"/>
                    </a:lnTo>
                    <a:lnTo>
                      <a:pt x="2349" y="6554"/>
                    </a:lnTo>
                    <a:lnTo>
                      <a:pt x="2022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02" y="5953"/>
                    </a:lnTo>
                    <a:lnTo>
                      <a:pt x="957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383" y="4943"/>
                    </a:lnTo>
                    <a:lnTo>
                      <a:pt x="247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1" y="3714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1" y="3004"/>
                    </a:lnTo>
                    <a:lnTo>
                      <a:pt x="55" y="2676"/>
                    </a:lnTo>
                    <a:lnTo>
                      <a:pt x="137" y="2348"/>
                    </a:lnTo>
                    <a:lnTo>
                      <a:pt x="247" y="2048"/>
                    </a:lnTo>
                    <a:lnTo>
                      <a:pt x="383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57" y="983"/>
                    </a:lnTo>
                    <a:lnTo>
                      <a:pt x="1202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22" y="273"/>
                    </a:lnTo>
                    <a:lnTo>
                      <a:pt x="2349" y="164"/>
                    </a:lnTo>
                    <a:lnTo>
                      <a:pt x="2650" y="82"/>
                    </a:lnTo>
                    <a:lnTo>
                      <a:pt x="3005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3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7" y="573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7" y="1229"/>
                    </a:lnTo>
                    <a:lnTo>
                      <a:pt x="6118" y="1475"/>
                    </a:lnTo>
                    <a:lnTo>
                      <a:pt x="6282" y="1775"/>
                    </a:lnTo>
                    <a:lnTo>
                      <a:pt x="6418" y="2048"/>
                    </a:lnTo>
                    <a:lnTo>
                      <a:pt x="6527" y="2348"/>
                    </a:lnTo>
                    <a:lnTo>
                      <a:pt x="6609" y="2676"/>
                    </a:lnTo>
                    <a:lnTo>
                      <a:pt x="6664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50"/>
              <p:cNvSpPr/>
              <p:nvPr/>
            </p:nvSpPr>
            <p:spPr>
              <a:xfrm>
                <a:off x="4023250" y="4741138"/>
                <a:ext cx="167275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91" y="3714"/>
                    </a:lnTo>
                    <a:lnTo>
                      <a:pt x="6636" y="4042"/>
                    </a:lnTo>
                    <a:lnTo>
                      <a:pt x="6554" y="4342"/>
                    </a:lnTo>
                    <a:lnTo>
                      <a:pt x="6445" y="4670"/>
                    </a:lnTo>
                    <a:lnTo>
                      <a:pt x="6309" y="4943"/>
                    </a:lnTo>
                    <a:lnTo>
                      <a:pt x="6117" y="5243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89" y="5953"/>
                    </a:lnTo>
                    <a:lnTo>
                      <a:pt x="5216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59" y="6718"/>
                    </a:lnTo>
                    <a:lnTo>
                      <a:pt x="3359" y="6718"/>
                    </a:lnTo>
                    <a:lnTo>
                      <a:pt x="3004" y="6690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29" y="5953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410" y="4943"/>
                    </a:lnTo>
                    <a:lnTo>
                      <a:pt x="273" y="4670"/>
                    </a:lnTo>
                    <a:lnTo>
                      <a:pt x="164" y="4342"/>
                    </a:lnTo>
                    <a:lnTo>
                      <a:pt x="82" y="4042"/>
                    </a:lnTo>
                    <a:lnTo>
                      <a:pt x="28" y="3714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28" y="3004"/>
                    </a:lnTo>
                    <a:lnTo>
                      <a:pt x="82" y="2676"/>
                    </a:lnTo>
                    <a:lnTo>
                      <a:pt x="164" y="2348"/>
                    </a:lnTo>
                    <a:lnTo>
                      <a:pt x="273" y="2048"/>
                    </a:lnTo>
                    <a:lnTo>
                      <a:pt x="410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29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4" y="27"/>
                    </a:lnTo>
                    <a:lnTo>
                      <a:pt x="3359" y="0"/>
                    </a:lnTo>
                    <a:lnTo>
                      <a:pt x="3359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3"/>
                    </a:lnTo>
                    <a:lnTo>
                      <a:pt x="5489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309" y="1775"/>
                    </a:lnTo>
                    <a:lnTo>
                      <a:pt x="6445" y="2048"/>
                    </a:lnTo>
                    <a:lnTo>
                      <a:pt x="6554" y="2348"/>
                    </a:lnTo>
                    <a:lnTo>
                      <a:pt x="6636" y="2676"/>
                    </a:lnTo>
                    <a:lnTo>
                      <a:pt x="6691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18" name="Google Shape;3218;p50"/>
            <p:cNvSpPr/>
            <p:nvPr/>
          </p:nvSpPr>
          <p:spPr>
            <a:xfrm rot="10800000">
              <a:off x="-423425" y="3749300"/>
              <a:ext cx="944175" cy="944200"/>
            </a:xfrm>
            <a:custGeom>
              <a:avLst/>
              <a:gdLst/>
              <a:ahLst/>
              <a:cxnLst/>
              <a:rect l="l" t="t" r="r" b="b"/>
              <a:pathLst>
                <a:path w="37767" h="37768" fill="none" extrusionOk="0">
                  <a:moveTo>
                    <a:pt x="37767" y="1"/>
                  </a:moveTo>
                  <a:lnTo>
                    <a:pt x="0" y="37767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0"/>
            <p:cNvSpPr/>
            <p:nvPr/>
          </p:nvSpPr>
          <p:spPr>
            <a:xfrm rot="10800000">
              <a:off x="-1058937" y="-550737"/>
              <a:ext cx="2564225" cy="2564225"/>
            </a:xfrm>
            <a:custGeom>
              <a:avLst/>
              <a:gdLst/>
              <a:ahLst/>
              <a:cxnLst/>
              <a:rect l="l" t="t" r="r" b="b"/>
              <a:pathLst>
                <a:path w="102569" h="102569" fill="none" extrusionOk="0">
                  <a:moveTo>
                    <a:pt x="0" y="102569"/>
                  </a:moveTo>
                  <a:lnTo>
                    <a:pt x="102569" y="1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772;p42">
            <a:extLst>
              <a:ext uri="{FF2B5EF4-FFF2-40B4-BE49-F238E27FC236}">
                <a16:creationId xmlns:a16="http://schemas.microsoft.com/office/drawing/2014/main" id="{7B8CA6B3-0B01-784F-961A-16D32CC7FE50}"/>
              </a:ext>
            </a:extLst>
          </p:cNvPr>
          <p:cNvSpPr txBox="1">
            <a:spLocks/>
          </p:cNvSpPr>
          <p:nvPr/>
        </p:nvSpPr>
        <p:spPr>
          <a:xfrm>
            <a:off x="571225" y="222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Screenshots for the outputs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20" name="Picture 19" descr="Table&#10;&#10;Description automatically generated with low confidence">
            <a:extLst>
              <a:ext uri="{FF2B5EF4-FFF2-40B4-BE49-F238E27FC236}">
                <a16:creationId xmlns:a16="http://schemas.microsoft.com/office/drawing/2014/main" id="{20D1B118-307B-FA4B-AB5C-7A03E0B900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04" y="1648179"/>
            <a:ext cx="5943600" cy="19748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7C47986-4401-074B-8822-C367E296CEAC}"/>
              </a:ext>
            </a:extLst>
          </p:cNvPr>
          <p:cNvSpPr/>
          <p:nvPr/>
        </p:nvSpPr>
        <p:spPr>
          <a:xfrm rot="5400000">
            <a:off x="3743280" y="2639901"/>
            <a:ext cx="1760521" cy="205740"/>
          </a:xfrm>
          <a:prstGeom prst="rect">
            <a:avLst/>
          </a:prstGeom>
          <a:solidFill>
            <a:srgbClr val="7FD1D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825791-ACE2-9A43-9775-6E5D1AEB7A50}"/>
              </a:ext>
            </a:extLst>
          </p:cNvPr>
          <p:cNvSpPr/>
          <p:nvPr/>
        </p:nvSpPr>
        <p:spPr>
          <a:xfrm>
            <a:off x="705304" y="2866943"/>
            <a:ext cx="5943600" cy="174625"/>
          </a:xfrm>
          <a:prstGeom prst="rect">
            <a:avLst/>
          </a:prstGeom>
          <a:solidFill>
            <a:srgbClr val="7FD1D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35E4C6F8-0E08-094B-82E6-0CE97024640C}"/>
              </a:ext>
            </a:extLst>
          </p:cNvPr>
          <p:cNvSpPr txBox="1"/>
          <p:nvPr/>
        </p:nvSpPr>
        <p:spPr>
          <a:xfrm>
            <a:off x="697489" y="1199445"/>
            <a:ext cx="5067935" cy="3149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Take the 6</a:t>
            </a:r>
            <a:r>
              <a:rPr lang="en-US" sz="1100" baseline="3000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US" sz="110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row and 6</a:t>
            </a:r>
            <a:r>
              <a:rPr lang="en-US" sz="1100" baseline="3000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US" sz="110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column from D(5) then use the equation to calculate D(6)</a:t>
            </a:r>
            <a:endParaRPr lang="en-SA" sz="1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50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5" name="Google Shape;3205;p50"/>
          <p:cNvGrpSpPr/>
          <p:nvPr/>
        </p:nvGrpSpPr>
        <p:grpSpPr>
          <a:xfrm>
            <a:off x="-1058937" y="-994737"/>
            <a:ext cx="11426738" cy="7509043"/>
            <a:chOff x="-1058937" y="-994737"/>
            <a:chExt cx="11426738" cy="7509043"/>
          </a:xfrm>
        </p:grpSpPr>
        <p:sp>
          <p:nvSpPr>
            <p:cNvPr id="3206" name="Google Shape;3206;p50"/>
            <p:cNvSpPr/>
            <p:nvPr/>
          </p:nvSpPr>
          <p:spPr>
            <a:xfrm flipH="1">
              <a:off x="-1058930" y="4299132"/>
              <a:ext cx="2215174" cy="2215174"/>
            </a:xfrm>
            <a:custGeom>
              <a:avLst/>
              <a:gdLst/>
              <a:ahLst/>
              <a:cxnLst/>
              <a:rect l="l" t="t" r="r" b="b"/>
              <a:pathLst>
                <a:path w="72285" h="72285" fill="none" extrusionOk="0">
                  <a:moveTo>
                    <a:pt x="72285" y="36129"/>
                  </a:moveTo>
                  <a:lnTo>
                    <a:pt x="72285" y="36129"/>
                  </a:lnTo>
                  <a:lnTo>
                    <a:pt x="72285" y="35200"/>
                  </a:lnTo>
                  <a:lnTo>
                    <a:pt x="72257" y="34272"/>
                  </a:lnTo>
                  <a:lnTo>
                    <a:pt x="72203" y="33371"/>
                  </a:lnTo>
                  <a:lnTo>
                    <a:pt x="72121" y="32442"/>
                  </a:lnTo>
                  <a:lnTo>
                    <a:pt x="72012" y="31541"/>
                  </a:lnTo>
                  <a:lnTo>
                    <a:pt x="71875" y="30640"/>
                  </a:lnTo>
                  <a:lnTo>
                    <a:pt x="71738" y="29739"/>
                  </a:lnTo>
                  <a:lnTo>
                    <a:pt x="71575" y="28865"/>
                  </a:lnTo>
                  <a:lnTo>
                    <a:pt x="71383" y="27991"/>
                  </a:lnTo>
                  <a:lnTo>
                    <a:pt x="71165" y="27117"/>
                  </a:lnTo>
                  <a:lnTo>
                    <a:pt x="70919" y="26244"/>
                  </a:lnTo>
                  <a:lnTo>
                    <a:pt x="70673" y="25397"/>
                  </a:lnTo>
                  <a:lnTo>
                    <a:pt x="70400" y="24550"/>
                  </a:lnTo>
                  <a:lnTo>
                    <a:pt x="70100" y="23704"/>
                  </a:lnTo>
                  <a:lnTo>
                    <a:pt x="69800" y="22885"/>
                  </a:lnTo>
                  <a:lnTo>
                    <a:pt x="69445" y="22065"/>
                  </a:lnTo>
                  <a:lnTo>
                    <a:pt x="69117" y="21274"/>
                  </a:lnTo>
                  <a:lnTo>
                    <a:pt x="68735" y="20482"/>
                  </a:lnTo>
                  <a:lnTo>
                    <a:pt x="68352" y="19690"/>
                  </a:lnTo>
                  <a:lnTo>
                    <a:pt x="67943" y="18925"/>
                  </a:lnTo>
                  <a:lnTo>
                    <a:pt x="67506" y="18160"/>
                  </a:lnTo>
                  <a:lnTo>
                    <a:pt x="67069" y="17396"/>
                  </a:lnTo>
                  <a:lnTo>
                    <a:pt x="66605" y="16658"/>
                  </a:lnTo>
                  <a:lnTo>
                    <a:pt x="66113" y="15921"/>
                  </a:lnTo>
                  <a:lnTo>
                    <a:pt x="65621" y="15211"/>
                  </a:lnTo>
                  <a:lnTo>
                    <a:pt x="65103" y="14501"/>
                  </a:lnTo>
                  <a:lnTo>
                    <a:pt x="64584" y="13818"/>
                  </a:lnTo>
                  <a:lnTo>
                    <a:pt x="64038" y="13136"/>
                  </a:lnTo>
                  <a:lnTo>
                    <a:pt x="63491" y="12480"/>
                  </a:lnTo>
                  <a:lnTo>
                    <a:pt x="62918" y="11825"/>
                  </a:lnTo>
                  <a:lnTo>
                    <a:pt x="62317" y="11197"/>
                  </a:lnTo>
                  <a:lnTo>
                    <a:pt x="61716" y="10569"/>
                  </a:lnTo>
                  <a:lnTo>
                    <a:pt x="61088" y="9968"/>
                  </a:lnTo>
                  <a:lnTo>
                    <a:pt x="60460" y="9395"/>
                  </a:lnTo>
                  <a:lnTo>
                    <a:pt x="59805" y="8821"/>
                  </a:lnTo>
                  <a:lnTo>
                    <a:pt x="59149" y="8248"/>
                  </a:lnTo>
                  <a:lnTo>
                    <a:pt x="58467" y="7702"/>
                  </a:lnTo>
                  <a:lnTo>
                    <a:pt x="57784" y="7183"/>
                  </a:lnTo>
                  <a:lnTo>
                    <a:pt x="57074" y="6664"/>
                  </a:lnTo>
                  <a:lnTo>
                    <a:pt x="56364" y="6172"/>
                  </a:lnTo>
                  <a:lnTo>
                    <a:pt x="55627" y="5681"/>
                  </a:lnTo>
                  <a:lnTo>
                    <a:pt x="54889" y="5217"/>
                  </a:lnTo>
                  <a:lnTo>
                    <a:pt x="54152" y="4780"/>
                  </a:lnTo>
                  <a:lnTo>
                    <a:pt x="53388" y="4370"/>
                  </a:lnTo>
                  <a:lnTo>
                    <a:pt x="52596" y="3960"/>
                  </a:lnTo>
                  <a:lnTo>
                    <a:pt x="51831" y="3551"/>
                  </a:lnTo>
                  <a:lnTo>
                    <a:pt x="51039" y="3196"/>
                  </a:lnTo>
                  <a:lnTo>
                    <a:pt x="50220" y="2841"/>
                  </a:lnTo>
                  <a:lnTo>
                    <a:pt x="49401" y="2513"/>
                  </a:lnTo>
                  <a:lnTo>
                    <a:pt x="48581" y="2185"/>
                  </a:lnTo>
                  <a:lnTo>
                    <a:pt x="47735" y="1885"/>
                  </a:lnTo>
                  <a:lnTo>
                    <a:pt x="46888" y="1612"/>
                  </a:lnTo>
                  <a:lnTo>
                    <a:pt x="46042" y="1366"/>
                  </a:lnTo>
                  <a:lnTo>
                    <a:pt x="45195" y="1120"/>
                  </a:lnTo>
                  <a:lnTo>
                    <a:pt x="44321" y="929"/>
                  </a:lnTo>
                  <a:lnTo>
                    <a:pt x="43447" y="738"/>
                  </a:lnTo>
                  <a:lnTo>
                    <a:pt x="42546" y="547"/>
                  </a:lnTo>
                  <a:lnTo>
                    <a:pt x="41645" y="410"/>
                  </a:lnTo>
                  <a:lnTo>
                    <a:pt x="40744" y="274"/>
                  </a:lnTo>
                  <a:lnTo>
                    <a:pt x="39843" y="192"/>
                  </a:lnTo>
                  <a:lnTo>
                    <a:pt x="38942" y="110"/>
                  </a:lnTo>
                  <a:lnTo>
                    <a:pt x="38013" y="55"/>
                  </a:lnTo>
                  <a:lnTo>
                    <a:pt x="37085" y="1"/>
                  </a:lnTo>
                  <a:lnTo>
                    <a:pt x="36156" y="1"/>
                  </a:lnTo>
                  <a:lnTo>
                    <a:pt x="36156" y="1"/>
                  </a:lnTo>
                  <a:lnTo>
                    <a:pt x="35228" y="1"/>
                  </a:lnTo>
                  <a:lnTo>
                    <a:pt x="34299" y="55"/>
                  </a:lnTo>
                  <a:lnTo>
                    <a:pt x="33371" y="110"/>
                  </a:lnTo>
                  <a:lnTo>
                    <a:pt x="32442" y="192"/>
                  </a:lnTo>
                  <a:lnTo>
                    <a:pt x="31541" y="274"/>
                  </a:lnTo>
                  <a:lnTo>
                    <a:pt x="30640" y="410"/>
                  </a:lnTo>
                  <a:lnTo>
                    <a:pt x="29766" y="547"/>
                  </a:lnTo>
                  <a:lnTo>
                    <a:pt x="28865" y="738"/>
                  </a:lnTo>
                  <a:lnTo>
                    <a:pt x="27991" y="929"/>
                  </a:lnTo>
                  <a:lnTo>
                    <a:pt x="27117" y="1120"/>
                  </a:lnTo>
                  <a:lnTo>
                    <a:pt x="26243" y="1366"/>
                  </a:lnTo>
                  <a:lnTo>
                    <a:pt x="25397" y="1612"/>
                  </a:lnTo>
                  <a:lnTo>
                    <a:pt x="24550" y="1885"/>
                  </a:lnTo>
                  <a:lnTo>
                    <a:pt x="23731" y="2185"/>
                  </a:lnTo>
                  <a:lnTo>
                    <a:pt x="22885" y="2513"/>
                  </a:lnTo>
                  <a:lnTo>
                    <a:pt x="22093" y="2841"/>
                  </a:lnTo>
                  <a:lnTo>
                    <a:pt x="21273" y="3196"/>
                  </a:lnTo>
                  <a:lnTo>
                    <a:pt x="20481" y="3551"/>
                  </a:lnTo>
                  <a:lnTo>
                    <a:pt x="19690" y="3960"/>
                  </a:lnTo>
                  <a:lnTo>
                    <a:pt x="18925" y="4370"/>
                  </a:lnTo>
                  <a:lnTo>
                    <a:pt x="18160" y="4780"/>
                  </a:lnTo>
                  <a:lnTo>
                    <a:pt x="17396" y="5217"/>
                  </a:lnTo>
                  <a:lnTo>
                    <a:pt x="16658" y="5681"/>
                  </a:lnTo>
                  <a:lnTo>
                    <a:pt x="15948" y="6172"/>
                  </a:lnTo>
                  <a:lnTo>
                    <a:pt x="15238" y="6664"/>
                  </a:lnTo>
                  <a:lnTo>
                    <a:pt x="14528" y="7183"/>
                  </a:lnTo>
                  <a:lnTo>
                    <a:pt x="13846" y="7702"/>
                  </a:lnTo>
                  <a:lnTo>
                    <a:pt x="13163" y="8248"/>
                  </a:lnTo>
                  <a:lnTo>
                    <a:pt x="12508" y="8821"/>
                  </a:lnTo>
                  <a:lnTo>
                    <a:pt x="11852" y="9395"/>
                  </a:lnTo>
                  <a:lnTo>
                    <a:pt x="11224" y="9968"/>
                  </a:lnTo>
                  <a:lnTo>
                    <a:pt x="10596" y="10569"/>
                  </a:lnTo>
                  <a:lnTo>
                    <a:pt x="9995" y="11197"/>
                  </a:lnTo>
                  <a:lnTo>
                    <a:pt x="9394" y="11825"/>
                  </a:lnTo>
                  <a:lnTo>
                    <a:pt x="8821" y="12480"/>
                  </a:lnTo>
                  <a:lnTo>
                    <a:pt x="8248" y="13136"/>
                  </a:lnTo>
                  <a:lnTo>
                    <a:pt x="7701" y="13818"/>
                  </a:lnTo>
                  <a:lnTo>
                    <a:pt x="7183" y="14501"/>
                  </a:lnTo>
                  <a:lnTo>
                    <a:pt x="6664" y="15211"/>
                  </a:lnTo>
                  <a:lnTo>
                    <a:pt x="6172" y="15921"/>
                  </a:lnTo>
                  <a:lnTo>
                    <a:pt x="5708" y="16658"/>
                  </a:lnTo>
                  <a:lnTo>
                    <a:pt x="5244" y="17396"/>
                  </a:lnTo>
                  <a:lnTo>
                    <a:pt x="4807" y="18160"/>
                  </a:lnTo>
                  <a:lnTo>
                    <a:pt x="4370" y="18925"/>
                  </a:lnTo>
                  <a:lnTo>
                    <a:pt x="3960" y="19690"/>
                  </a:lnTo>
                  <a:lnTo>
                    <a:pt x="3578" y="20482"/>
                  </a:lnTo>
                  <a:lnTo>
                    <a:pt x="3196" y="21274"/>
                  </a:lnTo>
                  <a:lnTo>
                    <a:pt x="2841" y="22065"/>
                  </a:lnTo>
                  <a:lnTo>
                    <a:pt x="2513" y="22885"/>
                  </a:lnTo>
                  <a:lnTo>
                    <a:pt x="2185" y="23704"/>
                  </a:lnTo>
                  <a:lnTo>
                    <a:pt x="1912" y="24550"/>
                  </a:lnTo>
                  <a:lnTo>
                    <a:pt x="1639" y="25397"/>
                  </a:lnTo>
                  <a:lnTo>
                    <a:pt x="1366" y="26244"/>
                  </a:lnTo>
                  <a:lnTo>
                    <a:pt x="1147" y="27117"/>
                  </a:lnTo>
                  <a:lnTo>
                    <a:pt x="929" y="27991"/>
                  </a:lnTo>
                  <a:lnTo>
                    <a:pt x="738" y="28865"/>
                  </a:lnTo>
                  <a:lnTo>
                    <a:pt x="574" y="29739"/>
                  </a:lnTo>
                  <a:lnTo>
                    <a:pt x="410" y="30640"/>
                  </a:lnTo>
                  <a:lnTo>
                    <a:pt x="301" y="31541"/>
                  </a:lnTo>
                  <a:lnTo>
                    <a:pt x="192" y="32442"/>
                  </a:lnTo>
                  <a:lnTo>
                    <a:pt x="110" y="33371"/>
                  </a:lnTo>
                  <a:lnTo>
                    <a:pt x="55" y="34272"/>
                  </a:lnTo>
                  <a:lnTo>
                    <a:pt x="28" y="35200"/>
                  </a:lnTo>
                  <a:lnTo>
                    <a:pt x="1" y="36129"/>
                  </a:lnTo>
                  <a:lnTo>
                    <a:pt x="1" y="36129"/>
                  </a:lnTo>
                  <a:lnTo>
                    <a:pt x="28" y="37085"/>
                  </a:lnTo>
                  <a:lnTo>
                    <a:pt x="55" y="38013"/>
                  </a:lnTo>
                  <a:lnTo>
                    <a:pt x="110" y="38914"/>
                  </a:lnTo>
                  <a:lnTo>
                    <a:pt x="192" y="39843"/>
                  </a:lnTo>
                  <a:lnTo>
                    <a:pt x="301" y="40744"/>
                  </a:lnTo>
                  <a:lnTo>
                    <a:pt x="410" y="41645"/>
                  </a:lnTo>
                  <a:lnTo>
                    <a:pt x="574" y="42546"/>
                  </a:lnTo>
                  <a:lnTo>
                    <a:pt x="738" y="43420"/>
                  </a:lnTo>
                  <a:lnTo>
                    <a:pt x="929" y="44294"/>
                  </a:lnTo>
                  <a:lnTo>
                    <a:pt x="1147" y="45168"/>
                  </a:lnTo>
                  <a:lnTo>
                    <a:pt x="1366" y="46042"/>
                  </a:lnTo>
                  <a:lnTo>
                    <a:pt x="1639" y="46888"/>
                  </a:lnTo>
                  <a:lnTo>
                    <a:pt x="1912" y="47735"/>
                  </a:lnTo>
                  <a:lnTo>
                    <a:pt x="2185" y="48581"/>
                  </a:lnTo>
                  <a:lnTo>
                    <a:pt x="2513" y="49401"/>
                  </a:lnTo>
                  <a:lnTo>
                    <a:pt x="2841" y="50220"/>
                  </a:lnTo>
                  <a:lnTo>
                    <a:pt x="3196" y="51012"/>
                  </a:lnTo>
                  <a:lnTo>
                    <a:pt x="3578" y="51804"/>
                  </a:lnTo>
                  <a:lnTo>
                    <a:pt x="3960" y="52596"/>
                  </a:lnTo>
                  <a:lnTo>
                    <a:pt x="4370" y="53360"/>
                  </a:lnTo>
                  <a:lnTo>
                    <a:pt x="4807" y="54125"/>
                  </a:lnTo>
                  <a:lnTo>
                    <a:pt x="5244" y="54889"/>
                  </a:lnTo>
                  <a:lnTo>
                    <a:pt x="5708" y="55627"/>
                  </a:lnTo>
                  <a:lnTo>
                    <a:pt x="6172" y="56337"/>
                  </a:lnTo>
                  <a:lnTo>
                    <a:pt x="6664" y="57074"/>
                  </a:lnTo>
                  <a:lnTo>
                    <a:pt x="7183" y="57757"/>
                  </a:lnTo>
                  <a:lnTo>
                    <a:pt x="7701" y="58467"/>
                  </a:lnTo>
                  <a:lnTo>
                    <a:pt x="8248" y="59122"/>
                  </a:lnTo>
                  <a:lnTo>
                    <a:pt x="8821" y="59805"/>
                  </a:lnTo>
                  <a:lnTo>
                    <a:pt x="9394" y="60433"/>
                  </a:lnTo>
                  <a:lnTo>
                    <a:pt x="9995" y="61088"/>
                  </a:lnTo>
                  <a:lnTo>
                    <a:pt x="10596" y="61689"/>
                  </a:lnTo>
                  <a:lnTo>
                    <a:pt x="11224" y="62317"/>
                  </a:lnTo>
                  <a:lnTo>
                    <a:pt x="11852" y="62891"/>
                  </a:lnTo>
                  <a:lnTo>
                    <a:pt x="12508" y="63464"/>
                  </a:lnTo>
                  <a:lnTo>
                    <a:pt x="13163" y="64038"/>
                  </a:lnTo>
                  <a:lnTo>
                    <a:pt x="13846" y="64584"/>
                  </a:lnTo>
                  <a:lnTo>
                    <a:pt x="14528" y="65103"/>
                  </a:lnTo>
                  <a:lnTo>
                    <a:pt x="15238" y="65621"/>
                  </a:lnTo>
                  <a:lnTo>
                    <a:pt x="15948" y="66113"/>
                  </a:lnTo>
                  <a:lnTo>
                    <a:pt x="16658" y="66604"/>
                  </a:lnTo>
                  <a:lnTo>
                    <a:pt x="17396" y="67041"/>
                  </a:lnTo>
                  <a:lnTo>
                    <a:pt x="18160" y="67506"/>
                  </a:lnTo>
                  <a:lnTo>
                    <a:pt x="18925" y="67915"/>
                  </a:lnTo>
                  <a:lnTo>
                    <a:pt x="19690" y="68325"/>
                  </a:lnTo>
                  <a:lnTo>
                    <a:pt x="20481" y="68734"/>
                  </a:lnTo>
                  <a:lnTo>
                    <a:pt x="21273" y="69089"/>
                  </a:lnTo>
                  <a:lnTo>
                    <a:pt x="22093" y="69444"/>
                  </a:lnTo>
                  <a:lnTo>
                    <a:pt x="22885" y="69772"/>
                  </a:lnTo>
                  <a:lnTo>
                    <a:pt x="23731" y="70100"/>
                  </a:lnTo>
                  <a:lnTo>
                    <a:pt x="24550" y="70400"/>
                  </a:lnTo>
                  <a:lnTo>
                    <a:pt x="25397" y="70673"/>
                  </a:lnTo>
                  <a:lnTo>
                    <a:pt x="26243" y="70919"/>
                  </a:lnTo>
                  <a:lnTo>
                    <a:pt x="27117" y="71138"/>
                  </a:lnTo>
                  <a:lnTo>
                    <a:pt x="27991" y="71356"/>
                  </a:lnTo>
                  <a:lnTo>
                    <a:pt x="28865" y="71547"/>
                  </a:lnTo>
                  <a:lnTo>
                    <a:pt x="29766" y="71711"/>
                  </a:lnTo>
                  <a:lnTo>
                    <a:pt x="30640" y="71875"/>
                  </a:lnTo>
                  <a:lnTo>
                    <a:pt x="31541" y="71984"/>
                  </a:lnTo>
                  <a:lnTo>
                    <a:pt x="32442" y="72093"/>
                  </a:lnTo>
                  <a:lnTo>
                    <a:pt x="33371" y="72175"/>
                  </a:lnTo>
                  <a:lnTo>
                    <a:pt x="34299" y="72230"/>
                  </a:lnTo>
                  <a:lnTo>
                    <a:pt x="35228" y="72284"/>
                  </a:lnTo>
                  <a:lnTo>
                    <a:pt x="36156" y="72284"/>
                  </a:lnTo>
                  <a:lnTo>
                    <a:pt x="36156" y="72284"/>
                  </a:lnTo>
                  <a:lnTo>
                    <a:pt x="37085" y="72284"/>
                  </a:lnTo>
                  <a:lnTo>
                    <a:pt x="38013" y="72230"/>
                  </a:lnTo>
                  <a:lnTo>
                    <a:pt x="38942" y="72175"/>
                  </a:lnTo>
                  <a:lnTo>
                    <a:pt x="39843" y="72093"/>
                  </a:lnTo>
                  <a:lnTo>
                    <a:pt x="40744" y="71984"/>
                  </a:lnTo>
                  <a:lnTo>
                    <a:pt x="41645" y="71875"/>
                  </a:lnTo>
                  <a:lnTo>
                    <a:pt x="42546" y="71711"/>
                  </a:lnTo>
                  <a:lnTo>
                    <a:pt x="43447" y="71547"/>
                  </a:lnTo>
                  <a:lnTo>
                    <a:pt x="44321" y="71356"/>
                  </a:lnTo>
                  <a:lnTo>
                    <a:pt x="45195" y="71138"/>
                  </a:lnTo>
                  <a:lnTo>
                    <a:pt x="46042" y="70919"/>
                  </a:lnTo>
                  <a:lnTo>
                    <a:pt x="46888" y="70673"/>
                  </a:lnTo>
                  <a:lnTo>
                    <a:pt x="47735" y="70400"/>
                  </a:lnTo>
                  <a:lnTo>
                    <a:pt x="48581" y="70100"/>
                  </a:lnTo>
                  <a:lnTo>
                    <a:pt x="49401" y="69772"/>
                  </a:lnTo>
                  <a:lnTo>
                    <a:pt x="50220" y="69444"/>
                  </a:lnTo>
                  <a:lnTo>
                    <a:pt x="51039" y="69089"/>
                  </a:lnTo>
                  <a:lnTo>
                    <a:pt x="51831" y="68734"/>
                  </a:lnTo>
                  <a:lnTo>
                    <a:pt x="52596" y="68325"/>
                  </a:lnTo>
                  <a:lnTo>
                    <a:pt x="53388" y="67915"/>
                  </a:lnTo>
                  <a:lnTo>
                    <a:pt x="54152" y="67506"/>
                  </a:lnTo>
                  <a:lnTo>
                    <a:pt x="54889" y="67041"/>
                  </a:lnTo>
                  <a:lnTo>
                    <a:pt x="55627" y="66604"/>
                  </a:lnTo>
                  <a:lnTo>
                    <a:pt x="56364" y="66113"/>
                  </a:lnTo>
                  <a:lnTo>
                    <a:pt x="57074" y="65621"/>
                  </a:lnTo>
                  <a:lnTo>
                    <a:pt x="57784" y="65103"/>
                  </a:lnTo>
                  <a:lnTo>
                    <a:pt x="58467" y="64584"/>
                  </a:lnTo>
                  <a:lnTo>
                    <a:pt x="59149" y="64038"/>
                  </a:lnTo>
                  <a:lnTo>
                    <a:pt x="59805" y="63464"/>
                  </a:lnTo>
                  <a:lnTo>
                    <a:pt x="60460" y="62891"/>
                  </a:lnTo>
                  <a:lnTo>
                    <a:pt x="61088" y="62317"/>
                  </a:lnTo>
                  <a:lnTo>
                    <a:pt x="61716" y="61689"/>
                  </a:lnTo>
                  <a:lnTo>
                    <a:pt x="62317" y="61088"/>
                  </a:lnTo>
                  <a:lnTo>
                    <a:pt x="62918" y="60433"/>
                  </a:lnTo>
                  <a:lnTo>
                    <a:pt x="63491" y="59805"/>
                  </a:lnTo>
                  <a:lnTo>
                    <a:pt x="64038" y="59122"/>
                  </a:lnTo>
                  <a:lnTo>
                    <a:pt x="64584" y="58467"/>
                  </a:lnTo>
                  <a:lnTo>
                    <a:pt x="65103" y="57757"/>
                  </a:lnTo>
                  <a:lnTo>
                    <a:pt x="65621" y="57074"/>
                  </a:lnTo>
                  <a:lnTo>
                    <a:pt x="66113" y="56337"/>
                  </a:lnTo>
                  <a:lnTo>
                    <a:pt x="66605" y="55627"/>
                  </a:lnTo>
                  <a:lnTo>
                    <a:pt x="67069" y="54889"/>
                  </a:lnTo>
                  <a:lnTo>
                    <a:pt x="67506" y="54125"/>
                  </a:lnTo>
                  <a:lnTo>
                    <a:pt x="67943" y="53360"/>
                  </a:lnTo>
                  <a:lnTo>
                    <a:pt x="68352" y="52596"/>
                  </a:lnTo>
                  <a:lnTo>
                    <a:pt x="68735" y="51804"/>
                  </a:lnTo>
                  <a:lnTo>
                    <a:pt x="69117" y="51012"/>
                  </a:lnTo>
                  <a:lnTo>
                    <a:pt x="69445" y="50220"/>
                  </a:lnTo>
                  <a:lnTo>
                    <a:pt x="69800" y="49401"/>
                  </a:lnTo>
                  <a:lnTo>
                    <a:pt x="70100" y="48581"/>
                  </a:lnTo>
                  <a:lnTo>
                    <a:pt x="70400" y="47735"/>
                  </a:lnTo>
                  <a:lnTo>
                    <a:pt x="70673" y="46888"/>
                  </a:lnTo>
                  <a:lnTo>
                    <a:pt x="70919" y="46042"/>
                  </a:lnTo>
                  <a:lnTo>
                    <a:pt x="71165" y="45168"/>
                  </a:lnTo>
                  <a:lnTo>
                    <a:pt x="71383" y="44294"/>
                  </a:lnTo>
                  <a:lnTo>
                    <a:pt x="71575" y="43420"/>
                  </a:lnTo>
                  <a:lnTo>
                    <a:pt x="71738" y="42546"/>
                  </a:lnTo>
                  <a:lnTo>
                    <a:pt x="71875" y="41645"/>
                  </a:lnTo>
                  <a:lnTo>
                    <a:pt x="72012" y="40744"/>
                  </a:lnTo>
                  <a:lnTo>
                    <a:pt x="72121" y="39843"/>
                  </a:lnTo>
                  <a:lnTo>
                    <a:pt x="72203" y="38914"/>
                  </a:lnTo>
                  <a:lnTo>
                    <a:pt x="72257" y="38013"/>
                  </a:lnTo>
                  <a:lnTo>
                    <a:pt x="72285" y="37085"/>
                  </a:lnTo>
                  <a:lnTo>
                    <a:pt x="72285" y="36129"/>
                  </a:lnTo>
                  <a:lnTo>
                    <a:pt x="72285" y="36129"/>
                  </a:lnTo>
                  <a:close/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7" name="Google Shape;3207;p50"/>
            <p:cNvGrpSpPr/>
            <p:nvPr/>
          </p:nvGrpSpPr>
          <p:grpSpPr>
            <a:xfrm>
              <a:off x="7384825" y="3153138"/>
              <a:ext cx="2563550" cy="2564225"/>
              <a:chOff x="1626975" y="2500225"/>
              <a:chExt cx="2563550" cy="2564225"/>
            </a:xfrm>
          </p:grpSpPr>
          <p:sp>
            <p:nvSpPr>
              <p:cNvPr id="3208" name="Google Shape;3208;p50"/>
              <p:cNvSpPr/>
              <p:nvPr/>
            </p:nvSpPr>
            <p:spPr>
              <a:xfrm>
                <a:off x="1626975" y="2500225"/>
                <a:ext cx="2563550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2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50"/>
              <p:cNvSpPr/>
              <p:nvPr/>
            </p:nvSpPr>
            <p:spPr>
              <a:xfrm>
                <a:off x="1947850" y="3683325"/>
                <a:ext cx="944200" cy="943500"/>
              </a:xfrm>
              <a:custGeom>
                <a:avLst/>
                <a:gdLst/>
                <a:ahLst/>
                <a:cxnLst/>
                <a:rect l="l" t="t" r="r" b="b"/>
                <a:pathLst>
                  <a:path w="37768" h="37740" fill="none" extrusionOk="0">
                    <a:moveTo>
                      <a:pt x="37767" y="1"/>
                    </a:moveTo>
                    <a:lnTo>
                      <a:pt x="0" y="3774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50"/>
              <p:cNvSpPr/>
              <p:nvPr/>
            </p:nvSpPr>
            <p:spPr>
              <a:xfrm>
                <a:off x="2653075" y="3579550"/>
                <a:ext cx="456750" cy="456750"/>
              </a:xfrm>
              <a:custGeom>
                <a:avLst/>
                <a:gdLst/>
                <a:ahLst/>
                <a:cxnLst/>
                <a:rect l="l" t="t" r="r" b="b"/>
                <a:pathLst>
                  <a:path w="18270" h="18270" fill="none" extrusionOk="0">
                    <a:moveTo>
                      <a:pt x="18269" y="9122"/>
                    </a:moveTo>
                    <a:lnTo>
                      <a:pt x="18269" y="9122"/>
                    </a:lnTo>
                    <a:lnTo>
                      <a:pt x="18269" y="9586"/>
                    </a:lnTo>
                    <a:lnTo>
                      <a:pt x="18242" y="10050"/>
                    </a:lnTo>
                    <a:lnTo>
                      <a:pt x="18188" y="10514"/>
                    </a:lnTo>
                    <a:lnTo>
                      <a:pt x="18106" y="10951"/>
                    </a:lnTo>
                    <a:lnTo>
                      <a:pt x="17996" y="11415"/>
                    </a:lnTo>
                    <a:lnTo>
                      <a:pt x="17860" y="11852"/>
                    </a:lnTo>
                    <a:lnTo>
                      <a:pt x="17723" y="12262"/>
                    </a:lnTo>
                    <a:lnTo>
                      <a:pt x="17559" y="12672"/>
                    </a:lnTo>
                    <a:lnTo>
                      <a:pt x="17368" y="13081"/>
                    </a:lnTo>
                    <a:lnTo>
                      <a:pt x="17177" y="13463"/>
                    </a:lnTo>
                    <a:lnTo>
                      <a:pt x="16959" y="13846"/>
                    </a:lnTo>
                    <a:lnTo>
                      <a:pt x="16713" y="14228"/>
                    </a:lnTo>
                    <a:lnTo>
                      <a:pt x="16467" y="14583"/>
                    </a:lnTo>
                    <a:lnTo>
                      <a:pt x="16194" y="14938"/>
                    </a:lnTo>
                    <a:lnTo>
                      <a:pt x="15894" y="15266"/>
                    </a:lnTo>
                    <a:lnTo>
                      <a:pt x="15593" y="15593"/>
                    </a:lnTo>
                    <a:lnTo>
                      <a:pt x="15293" y="15894"/>
                    </a:lnTo>
                    <a:lnTo>
                      <a:pt x="14965" y="16167"/>
                    </a:lnTo>
                    <a:lnTo>
                      <a:pt x="14610" y="16440"/>
                    </a:lnTo>
                    <a:lnTo>
                      <a:pt x="14255" y="16686"/>
                    </a:lnTo>
                    <a:lnTo>
                      <a:pt x="13873" y="16932"/>
                    </a:lnTo>
                    <a:lnTo>
                      <a:pt x="13491" y="17150"/>
                    </a:lnTo>
                    <a:lnTo>
                      <a:pt x="13108" y="17368"/>
                    </a:lnTo>
                    <a:lnTo>
                      <a:pt x="12699" y="17532"/>
                    </a:lnTo>
                    <a:lnTo>
                      <a:pt x="12289" y="17696"/>
                    </a:lnTo>
                    <a:lnTo>
                      <a:pt x="11852" y="17833"/>
                    </a:lnTo>
                    <a:lnTo>
                      <a:pt x="11415" y="17969"/>
                    </a:lnTo>
                    <a:lnTo>
                      <a:pt x="10978" y="18078"/>
                    </a:lnTo>
                    <a:lnTo>
                      <a:pt x="10541" y="18160"/>
                    </a:lnTo>
                    <a:lnTo>
                      <a:pt x="10077" y="18215"/>
                    </a:lnTo>
                    <a:lnTo>
                      <a:pt x="9613" y="18242"/>
                    </a:lnTo>
                    <a:lnTo>
                      <a:pt x="9149" y="18270"/>
                    </a:lnTo>
                    <a:lnTo>
                      <a:pt x="9149" y="18270"/>
                    </a:lnTo>
                    <a:lnTo>
                      <a:pt x="8684" y="18242"/>
                    </a:lnTo>
                    <a:lnTo>
                      <a:pt x="8220" y="18215"/>
                    </a:lnTo>
                    <a:lnTo>
                      <a:pt x="7756" y="18160"/>
                    </a:lnTo>
                    <a:lnTo>
                      <a:pt x="7319" y="18078"/>
                    </a:lnTo>
                    <a:lnTo>
                      <a:pt x="6855" y="17969"/>
                    </a:lnTo>
                    <a:lnTo>
                      <a:pt x="6418" y="17833"/>
                    </a:lnTo>
                    <a:lnTo>
                      <a:pt x="6008" y="17696"/>
                    </a:lnTo>
                    <a:lnTo>
                      <a:pt x="5599" y="17532"/>
                    </a:lnTo>
                    <a:lnTo>
                      <a:pt x="5189" y="17368"/>
                    </a:lnTo>
                    <a:lnTo>
                      <a:pt x="4779" y="17150"/>
                    </a:lnTo>
                    <a:lnTo>
                      <a:pt x="4397" y="16932"/>
                    </a:lnTo>
                    <a:lnTo>
                      <a:pt x="4042" y="16686"/>
                    </a:lnTo>
                    <a:lnTo>
                      <a:pt x="3687" y="16440"/>
                    </a:lnTo>
                    <a:lnTo>
                      <a:pt x="3332" y="16167"/>
                    </a:lnTo>
                    <a:lnTo>
                      <a:pt x="3004" y="15894"/>
                    </a:lnTo>
                    <a:lnTo>
                      <a:pt x="2677" y="15593"/>
                    </a:lnTo>
                    <a:lnTo>
                      <a:pt x="2376" y="15266"/>
                    </a:lnTo>
                    <a:lnTo>
                      <a:pt x="2103" y="14938"/>
                    </a:lnTo>
                    <a:lnTo>
                      <a:pt x="1830" y="14583"/>
                    </a:lnTo>
                    <a:lnTo>
                      <a:pt x="1584" y="14228"/>
                    </a:lnTo>
                    <a:lnTo>
                      <a:pt x="1339" y="13846"/>
                    </a:lnTo>
                    <a:lnTo>
                      <a:pt x="1120" y="13463"/>
                    </a:lnTo>
                    <a:lnTo>
                      <a:pt x="902" y="13081"/>
                    </a:lnTo>
                    <a:lnTo>
                      <a:pt x="738" y="12672"/>
                    </a:lnTo>
                    <a:lnTo>
                      <a:pt x="574" y="12262"/>
                    </a:lnTo>
                    <a:lnTo>
                      <a:pt x="410" y="11852"/>
                    </a:lnTo>
                    <a:lnTo>
                      <a:pt x="301" y="11415"/>
                    </a:lnTo>
                    <a:lnTo>
                      <a:pt x="192" y="10951"/>
                    </a:lnTo>
                    <a:lnTo>
                      <a:pt x="110" y="10514"/>
                    </a:lnTo>
                    <a:lnTo>
                      <a:pt x="55" y="10050"/>
                    </a:lnTo>
                    <a:lnTo>
                      <a:pt x="28" y="9586"/>
                    </a:lnTo>
                    <a:lnTo>
                      <a:pt x="0" y="9122"/>
                    </a:lnTo>
                    <a:lnTo>
                      <a:pt x="0" y="9122"/>
                    </a:lnTo>
                    <a:lnTo>
                      <a:pt x="28" y="8657"/>
                    </a:lnTo>
                    <a:lnTo>
                      <a:pt x="55" y="8193"/>
                    </a:lnTo>
                    <a:lnTo>
                      <a:pt x="110" y="7729"/>
                    </a:lnTo>
                    <a:lnTo>
                      <a:pt x="192" y="7292"/>
                    </a:lnTo>
                    <a:lnTo>
                      <a:pt x="301" y="6828"/>
                    </a:lnTo>
                    <a:lnTo>
                      <a:pt x="410" y="6418"/>
                    </a:lnTo>
                    <a:lnTo>
                      <a:pt x="574" y="5981"/>
                    </a:lnTo>
                    <a:lnTo>
                      <a:pt x="738" y="5572"/>
                    </a:lnTo>
                    <a:lnTo>
                      <a:pt x="902" y="5162"/>
                    </a:lnTo>
                    <a:lnTo>
                      <a:pt x="1120" y="4780"/>
                    </a:lnTo>
                    <a:lnTo>
                      <a:pt x="1339" y="4397"/>
                    </a:lnTo>
                    <a:lnTo>
                      <a:pt x="1584" y="4015"/>
                    </a:lnTo>
                    <a:lnTo>
                      <a:pt x="1830" y="3660"/>
                    </a:lnTo>
                    <a:lnTo>
                      <a:pt x="2103" y="3305"/>
                    </a:lnTo>
                    <a:lnTo>
                      <a:pt x="2376" y="2977"/>
                    </a:lnTo>
                    <a:lnTo>
                      <a:pt x="2677" y="2677"/>
                    </a:lnTo>
                    <a:lnTo>
                      <a:pt x="3004" y="2349"/>
                    </a:lnTo>
                    <a:lnTo>
                      <a:pt x="3332" y="2076"/>
                    </a:lnTo>
                    <a:lnTo>
                      <a:pt x="3687" y="1803"/>
                    </a:lnTo>
                    <a:lnTo>
                      <a:pt x="4042" y="1557"/>
                    </a:lnTo>
                    <a:lnTo>
                      <a:pt x="4397" y="1312"/>
                    </a:lnTo>
                    <a:lnTo>
                      <a:pt x="4779" y="1093"/>
                    </a:lnTo>
                    <a:lnTo>
                      <a:pt x="5189" y="902"/>
                    </a:lnTo>
                    <a:lnTo>
                      <a:pt x="5599" y="711"/>
                    </a:lnTo>
                    <a:lnTo>
                      <a:pt x="6008" y="547"/>
                    </a:lnTo>
                    <a:lnTo>
                      <a:pt x="6418" y="410"/>
                    </a:lnTo>
                    <a:lnTo>
                      <a:pt x="6855" y="274"/>
                    </a:lnTo>
                    <a:lnTo>
                      <a:pt x="7319" y="165"/>
                    </a:lnTo>
                    <a:lnTo>
                      <a:pt x="7756" y="83"/>
                    </a:lnTo>
                    <a:lnTo>
                      <a:pt x="8220" y="28"/>
                    </a:lnTo>
                    <a:lnTo>
                      <a:pt x="8684" y="1"/>
                    </a:lnTo>
                    <a:lnTo>
                      <a:pt x="9149" y="1"/>
                    </a:lnTo>
                    <a:lnTo>
                      <a:pt x="9149" y="1"/>
                    </a:lnTo>
                    <a:lnTo>
                      <a:pt x="9613" y="1"/>
                    </a:lnTo>
                    <a:lnTo>
                      <a:pt x="10077" y="28"/>
                    </a:lnTo>
                    <a:lnTo>
                      <a:pt x="10541" y="83"/>
                    </a:lnTo>
                    <a:lnTo>
                      <a:pt x="10978" y="165"/>
                    </a:lnTo>
                    <a:lnTo>
                      <a:pt x="11415" y="274"/>
                    </a:lnTo>
                    <a:lnTo>
                      <a:pt x="11852" y="410"/>
                    </a:lnTo>
                    <a:lnTo>
                      <a:pt x="12289" y="547"/>
                    </a:lnTo>
                    <a:lnTo>
                      <a:pt x="12699" y="711"/>
                    </a:lnTo>
                    <a:lnTo>
                      <a:pt x="13108" y="902"/>
                    </a:lnTo>
                    <a:lnTo>
                      <a:pt x="13491" y="1093"/>
                    </a:lnTo>
                    <a:lnTo>
                      <a:pt x="13873" y="1312"/>
                    </a:lnTo>
                    <a:lnTo>
                      <a:pt x="14255" y="1557"/>
                    </a:lnTo>
                    <a:lnTo>
                      <a:pt x="14610" y="1803"/>
                    </a:lnTo>
                    <a:lnTo>
                      <a:pt x="14965" y="2076"/>
                    </a:lnTo>
                    <a:lnTo>
                      <a:pt x="15293" y="2349"/>
                    </a:lnTo>
                    <a:lnTo>
                      <a:pt x="15593" y="2677"/>
                    </a:lnTo>
                    <a:lnTo>
                      <a:pt x="15894" y="2977"/>
                    </a:lnTo>
                    <a:lnTo>
                      <a:pt x="16194" y="3305"/>
                    </a:lnTo>
                    <a:lnTo>
                      <a:pt x="16467" y="3660"/>
                    </a:lnTo>
                    <a:lnTo>
                      <a:pt x="16713" y="4015"/>
                    </a:lnTo>
                    <a:lnTo>
                      <a:pt x="16959" y="4397"/>
                    </a:lnTo>
                    <a:lnTo>
                      <a:pt x="17177" y="4780"/>
                    </a:lnTo>
                    <a:lnTo>
                      <a:pt x="17368" y="5162"/>
                    </a:lnTo>
                    <a:lnTo>
                      <a:pt x="17559" y="5572"/>
                    </a:lnTo>
                    <a:lnTo>
                      <a:pt x="17723" y="5981"/>
                    </a:lnTo>
                    <a:lnTo>
                      <a:pt x="17860" y="6418"/>
                    </a:lnTo>
                    <a:lnTo>
                      <a:pt x="17996" y="6828"/>
                    </a:lnTo>
                    <a:lnTo>
                      <a:pt x="18106" y="7292"/>
                    </a:lnTo>
                    <a:lnTo>
                      <a:pt x="18188" y="7729"/>
                    </a:lnTo>
                    <a:lnTo>
                      <a:pt x="18242" y="8193"/>
                    </a:lnTo>
                    <a:lnTo>
                      <a:pt x="18269" y="8657"/>
                    </a:lnTo>
                    <a:lnTo>
                      <a:pt x="18269" y="9122"/>
                    </a:lnTo>
                    <a:lnTo>
                      <a:pt x="18269" y="9122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50"/>
              <p:cNvSpPr/>
              <p:nvPr/>
            </p:nvSpPr>
            <p:spPr>
              <a:xfrm>
                <a:off x="2530875" y="3456675"/>
                <a:ext cx="701825" cy="701825"/>
              </a:xfrm>
              <a:custGeom>
                <a:avLst/>
                <a:gdLst/>
                <a:ahLst/>
                <a:cxnLst/>
                <a:rect l="l" t="t" r="r" b="b"/>
                <a:pathLst>
                  <a:path w="28073" h="28073" fill="none" extrusionOk="0">
                    <a:moveTo>
                      <a:pt x="28073" y="14037"/>
                    </a:moveTo>
                    <a:lnTo>
                      <a:pt x="28073" y="14037"/>
                    </a:lnTo>
                    <a:lnTo>
                      <a:pt x="28073" y="14774"/>
                    </a:lnTo>
                    <a:lnTo>
                      <a:pt x="28018" y="15484"/>
                    </a:lnTo>
                    <a:lnTo>
                      <a:pt x="27909" y="16167"/>
                    </a:lnTo>
                    <a:lnTo>
                      <a:pt x="27800" y="16877"/>
                    </a:lnTo>
                    <a:lnTo>
                      <a:pt x="27636" y="17559"/>
                    </a:lnTo>
                    <a:lnTo>
                      <a:pt x="27445" y="18215"/>
                    </a:lnTo>
                    <a:lnTo>
                      <a:pt x="27226" y="18870"/>
                    </a:lnTo>
                    <a:lnTo>
                      <a:pt x="26981" y="19498"/>
                    </a:lnTo>
                    <a:lnTo>
                      <a:pt x="26708" y="20126"/>
                    </a:lnTo>
                    <a:lnTo>
                      <a:pt x="26380" y="20727"/>
                    </a:lnTo>
                    <a:lnTo>
                      <a:pt x="26052" y="21328"/>
                    </a:lnTo>
                    <a:lnTo>
                      <a:pt x="25670" y="21901"/>
                    </a:lnTo>
                    <a:lnTo>
                      <a:pt x="25287" y="22447"/>
                    </a:lnTo>
                    <a:lnTo>
                      <a:pt x="24878" y="22966"/>
                    </a:lnTo>
                    <a:lnTo>
                      <a:pt x="24441" y="23485"/>
                    </a:lnTo>
                    <a:lnTo>
                      <a:pt x="23977" y="23977"/>
                    </a:lnTo>
                    <a:lnTo>
                      <a:pt x="23485" y="24441"/>
                    </a:lnTo>
                    <a:lnTo>
                      <a:pt x="22966" y="24878"/>
                    </a:lnTo>
                    <a:lnTo>
                      <a:pt x="22447" y="25287"/>
                    </a:lnTo>
                    <a:lnTo>
                      <a:pt x="21874" y="25697"/>
                    </a:lnTo>
                    <a:lnTo>
                      <a:pt x="21328" y="26052"/>
                    </a:lnTo>
                    <a:lnTo>
                      <a:pt x="20727" y="26380"/>
                    </a:lnTo>
                    <a:lnTo>
                      <a:pt x="20126" y="26707"/>
                    </a:lnTo>
                    <a:lnTo>
                      <a:pt x="19498" y="26980"/>
                    </a:lnTo>
                    <a:lnTo>
                      <a:pt x="18870" y="27226"/>
                    </a:lnTo>
                    <a:lnTo>
                      <a:pt x="18215" y="27445"/>
                    </a:lnTo>
                    <a:lnTo>
                      <a:pt x="17532" y="27636"/>
                    </a:lnTo>
                    <a:lnTo>
                      <a:pt x="16877" y="27800"/>
                    </a:lnTo>
                    <a:lnTo>
                      <a:pt x="16167" y="27909"/>
                    </a:lnTo>
                    <a:lnTo>
                      <a:pt x="15457" y="28018"/>
                    </a:lnTo>
                    <a:lnTo>
                      <a:pt x="14747" y="28073"/>
                    </a:lnTo>
                    <a:lnTo>
                      <a:pt x="14037" y="28073"/>
                    </a:lnTo>
                    <a:lnTo>
                      <a:pt x="14037" y="28073"/>
                    </a:lnTo>
                    <a:lnTo>
                      <a:pt x="13299" y="28073"/>
                    </a:lnTo>
                    <a:lnTo>
                      <a:pt x="12589" y="28018"/>
                    </a:lnTo>
                    <a:lnTo>
                      <a:pt x="11907" y="27909"/>
                    </a:lnTo>
                    <a:lnTo>
                      <a:pt x="11197" y="27800"/>
                    </a:lnTo>
                    <a:lnTo>
                      <a:pt x="10514" y="27636"/>
                    </a:lnTo>
                    <a:lnTo>
                      <a:pt x="9859" y="27445"/>
                    </a:lnTo>
                    <a:lnTo>
                      <a:pt x="9203" y="27226"/>
                    </a:lnTo>
                    <a:lnTo>
                      <a:pt x="8575" y="26980"/>
                    </a:lnTo>
                    <a:lnTo>
                      <a:pt x="7947" y="26707"/>
                    </a:lnTo>
                    <a:lnTo>
                      <a:pt x="7346" y="26380"/>
                    </a:lnTo>
                    <a:lnTo>
                      <a:pt x="6745" y="26052"/>
                    </a:lnTo>
                    <a:lnTo>
                      <a:pt x="6172" y="25697"/>
                    </a:lnTo>
                    <a:lnTo>
                      <a:pt x="5626" y="25287"/>
                    </a:lnTo>
                    <a:lnTo>
                      <a:pt x="5107" y="24878"/>
                    </a:lnTo>
                    <a:lnTo>
                      <a:pt x="4588" y="24441"/>
                    </a:lnTo>
                    <a:lnTo>
                      <a:pt x="4097" y="23977"/>
                    </a:lnTo>
                    <a:lnTo>
                      <a:pt x="3632" y="23485"/>
                    </a:lnTo>
                    <a:lnTo>
                      <a:pt x="3195" y="22966"/>
                    </a:lnTo>
                    <a:lnTo>
                      <a:pt x="2786" y="22447"/>
                    </a:lnTo>
                    <a:lnTo>
                      <a:pt x="2376" y="21901"/>
                    </a:lnTo>
                    <a:lnTo>
                      <a:pt x="2021" y="21328"/>
                    </a:lnTo>
                    <a:lnTo>
                      <a:pt x="1693" y="20727"/>
                    </a:lnTo>
                    <a:lnTo>
                      <a:pt x="1366" y="20126"/>
                    </a:lnTo>
                    <a:lnTo>
                      <a:pt x="1093" y="19498"/>
                    </a:lnTo>
                    <a:lnTo>
                      <a:pt x="847" y="18870"/>
                    </a:lnTo>
                    <a:lnTo>
                      <a:pt x="628" y="18215"/>
                    </a:lnTo>
                    <a:lnTo>
                      <a:pt x="437" y="17559"/>
                    </a:lnTo>
                    <a:lnTo>
                      <a:pt x="273" y="16877"/>
                    </a:lnTo>
                    <a:lnTo>
                      <a:pt x="137" y="16167"/>
                    </a:lnTo>
                    <a:lnTo>
                      <a:pt x="55" y="15484"/>
                    </a:lnTo>
                    <a:lnTo>
                      <a:pt x="0" y="14774"/>
                    </a:lnTo>
                    <a:lnTo>
                      <a:pt x="0" y="14037"/>
                    </a:lnTo>
                    <a:lnTo>
                      <a:pt x="0" y="14037"/>
                    </a:lnTo>
                    <a:lnTo>
                      <a:pt x="0" y="13327"/>
                    </a:lnTo>
                    <a:lnTo>
                      <a:pt x="55" y="12589"/>
                    </a:lnTo>
                    <a:lnTo>
                      <a:pt x="137" y="11907"/>
                    </a:lnTo>
                    <a:lnTo>
                      <a:pt x="273" y="11197"/>
                    </a:lnTo>
                    <a:lnTo>
                      <a:pt x="437" y="10541"/>
                    </a:lnTo>
                    <a:lnTo>
                      <a:pt x="628" y="9858"/>
                    </a:lnTo>
                    <a:lnTo>
                      <a:pt x="847" y="9203"/>
                    </a:lnTo>
                    <a:lnTo>
                      <a:pt x="1093" y="8575"/>
                    </a:lnTo>
                    <a:lnTo>
                      <a:pt x="1366" y="7947"/>
                    </a:lnTo>
                    <a:lnTo>
                      <a:pt x="1693" y="7346"/>
                    </a:lnTo>
                    <a:lnTo>
                      <a:pt x="2021" y="6745"/>
                    </a:lnTo>
                    <a:lnTo>
                      <a:pt x="2376" y="6172"/>
                    </a:lnTo>
                    <a:lnTo>
                      <a:pt x="2786" y="5626"/>
                    </a:lnTo>
                    <a:lnTo>
                      <a:pt x="3195" y="5107"/>
                    </a:lnTo>
                    <a:lnTo>
                      <a:pt x="3632" y="4588"/>
                    </a:lnTo>
                    <a:lnTo>
                      <a:pt x="4097" y="4096"/>
                    </a:lnTo>
                    <a:lnTo>
                      <a:pt x="4588" y="3632"/>
                    </a:lnTo>
                    <a:lnTo>
                      <a:pt x="5107" y="3195"/>
                    </a:lnTo>
                    <a:lnTo>
                      <a:pt x="5626" y="2786"/>
                    </a:lnTo>
                    <a:lnTo>
                      <a:pt x="6172" y="2403"/>
                    </a:lnTo>
                    <a:lnTo>
                      <a:pt x="6745" y="2021"/>
                    </a:lnTo>
                    <a:lnTo>
                      <a:pt x="7346" y="1693"/>
                    </a:lnTo>
                    <a:lnTo>
                      <a:pt x="7947" y="1366"/>
                    </a:lnTo>
                    <a:lnTo>
                      <a:pt x="8575" y="1093"/>
                    </a:lnTo>
                    <a:lnTo>
                      <a:pt x="9203" y="847"/>
                    </a:lnTo>
                    <a:lnTo>
                      <a:pt x="9859" y="628"/>
                    </a:lnTo>
                    <a:lnTo>
                      <a:pt x="10514" y="437"/>
                    </a:lnTo>
                    <a:lnTo>
                      <a:pt x="11197" y="273"/>
                    </a:lnTo>
                    <a:lnTo>
                      <a:pt x="11907" y="164"/>
                    </a:lnTo>
                    <a:lnTo>
                      <a:pt x="12589" y="55"/>
                    </a:lnTo>
                    <a:lnTo>
                      <a:pt x="13299" y="0"/>
                    </a:lnTo>
                    <a:lnTo>
                      <a:pt x="14037" y="0"/>
                    </a:lnTo>
                    <a:lnTo>
                      <a:pt x="14037" y="0"/>
                    </a:lnTo>
                    <a:lnTo>
                      <a:pt x="14747" y="0"/>
                    </a:lnTo>
                    <a:lnTo>
                      <a:pt x="15457" y="55"/>
                    </a:lnTo>
                    <a:lnTo>
                      <a:pt x="16167" y="164"/>
                    </a:lnTo>
                    <a:lnTo>
                      <a:pt x="16877" y="273"/>
                    </a:lnTo>
                    <a:lnTo>
                      <a:pt x="17532" y="437"/>
                    </a:lnTo>
                    <a:lnTo>
                      <a:pt x="18215" y="628"/>
                    </a:lnTo>
                    <a:lnTo>
                      <a:pt x="18870" y="847"/>
                    </a:lnTo>
                    <a:lnTo>
                      <a:pt x="19498" y="1093"/>
                    </a:lnTo>
                    <a:lnTo>
                      <a:pt x="20126" y="1366"/>
                    </a:lnTo>
                    <a:lnTo>
                      <a:pt x="20727" y="1693"/>
                    </a:lnTo>
                    <a:lnTo>
                      <a:pt x="21328" y="2021"/>
                    </a:lnTo>
                    <a:lnTo>
                      <a:pt x="21874" y="2403"/>
                    </a:lnTo>
                    <a:lnTo>
                      <a:pt x="22447" y="2786"/>
                    </a:lnTo>
                    <a:lnTo>
                      <a:pt x="22966" y="3195"/>
                    </a:lnTo>
                    <a:lnTo>
                      <a:pt x="23485" y="3632"/>
                    </a:lnTo>
                    <a:lnTo>
                      <a:pt x="23977" y="4096"/>
                    </a:lnTo>
                    <a:lnTo>
                      <a:pt x="24441" y="4588"/>
                    </a:lnTo>
                    <a:lnTo>
                      <a:pt x="24878" y="5107"/>
                    </a:lnTo>
                    <a:lnTo>
                      <a:pt x="25287" y="5626"/>
                    </a:lnTo>
                    <a:lnTo>
                      <a:pt x="25670" y="6172"/>
                    </a:lnTo>
                    <a:lnTo>
                      <a:pt x="26052" y="6745"/>
                    </a:lnTo>
                    <a:lnTo>
                      <a:pt x="26380" y="7346"/>
                    </a:lnTo>
                    <a:lnTo>
                      <a:pt x="26708" y="7947"/>
                    </a:lnTo>
                    <a:lnTo>
                      <a:pt x="26981" y="8575"/>
                    </a:lnTo>
                    <a:lnTo>
                      <a:pt x="27226" y="9203"/>
                    </a:lnTo>
                    <a:lnTo>
                      <a:pt x="27445" y="9858"/>
                    </a:lnTo>
                    <a:lnTo>
                      <a:pt x="27636" y="10541"/>
                    </a:lnTo>
                    <a:lnTo>
                      <a:pt x="27800" y="11197"/>
                    </a:lnTo>
                    <a:lnTo>
                      <a:pt x="27909" y="11907"/>
                    </a:lnTo>
                    <a:lnTo>
                      <a:pt x="28018" y="12589"/>
                    </a:lnTo>
                    <a:lnTo>
                      <a:pt x="28073" y="13327"/>
                    </a:lnTo>
                    <a:lnTo>
                      <a:pt x="28073" y="14037"/>
                    </a:lnTo>
                    <a:lnTo>
                      <a:pt x="28073" y="1403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2" name="Google Shape;3212;p50"/>
            <p:cNvGrpSpPr/>
            <p:nvPr/>
          </p:nvGrpSpPr>
          <p:grpSpPr>
            <a:xfrm rot="10800000">
              <a:off x="7803575" y="-994737"/>
              <a:ext cx="2564225" cy="2564225"/>
              <a:chOff x="6656000" y="-739687"/>
              <a:chExt cx="2564225" cy="2564225"/>
            </a:xfrm>
          </p:grpSpPr>
          <p:sp>
            <p:nvSpPr>
              <p:cNvPr id="3213" name="Google Shape;3213;p50"/>
              <p:cNvSpPr/>
              <p:nvPr/>
            </p:nvSpPr>
            <p:spPr>
              <a:xfrm>
                <a:off x="6656000" y="-739687"/>
                <a:ext cx="256422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69" h="102569" fill="none" extrusionOk="0">
                    <a:moveTo>
                      <a:pt x="0" y="102569"/>
                    </a:moveTo>
                    <a:lnTo>
                      <a:pt x="102569" y="1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50"/>
              <p:cNvSpPr/>
              <p:nvPr/>
            </p:nvSpPr>
            <p:spPr>
              <a:xfrm>
                <a:off x="8023450" y="-54937"/>
                <a:ext cx="944175" cy="944200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37768" fill="none" extrusionOk="0">
                    <a:moveTo>
                      <a:pt x="37767" y="1"/>
                    </a:moveTo>
                    <a:lnTo>
                      <a:pt x="0" y="37767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5" name="Google Shape;3215;p50"/>
            <p:cNvGrpSpPr/>
            <p:nvPr/>
          </p:nvGrpSpPr>
          <p:grpSpPr>
            <a:xfrm rot="10800000">
              <a:off x="352788" y="1272950"/>
              <a:ext cx="266275" cy="167950"/>
              <a:chOff x="3924250" y="4741138"/>
              <a:chExt cx="266275" cy="167950"/>
            </a:xfrm>
          </p:grpSpPr>
          <p:sp>
            <p:nvSpPr>
              <p:cNvPr id="3216" name="Google Shape;3216;p50"/>
              <p:cNvSpPr/>
              <p:nvPr/>
            </p:nvSpPr>
            <p:spPr>
              <a:xfrm>
                <a:off x="3924250" y="4741138"/>
                <a:ext cx="16730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4" y="3714"/>
                    </a:lnTo>
                    <a:lnTo>
                      <a:pt x="6609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2" y="4943"/>
                    </a:lnTo>
                    <a:lnTo>
                      <a:pt x="6118" y="5243"/>
                    </a:lnTo>
                    <a:lnTo>
                      <a:pt x="5927" y="5489"/>
                    </a:lnTo>
                    <a:lnTo>
                      <a:pt x="5708" y="5735"/>
                    </a:lnTo>
                    <a:lnTo>
                      <a:pt x="5462" y="5953"/>
                    </a:lnTo>
                    <a:lnTo>
                      <a:pt x="5217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3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32" y="6718"/>
                    </a:lnTo>
                    <a:lnTo>
                      <a:pt x="3332" y="6718"/>
                    </a:lnTo>
                    <a:lnTo>
                      <a:pt x="3005" y="6690"/>
                    </a:lnTo>
                    <a:lnTo>
                      <a:pt x="2650" y="6636"/>
                    </a:lnTo>
                    <a:lnTo>
                      <a:pt x="2349" y="6554"/>
                    </a:lnTo>
                    <a:lnTo>
                      <a:pt x="2022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02" y="5953"/>
                    </a:lnTo>
                    <a:lnTo>
                      <a:pt x="957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383" y="4943"/>
                    </a:lnTo>
                    <a:lnTo>
                      <a:pt x="247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1" y="3714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1" y="3004"/>
                    </a:lnTo>
                    <a:lnTo>
                      <a:pt x="55" y="2676"/>
                    </a:lnTo>
                    <a:lnTo>
                      <a:pt x="137" y="2348"/>
                    </a:lnTo>
                    <a:lnTo>
                      <a:pt x="247" y="2048"/>
                    </a:lnTo>
                    <a:lnTo>
                      <a:pt x="383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57" y="983"/>
                    </a:lnTo>
                    <a:lnTo>
                      <a:pt x="1202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22" y="273"/>
                    </a:lnTo>
                    <a:lnTo>
                      <a:pt x="2349" y="164"/>
                    </a:lnTo>
                    <a:lnTo>
                      <a:pt x="2650" y="82"/>
                    </a:lnTo>
                    <a:lnTo>
                      <a:pt x="3005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3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7" y="573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7" y="1229"/>
                    </a:lnTo>
                    <a:lnTo>
                      <a:pt x="6118" y="1475"/>
                    </a:lnTo>
                    <a:lnTo>
                      <a:pt x="6282" y="1775"/>
                    </a:lnTo>
                    <a:lnTo>
                      <a:pt x="6418" y="2048"/>
                    </a:lnTo>
                    <a:lnTo>
                      <a:pt x="6527" y="2348"/>
                    </a:lnTo>
                    <a:lnTo>
                      <a:pt x="6609" y="2676"/>
                    </a:lnTo>
                    <a:lnTo>
                      <a:pt x="6664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50"/>
              <p:cNvSpPr/>
              <p:nvPr/>
            </p:nvSpPr>
            <p:spPr>
              <a:xfrm>
                <a:off x="4023250" y="4741138"/>
                <a:ext cx="167275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91" y="3714"/>
                    </a:lnTo>
                    <a:lnTo>
                      <a:pt x="6636" y="4042"/>
                    </a:lnTo>
                    <a:lnTo>
                      <a:pt x="6554" y="4342"/>
                    </a:lnTo>
                    <a:lnTo>
                      <a:pt x="6445" y="4670"/>
                    </a:lnTo>
                    <a:lnTo>
                      <a:pt x="6309" y="4943"/>
                    </a:lnTo>
                    <a:lnTo>
                      <a:pt x="6117" y="5243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89" y="5953"/>
                    </a:lnTo>
                    <a:lnTo>
                      <a:pt x="5216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59" y="6718"/>
                    </a:lnTo>
                    <a:lnTo>
                      <a:pt x="3359" y="6718"/>
                    </a:lnTo>
                    <a:lnTo>
                      <a:pt x="3004" y="6690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29" y="5953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410" y="4943"/>
                    </a:lnTo>
                    <a:lnTo>
                      <a:pt x="273" y="4670"/>
                    </a:lnTo>
                    <a:lnTo>
                      <a:pt x="164" y="4342"/>
                    </a:lnTo>
                    <a:lnTo>
                      <a:pt x="82" y="4042"/>
                    </a:lnTo>
                    <a:lnTo>
                      <a:pt x="28" y="3714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28" y="3004"/>
                    </a:lnTo>
                    <a:lnTo>
                      <a:pt x="82" y="2676"/>
                    </a:lnTo>
                    <a:lnTo>
                      <a:pt x="164" y="2348"/>
                    </a:lnTo>
                    <a:lnTo>
                      <a:pt x="273" y="2048"/>
                    </a:lnTo>
                    <a:lnTo>
                      <a:pt x="410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29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4" y="27"/>
                    </a:lnTo>
                    <a:lnTo>
                      <a:pt x="3359" y="0"/>
                    </a:lnTo>
                    <a:lnTo>
                      <a:pt x="3359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3"/>
                    </a:lnTo>
                    <a:lnTo>
                      <a:pt x="5489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309" y="1775"/>
                    </a:lnTo>
                    <a:lnTo>
                      <a:pt x="6445" y="2048"/>
                    </a:lnTo>
                    <a:lnTo>
                      <a:pt x="6554" y="2348"/>
                    </a:lnTo>
                    <a:lnTo>
                      <a:pt x="6636" y="2676"/>
                    </a:lnTo>
                    <a:lnTo>
                      <a:pt x="6691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18" name="Google Shape;3218;p50"/>
            <p:cNvSpPr/>
            <p:nvPr/>
          </p:nvSpPr>
          <p:spPr>
            <a:xfrm rot="10800000">
              <a:off x="-423425" y="3749300"/>
              <a:ext cx="944175" cy="944200"/>
            </a:xfrm>
            <a:custGeom>
              <a:avLst/>
              <a:gdLst/>
              <a:ahLst/>
              <a:cxnLst/>
              <a:rect l="l" t="t" r="r" b="b"/>
              <a:pathLst>
                <a:path w="37767" h="37768" fill="none" extrusionOk="0">
                  <a:moveTo>
                    <a:pt x="37767" y="1"/>
                  </a:moveTo>
                  <a:lnTo>
                    <a:pt x="0" y="37767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0"/>
            <p:cNvSpPr/>
            <p:nvPr/>
          </p:nvSpPr>
          <p:spPr>
            <a:xfrm rot="10800000">
              <a:off x="-1058937" y="-550737"/>
              <a:ext cx="2564225" cy="2564225"/>
            </a:xfrm>
            <a:custGeom>
              <a:avLst/>
              <a:gdLst/>
              <a:ahLst/>
              <a:cxnLst/>
              <a:rect l="l" t="t" r="r" b="b"/>
              <a:pathLst>
                <a:path w="102569" h="102569" fill="none" extrusionOk="0">
                  <a:moveTo>
                    <a:pt x="0" y="102569"/>
                  </a:moveTo>
                  <a:lnTo>
                    <a:pt x="102569" y="1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772;p42">
            <a:extLst>
              <a:ext uri="{FF2B5EF4-FFF2-40B4-BE49-F238E27FC236}">
                <a16:creationId xmlns:a16="http://schemas.microsoft.com/office/drawing/2014/main" id="{7B8CA6B3-0B01-784F-961A-16D32CC7FE50}"/>
              </a:ext>
            </a:extLst>
          </p:cNvPr>
          <p:cNvSpPr txBox="1">
            <a:spLocks/>
          </p:cNvSpPr>
          <p:nvPr/>
        </p:nvSpPr>
        <p:spPr>
          <a:xfrm>
            <a:off x="571225" y="222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Screenshots for the outputs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20" name="Picture 19" descr="Table&#10;&#10;Description automatically generated with medium confidence">
            <a:extLst>
              <a:ext uri="{FF2B5EF4-FFF2-40B4-BE49-F238E27FC236}">
                <a16:creationId xmlns:a16="http://schemas.microsoft.com/office/drawing/2014/main" id="{70C4AE54-592F-D241-AF91-C1161B1D499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7" y="1572721"/>
            <a:ext cx="5943600" cy="1981200"/>
          </a:xfrm>
          <a:prstGeom prst="rect">
            <a:avLst/>
          </a:prstGeom>
          <a:solidFill>
            <a:srgbClr val="7FD1D3">
              <a:alpha val="20000"/>
            </a:srgbClr>
          </a:solidFill>
          <a:ln>
            <a:noFill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7F5C2E9-46F9-6749-A96C-45E71580AC59}"/>
              </a:ext>
            </a:extLst>
          </p:cNvPr>
          <p:cNvSpPr/>
          <p:nvPr/>
        </p:nvSpPr>
        <p:spPr>
          <a:xfrm>
            <a:off x="718037" y="2981685"/>
            <a:ext cx="5943600" cy="174625"/>
          </a:xfrm>
          <a:prstGeom prst="rect">
            <a:avLst/>
          </a:prstGeom>
          <a:solidFill>
            <a:srgbClr val="7FD1D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A4D466-9BF9-804C-AAD3-E8F5CA6D5B95}"/>
              </a:ext>
            </a:extLst>
          </p:cNvPr>
          <p:cNvSpPr/>
          <p:nvPr/>
        </p:nvSpPr>
        <p:spPr>
          <a:xfrm rot="5400000">
            <a:off x="4407463" y="2570988"/>
            <a:ext cx="1747421" cy="218448"/>
          </a:xfrm>
          <a:prstGeom prst="rect">
            <a:avLst/>
          </a:prstGeom>
          <a:solidFill>
            <a:srgbClr val="7FD1D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4E439EF0-7732-C348-BEA6-3ECF2AD4C499}"/>
              </a:ext>
            </a:extLst>
          </p:cNvPr>
          <p:cNvSpPr txBox="1"/>
          <p:nvPr/>
        </p:nvSpPr>
        <p:spPr>
          <a:xfrm>
            <a:off x="718037" y="1205430"/>
            <a:ext cx="5455285" cy="3048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Take the 7</a:t>
            </a:r>
            <a:r>
              <a:rPr lang="en-US" sz="1100" baseline="3000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US" sz="110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row and 7</a:t>
            </a:r>
            <a:r>
              <a:rPr lang="en-US" sz="1100" baseline="3000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US" sz="110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column from D(6) then use the equation to calculate D(7)</a:t>
            </a:r>
            <a:endParaRPr lang="en-SA" sz="1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75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5" name="Google Shape;3205;p50"/>
          <p:cNvGrpSpPr/>
          <p:nvPr/>
        </p:nvGrpSpPr>
        <p:grpSpPr>
          <a:xfrm>
            <a:off x="-1058937" y="-994737"/>
            <a:ext cx="11426738" cy="7509043"/>
            <a:chOff x="-1058937" y="-994737"/>
            <a:chExt cx="11426738" cy="7509043"/>
          </a:xfrm>
        </p:grpSpPr>
        <p:sp>
          <p:nvSpPr>
            <p:cNvPr id="3206" name="Google Shape;3206;p50"/>
            <p:cNvSpPr/>
            <p:nvPr/>
          </p:nvSpPr>
          <p:spPr>
            <a:xfrm flipH="1">
              <a:off x="-1058930" y="4299132"/>
              <a:ext cx="2215174" cy="2215174"/>
            </a:xfrm>
            <a:custGeom>
              <a:avLst/>
              <a:gdLst/>
              <a:ahLst/>
              <a:cxnLst/>
              <a:rect l="l" t="t" r="r" b="b"/>
              <a:pathLst>
                <a:path w="72285" h="72285" fill="none" extrusionOk="0">
                  <a:moveTo>
                    <a:pt x="72285" y="36129"/>
                  </a:moveTo>
                  <a:lnTo>
                    <a:pt x="72285" y="36129"/>
                  </a:lnTo>
                  <a:lnTo>
                    <a:pt x="72285" y="35200"/>
                  </a:lnTo>
                  <a:lnTo>
                    <a:pt x="72257" y="34272"/>
                  </a:lnTo>
                  <a:lnTo>
                    <a:pt x="72203" y="33371"/>
                  </a:lnTo>
                  <a:lnTo>
                    <a:pt x="72121" y="32442"/>
                  </a:lnTo>
                  <a:lnTo>
                    <a:pt x="72012" y="31541"/>
                  </a:lnTo>
                  <a:lnTo>
                    <a:pt x="71875" y="30640"/>
                  </a:lnTo>
                  <a:lnTo>
                    <a:pt x="71738" y="29739"/>
                  </a:lnTo>
                  <a:lnTo>
                    <a:pt x="71575" y="28865"/>
                  </a:lnTo>
                  <a:lnTo>
                    <a:pt x="71383" y="27991"/>
                  </a:lnTo>
                  <a:lnTo>
                    <a:pt x="71165" y="27117"/>
                  </a:lnTo>
                  <a:lnTo>
                    <a:pt x="70919" y="26244"/>
                  </a:lnTo>
                  <a:lnTo>
                    <a:pt x="70673" y="25397"/>
                  </a:lnTo>
                  <a:lnTo>
                    <a:pt x="70400" y="24550"/>
                  </a:lnTo>
                  <a:lnTo>
                    <a:pt x="70100" y="23704"/>
                  </a:lnTo>
                  <a:lnTo>
                    <a:pt x="69800" y="22885"/>
                  </a:lnTo>
                  <a:lnTo>
                    <a:pt x="69445" y="22065"/>
                  </a:lnTo>
                  <a:lnTo>
                    <a:pt x="69117" y="21274"/>
                  </a:lnTo>
                  <a:lnTo>
                    <a:pt x="68735" y="20482"/>
                  </a:lnTo>
                  <a:lnTo>
                    <a:pt x="68352" y="19690"/>
                  </a:lnTo>
                  <a:lnTo>
                    <a:pt x="67943" y="18925"/>
                  </a:lnTo>
                  <a:lnTo>
                    <a:pt x="67506" y="18160"/>
                  </a:lnTo>
                  <a:lnTo>
                    <a:pt x="67069" y="17396"/>
                  </a:lnTo>
                  <a:lnTo>
                    <a:pt x="66605" y="16658"/>
                  </a:lnTo>
                  <a:lnTo>
                    <a:pt x="66113" y="15921"/>
                  </a:lnTo>
                  <a:lnTo>
                    <a:pt x="65621" y="15211"/>
                  </a:lnTo>
                  <a:lnTo>
                    <a:pt x="65103" y="14501"/>
                  </a:lnTo>
                  <a:lnTo>
                    <a:pt x="64584" y="13818"/>
                  </a:lnTo>
                  <a:lnTo>
                    <a:pt x="64038" y="13136"/>
                  </a:lnTo>
                  <a:lnTo>
                    <a:pt x="63491" y="12480"/>
                  </a:lnTo>
                  <a:lnTo>
                    <a:pt x="62918" y="11825"/>
                  </a:lnTo>
                  <a:lnTo>
                    <a:pt x="62317" y="11197"/>
                  </a:lnTo>
                  <a:lnTo>
                    <a:pt x="61716" y="10569"/>
                  </a:lnTo>
                  <a:lnTo>
                    <a:pt x="61088" y="9968"/>
                  </a:lnTo>
                  <a:lnTo>
                    <a:pt x="60460" y="9395"/>
                  </a:lnTo>
                  <a:lnTo>
                    <a:pt x="59805" y="8821"/>
                  </a:lnTo>
                  <a:lnTo>
                    <a:pt x="59149" y="8248"/>
                  </a:lnTo>
                  <a:lnTo>
                    <a:pt x="58467" y="7702"/>
                  </a:lnTo>
                  <a:lnTo>
                    <a:pt x="57784" y="7183"/>
                  </a:lnTo>
                  <a:lnTo>
                    <a:pt x="57074" y="6664"/>
                  </a:lnTo>
                  <a:lnTo>
                    <a:pt x="56364" y="6172"/>
                  </a:lnTo>
                  <a:lnTo>
                    <a:pt x="55627" y="5681"/>
                  </a:lnTo>
                  <a:lnTo>
                    <a:pt x="54889" y="5217"/>
                  </a:lnTo>
                  <a:lnTo>
                    <a:pt x="54152" y="4780"/>
                  </a:lnTo>
                  <a:lnTo>
                    <a:pt x="53388" y="4370"/>
                  </a:lnTo>
                  <a:lnTo>
                    <a:pt x="52596" y="3960"/>
                  </a:lnTo>
                  <a:lnTo>
                    <a:pt x="51831" y="3551"/>
                  </a:lnTo>
                  <a:lnTo>
                    <a:pt x="51039" y="3196"/>
                  </a:lnTo>
                  <a:lnTo>
                    <a:pt x="50220" y="2841"/>
                  </a:lnTo>
                  <a:lnTo>
                    <a:pt x="49401" y="2513"/>
                  </a:lnTo>
                  <a:lnTo>
                    <a:pt x="48581" y="2185"/>
                  </a:lnTo>
                  <a:lnTo>
                    <a:pt x="47735" y="1885"/>
                  </a:lnTo>
                  <a:lnTo>
                    <a:pt x="46888" y="1612"/>
                  </a:lnTo>
                  <a:lnTo>
                    <a:pt x="46042" y="1366"/>
                  </a:lnTo>
                  <a:lnTo>
                    <a:pt x="45195" y="1120"/>
                  </a:lnTo>
                  <a:lnTo>
                    <a:pt x="44321" y="929"/>
                  </a:lnTo>
                  <a:lnTo>
                    <a:pt x="43447" y="738"/>
                  </a:lnTo>
                  <a:lnTo>
                    <a:pt x="42546" y="547"/>
                  </a:lnTo>
                  <a:lnTo>
                    <a:pt x="41645" y="410"/>
                  </a:lnTo>
                  <a:lnTo>
                    <a:pt x="40744" y="274"/>
                  </a:lnTo>
                  <a:lnTo>
                    <a:pt x="39843" y="192"/>
                  </a:lnTo>
                  <a:lnTo>
                    <a:pt x="38942" y="110"/>
                  </a:lnTo>
                  <a:lnTo>
                    <a:pt x="38013" y="55"/>
                  </a:lnTo>
                  <a:lnTo>
                    <a:pt x="37085" y="1"/>
                  </a:lnTo>
                  <a:lnTo>
                    <a:pt x="36156" y="1"/>
                  </a:lnTo>
                  <a:lnTo>
                    <a:pt x="36156" y="1"/>
                  </a:lnTo>
                  <a:lnTo>
                    <a:pt x="35228" y="1"/>
                  </a:lnTo>
                  <a:lnTo>
                    <a:pt x="34299" y="55"/>
                  </a:lnTo>
                  <a:lnTo>
                    <a:pt x="33371" y="110"/>
                  </a:lnTo>
                  <a:lnTo>
                    <a:pt x="32442" y="192"/>
                  </a:lnTo>
                  <a:lnTo>
                    <a:pt x="31541" y="274"/>
                  </a:lnTo>
                  <a:lnTo>
                    <a:pt x="30640" y="410"/>
                  </a:lnTo>
                  <a:lnTo>
                    <a:pt x="29766" y="547"/>
                  </a:lnTo>
                  <a:lnTo>
                    <a:pt x="28865" y="738"/>
                  </a:lnTo>
                  <a:lnTo>
                    <a:pt x="27991" y="929"/>
                  </a:lnTo>
                  <a:lnTo>
                    <a:pt x="27117" y="1120"/>
                  </a:lnTo>
                  <a:lnTo>
                    <a:pt x="26243" y="1366"/>
                  </a:lnTo>
                  <a:lnTo>
                    <a:pt x="25397" y="1612"/>
                  </a:lnTo>
                  <a:lnTo>
                    <a:pt x="24550" y="1885"/>
                  </a:lnTo>
                  <a:lnTo>
                    <a:pt x="23731" y="2185"/>
                  </a:lnTo>
                  <a:lnTo>
                    <a:pt x="22885" y="2513"/>
                  </a:lnTo>
                  <a:lnTo>
                    <a:pt x="22093" y="2841"/>
                  </a:lnTo>
                  <a:lnTo>
                    <a:pt x="21273" y="3196"/>
                  </a:lnTo>
                  <a:lnTo>
                    <a:pt x="20481" y="3551"/>
                  </a:lnTo>
                  <a:lnTo>
                    <a:pt x="19690" y="3960"/>
                  </a:lnTo>
                  <a:lnTo>
                    <a:pt x="18925" y="4370"/>
                  </a:lnTo>
                  <a:lnTo>
                    <a:pt x="18160" y="4780"/>
                  </a:lnTo>
                  <a:lnTo>
                    <a:pt x="17396" y="5217"/>
                  </a:lnTo>
                  <a:lnTo>
                    <a:pt x="16658" y="5681"/>
                  </a:lnTo>
                  <a:lnTo>
                    <a:pt x="15948" y="6172"/>
                  </a:lnTo>
                  <a:lnTo>
                    <a:pt x="15238" y="6664"/>
                  </a:lnTo>
                  <a:lnTo>
                    <a:pt x="14528" y="7183"/>
                  </a:lnTo>
                  <a:lnTo>
                    <a:pt x="13846" y="7702"/>
                  </a:lnTo>
                  <a:lnTo>
                    <a:pt x="13163" y="8248"/>
                  </a:lnTo>
                  <a:lnTo>
                    <a:pt x="12508" y="8821"/>
                  </a:lnTo>
                  <a:lnTo>
                    <a:pt x="11852" y="9395"/>
                  </a:lnTo>
                  <a:lnTo>
                    <a:pt x="11224" y="9968"/>
                  </a:lnTo>
                  <a:lnTo>
                    <a:pt x="10596" y="10569"/>
                  </a:lnTo>
                  <a:lnTo>
                    <a:pt x="9995" y="11197"/>
                  </a:lnTo>
                  <a:lnTo>
                    <a:pt x="9394" y="11825"/>
                  </a:lnTo>
                  <a:lnTo>
                    <a:pt x="8821" y="12480"/>
                  </a:lnTo>
                  <a:lnTo>
                    <a:pt x="8248" y="13136"/>
                  </a:lnTo>
                  <a:lnTo>
                    <a:pt x="7701" y="13818"/>
                  </a:lnTo>
                  <a:lnTo>
                    <a:pt x="7183" y="14501"/>
                  </a:lnTo>
                  <a:lnTo>
                    <a:pt x="6664" y="15211"/>
                  </a:lnTo>
                  <a:lnTo>
                    <a:pt x="6172" y="15921"/>
                  </a:lnTo>
                  <a:lnTo>
                    <a:pt x="5708" y="16658"/>
                  </a:lnTo>
                  <a:lnTo>
                    <a:pt x="5244" y="17396"/>
                  </a:lnTo>
                  <a:lnTo>
                    <a:pt x="4807" y="18160"/>
                  </a:lnTo>
                  <a:lnTo>
                    <a:pt x="4370" y="18925"/>
                  </a:lnTo>
                  <a:lnTo>
                    <a:pt x="3960" y="19690"/>
                  </a:lnTo>
                  <a:lnTo>
                    <a:pt x="3578" y="20482"/>
                  </a:lnTo>
                  <a:lnTo>
                    <a:pt x="3196" y="21274"/>
                  </a:lnTo>
                  <a:lnTo>
                    <a:pt x="2841" y="22065"/>
                  </a:lnTo>
                  <a:lnTo>
                    <a:pt x="2513" y="22885"/>
                  </a:lnTo>
                  <a:lnTo>
                    <a:pt x="2185" y="23704"/>
                  </a:lnTo>
                  <a:lnTo>
                    <a:pt x="1912" y="24550"/>
                  </a:lnTo>
                  <a:lnTo>
                    <a:pt x="1639" y="25397"/>
                  </a:lnTo>
                  <a:lnTo>
                    <a:pt x="1366" y="26244"/>
                  </a:lnTo>
                  <a:lnTo>
                    <a:pt x="1147" y="27117"/>
                  </a:lnTo>
                  <a:lnTo>
                    <a:pt x="929" y="27991"/>
                  </a:lnTo>
                  <a:lnTo>
                    <a:pt x="738" y="28865"/>
                  </a:lnTo>
                  <a:lnTo>
                    <a:pt x="574" y="29739"/>
                  </a:lnTo>
                  <a:lnTo>
                    <a:pt x="410" y="30640"/>
                  </a:lnTo>
                  <a:lnTo>
                    <a:pt x="301" y="31541"/>
                  </a:lnTo>
                  <a:lnTo>
                    <a:pt x="192" y="32442"/>
                  </a:lnTo>
                  <a:lnTo>
                    <a:pt x="110" y="33371"/>
                  </a:lnTo>
                  <a:lnTo>
                    <a:pt x="55" y="34272"/>
                  </a:lnTo>
                  <a:lnTo>
                    <a:pt x="28" y="35200"/>
                  </a:lnTo>
                  <a:lnTo>
                    <a:pt x="1" y="36129"/>
                  </a:lnTo>
                  <a:lnTo>
                    <a:pt x="1" y="36129"/>
                  </a:lnTo>
                  <a:lnTo>
                    <a:pt x="28" y="37085"/>
                  </a:lnTo>
                  <a:lnTo>
                    <a:pt x="55" y="38013"/>
                  </a:lnTo>
                  <a:lnTo>
                    <a:pt x="110" y="38914"/>
                  </a:lnTo>
                  <a:lnTo>
                    <a:pt x="192" y="39843"/>
                  </a:lnTo>
                  <a:lnTo>
                    <a:pt x="301" y="40744"/>
                  </a:lnTo>
                  <a:lnTo>
                    <a:pt x="410" y="41645"/>
                  </a:lnTo>
                  <a:lnTo>
                    <a:pt x="574" y="42546"/>
                  </a:lnTo>
                  <a:lnTo>
                    <a:pt x="738" y="43420"/>
                  </a:lnTo>
                  <a:lnTo>
                    <a:pt x="929" y="44294"/>
                  </a:lnTo>
                  <a:lnTo>
                    <a:pt x="1147" y="45168"/>
                  </a:lnTo>
                  <a:lnTo>
                    <a:pt x="1366" y="46042"/>
                  </a:lnTo>
                  <a:lnTo>
                    <a:pt x="1639" y="46888"/>
                  </a:lnTo>
                  <a:lnTo>
                    <a:pt x="1912" y="47735"/>
                  </a:lnTo>
                  <a:lnTo>
                    <a:pt x="2185" y="48581"/>
                  </a:lnTo>
                  <a:lnTo>
                    <a:pt x="2513" y="49401"/>
                  </a:lnTo>
                  <a:lnTo>
                    <a:pt x="2841" y="50220"/>
                  </a:lnTo>
                  <a:lnTo>
                    <a:pt x="3196" y="51012"/>
                  </a:lnTo>
                  <a:lnTo>
                    <a:pt x="3578" y="51804"/>
                  </a:lnTo>
                  <a:lnTo>
                    <a:pt x="3960" y="52596"/>
                  </a:lnTo>
                  <a:lnTo>
                    <a:pt x="4370" y="53360"/>
                  </a:lnTo>
                  <a:lnTo>
                    <a:pt x="4807" y="54125"/>
                  </a:lnTo>
                  <a:lnTo>
                    <a:pt x="5244" y="54889"/>
                  </a:lnTo>
                  <a:lnTo>
                    <a:pt x="5708" y="55627"/>
                  </a:lnTo>
                  <a:lnTo>
                    <a:pt x="6172" y="56337"/>
                  </a:lnTo>
                  <a:lnTo>
                    <a:pt x="6664" y="57074"/>
                  </a:lnTo>
                  <a:lnTo>
                    <a:pt x="7183" y="57757"/>
                  </a:lnTo>
                  <a:lnTo>
                    <a:pt x="7701" y="58467"/>
                  </a:lnTo>
                  <a:lnTo>
                    <a:pt x="8248" y="59122"/>
                  </a:lnTo>
                  <a:lnTo>
                    <a:pt x="8821" y="59805"/>
                  </a:lnTo>
                  <a:lnTo>
                    <a:pt x="9394" y="60433"/>
                  </a:lnTo>
                  <a:lnTo>
                    <a:pt x="9995" y="61088"/>
                  </a:lnTo>
                  <a:lnTo>
                    <a:pt x="10596" y="61689"/>
                  </a:lnTo>
                  <a:lnTo>
                    <a:pt x="11224" y="62317"/>
                  </a:lnTo>
                  <a:lnTo>
                    <a:pt x="11852" y="62891"/>
                  </a:lnTo>
                  <a:lnTo>
                    <a:pt x="12508" y="63464"/>
                  </a:lnTo>
                  <a:lnTo>
                    <a:pt x="13163" y="64038"/>
                  </a:lnTo>
                  <a:lnTo>
                    <a:pt x="13846" y="64584"/>
                  </a:lnTo>
                  <a:lnTo>
                    <a:pt x="14528" y="65103"/>
                  </a:lnTo>
                  <a:lnTo>
                    <a:pt x="15238" y="65621"/>
                  </a:lnTo>
                  <a:lnTo>
                    <a:pt x="15948" y="66113"/>
                  </a:lnTo>
                  <a:lnTo>
                    <a:pt x="16658" y="66604"/>
                  </a:lnTo>
                  <a:lnTo>
                    <a:pt x="17396" y="67041"/>
                  </a:lnTo>
                  <a:lnTo>
                    <a:pt x="18160" y="67506"/>
                  </a:lnTo>
                  <a:lnTo>
                    <a:pt x="18925" y="67915"/>
                  </a:lnTo>
                  <a:lnTo>
                    <a:pt x="19690" y="68325"/>
                  </a:lnTo>
                  <a:lnTo>
                    <a:pt x="20481" y="68734"/>
                  </a:lnTo>
                  <a:lnTo>
                    <a:pt x="21273" y="69089"/>
                  </a:lnTo>
                  <a:lnTo>
                    <a:pt x="22093" y="69444"/>
                  </a:lnTo>
                  <a:lnTo>
                    <a:pt x="22885" y="69772"/>
                  </a:lnTo>
                  <a:lnTo>
                    <a:pt x="23731" y="70100"/>
                  </a:lnTo>
                  <a:lnTo>
                    <a:pt x="24550" y="70400"/>
                  </a:lnTo>
                  <a:lnTo>
                    <a:pt x="25397" y="70673"/>
                  </a:lnTo>
                  <a:lnTo>
                    <a:pt x="26243" y="70919"/>
                  </a:lnTo>
                  <a:lnTo>
                    <a:pt x="27117" y="71138"/>
                  </a:lnTo>
                  <a:lnTo>
                    <a:pt x="27991" y="71356"/>
                  </a:lnTo>
                  <a:lnTo>
                    <a:pt x="28865" y="71547"/>
                  </a:lnTo>
                  <a:lnTo>
                    <a:pt x="29766" y="71711"/>
                  </a:lnTo>
                  <a:lnTo>
                    <a:pt x="30640" y="71875"/>
                  </a:lnTo>
                  <a:lnTo>
                    <a:pt x="31541" y="71984"/>
                  </a:lnTo>
                  <a:lnTo>
                    <a:pt x="32442" y="72093"/>
                  </a:lnTo>
                  <a:lnTo>
                    <a:pt x="33371" y="72175"/>
                  </a:lnTo>
                  <a:lnTo>
                    <a:pt x="34299" y="72230"/>
                  </a:lnTo>
                  <a:lnTo>
                    <a:pt x="35228" y="72284"/>
                  </a:lnTo>
                  <a:lnTo>
                    <a:pt x="36156" y="72284"/>
                  </a:lnTo>
                  <a:lnTo>
                    <a:pt x="36156" y="72284"/>
                  </a:lnTo>
                  <a:lnTo>
                    <a:pt x="37085" y="72284"/>
                  </a:lnTo>
                  <a:lnTo>
                    <a:pt x="38013" y="72230"/>
                  </a:lnTo>
                  <a:lnTo>
                    <a:pt x="38942" y="72175"/>
                  </a:lnTo>
                  <a:lnTo>
                    <a:pt x="39843" y="72093"/>
                  </a:lnTo>
                  <a:lnTo>
                    <a:pt x="40744" y="71984"/>
                  </a:lnTo>
                  <a:lnTo>
                    <a:pt x="41645" y="71875"/>
                  </a:lnTo>
                  <a:lnTo>
                    <a:pt x="42546" y="71711"/>
                  </a:lnTo>
                  <a:lnTo>
                    <a:pt x="43447" y="71547"/>
                  </a:lnTo>
                  <a:lnTo>
                    <a:pt x="44321" y="71356"/>
                  </a:lnTo>
                  <a:lnTo>
                    <a:pt x="45195" y="71138"/>
                  </a:lnTo>
                  <a:lnTo>
                    <a:pt x="46042" y="70919"/>
                  </a:lnTo>
                  <a:lnTo>
                    <a:pt x="46888" y="70673"/>
                  </a:lnTo>
                  <a:lnTo>
                    <a:pt x="47735" y="70400"/>
                  </a:lnTo>
                  <a:lnTo>
                    <a:pt x="48581" y="70100"/>
                  </a:lnTo>
                  <a:lnTo>
                    <a:pt x="49401" y="69772"/>
                  </a:lnTo>
                  <a:lnTo>
                    <a:pt x="50220" y="69444"/>
                  </a:lnTo>
                  <a:lnTo>
                    <a:pt x="51039" y="69089"/>
                  </a:lnTo>
                  <a:lnTo>
                    <a:pt x="51831" y="68734"/>
                  </a:lnTo>
                  <a:lnTo>
                    <a:pt x="52596" y="68325"/>
                  </a:lnTo>
                  <a:lnTo>
                    <a:pt x="53388" y="67915"/>
                  </a:lnTo>
                  <a:lnTo>
                    <a:pt x="54152" y="67506"/>
                  </a:lnTo>
                  <a:lnTo>
                    <a:pt x="54889" y="67041"/>
                  </a:lnTo>
                  <a:lnTo>
                    <a:pt x="55627" y="66604"/>
                  </a:lnTo>
                  <a:lnTo>
                    <a:pt x="56364" y="66113"/>
                  </a:lnTo>
                  <a:lnTo>
                    <a:pt x="57074" y="65621"/>
                  </a:lnTo>
                  <a:lnTo>
                    <a:pt x="57784" y="65103"/>
                  </a:lnTo>
                  <a:lnTo>
                    <a:pt x="58467" y="64584"/>
                  </a:lnTo>
                  <a:lnTo>
                    <a:pt x="59149" y="64038"/>
                  </a:lnTo>
                  <a:lnTo>
                    <a:pt x="59805" y="63464"/>
                  </a:lnTo>
                  <a:lnTo>
                    <a:pt x="60460" y="62891"/>
                  </a:lnTo>
                  <a:lnTo>
                    <a:pt x="61088" y="62317"/>
                  </a:lnTo>
                  <a:lnTo>
                    <a:pt x="61716" y="61689"/>
                  </a:lnTo>
                  <a:lnTo>
                    <a:pt x="62317" y="61088"/>
                  </a:lnTo>
                  <a:lnTo>
                    <a:pt x="62918" y="60433"/>
                  </a:lnTo>
                  <a:lnTo>
                    <a:pt x="63491" y="59805"/>
                  </a:lnTo>
                  <a:lnTo>
                    <a:pt x="64038" y="59122"/>
                  </a:lnTo>
                  <a:lnTo>
                    <a:pt x="64584" y="58467"/>
                  </a:lnTo>
                  <a:lnTo>
                    <a:pt x="65103" y="57757"/>
                  </a:lnTo>
                  <a:lnTo>
                    <a:pt x="65621" y="57074"/>
                  </a:lnTo>
                  <a:lnTo>
                    <a:pt x="66113" y="56337"/>
                  </a:lnTo>
                  <a:lnTo>
                    <a:pt x="66605" y="55627"/>
                  </a:lnTo>
                  <a:lnTo>
                    <a:pt x="67069" y="54889"/>
                  </a:lnTo>
                  <a:lnTo>
                    <a:pt x="67506" y="54125"/>
                  </a:lnTo>
                  <a:lnTo>
                    <a:pt x="67943" y="53360"/>
                  </a:lnTo>
                  <a:lnTo>
                    <a:pt x="68352" y="52596"/>
                  </a:lnTo>
                  <a:lnTo>
                    <a:pt x="68735" y="51804"/>
                  </a:lnTo>
                  <a:lnTo>
                    <a:pt x="69117" y="51012"/>
                  </a:lnTo>
                  <a:lnTo>
                    <a:pt x="69445" y="50220"/>
                  </a:lnTo>
                  <a:lnTo>
                    <a:pt x="69800" y="49401"/>
                  </a:lnTo>
                  <a:lnTo>
                    <a:pt x="70100" y="48581"/>
                  </a:lnTo>
                  <a:lnTo>
                    <a:pt x="70400" y="47735"/>
                  </a:lnTo>
                  <a:lnTo>
                    <a:pt x="70673" y="46888"/>
                  </a:lnTo>
                  <a:lnTo>
                    <a:pt x="70919" y="46042"/>
                  </a:lnTo>
                  <a:lnTo>
                    <a:pt x="71165" y="45168"/>
                  </a:lnTo>
                  <a:lnTo>
                    <a:pt x="71383" y="44294"/>
                  </a:lnTo>
                  <a:lnTo>
                    <a:pt x="71575" y="43420"/>
                  </a:lnTo>
                  <a:lnTo>
                    <a:pt x="71738" y="42546"/>
                  </a:lnTo>
                  <a:lnTo>
                    <a:pt x="71875" y="41645"/>
                  </a:lnTo>
                  <a:lnTo>
                    <a:pt x="72012" y="40744"/>
                  </a:lnTo>
                  <a:lnTo>
                    <a:pt x="72121" y="39843"/>
                  </a:lnTo>
                  <a:lnTo>
                    <a:pt x="72203" y="38914"/>
                  </a:lnTo>
                  <a:lnTo>
                    <a:pt x="72257" y="38013"/>
                  </a:lnTo>
                  <a:lnTo>
                    <a:pt x="72285" y="37085"/>
                  </a:lnTo>
                  <a:lnTo>
                    <a:pt x="72285" y="36129"/>
                  </a:lnTo>
                  <a:lnTo>
                    <a:pt x="72285" y="36129"/>
                  </a:lnTo>
                  <a:close/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7" name="Google Shape;3207;p50"/>
            <p:cNvGrpSpPr/>
            <p:nvPr/>
          </p:nvGrpSpPr>
          <p:grpSpPr>
            <a:xfrm>
              <a:off x="7384825" y="3153138"/>
              <a:ext cx="2563550" cy="2564225"/>
              <a:chOff x="1626975" y="2500225"/>
              <a:chExt cx="2563550" cy="2564225"/>
            </a:xfrm>
          </p:grpSpPr>
          <p:sp>
            <p:nvSpPr>
              <p:cNvPr id="3208" name="Google Shape;3208;p50"/>
              <p:cNvSpPr/>
              <p:nvPr/>
            </p:nvSpPr>
            <p:spPr>
              <a:xfrm>
                <a:off x="1626975" y="2500225"/>
                <a:ext cx="2563550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2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50"/>
              <p:cNvSpPr/>
              <p:nvPr/>
            </p:nvSpPr>
            <p:spPr>
              <a:xfrm>
                <a:off x="1947850" y="3683325"/>
                <a:ext cx="944200" cy="943500"/>
              </a:xfrm>
              <a:custGeom>
                <a:avLst/>
                <a:gdLst/>
                <a:ahLst/>
                <a:cxnLst/>
                <a:rect l="l" t="t" r="r" b="b"/>
                <a:pathLst>
                  <a:path w="37768" h="37740" fill="none" extrusionOk="0">
                    <a:moveTo>
                      <a:pt x="37767" y="1"/>
                    </a:moveTo>
                    <a:lnTo>
                      <a:pt x="0" y="3774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50"/>
              <p:cNvSpPr/>
              <p:nvPr/>
            </p:nvSpPr>
            <p:spPr>
              <a:xfrm>
                <a:off x="2653075" y="3579550"/>
                <a:ext cx="456750" cy="456750"/>
              </a:xfrm>
              <a:custGeom>
                <a:avLst/>
                <a:gdLst/>
                <a:ahLst/>
                <a:cxnLst/>
                <a:rect l="l" t="t" r="r" b="b"/>
                <a:pathLst>
                  <a:path w="18270" h="18270" fill="none" extrusionOk="0">
                    <a:moveTo>
                      <a:pt x="18269" y="9122"/>
                    </a:moveTo>
                    <a:lnTo>
                      <a:pt x="18269" y="9122"/>
                    </a:lnTo>
                    <a:lnTo>
                      <a:pt x="18269" y="9586"/>
                    </a:lnTo>
                    <a:lnTo>
                      <a:pt x="18242" y="10050"/>
                    </a:lnTo>
                    <a:lnTo>
                      <a:pt x="18188" y="10514"/>
                    </a:lnTo>
                    <a:lnTo>
                      <a:pt x="18106" y="10951"/>
                    </a:lnTo>
                    <a:lnTo>
                      <a:pt x="17996" y="11415"/>
                    </a:lnTo>
                    <a:lnTo>
                      <a:pt x="17860" y="11852"/>
                    </a:lnTo>
                    <a:lnTo>
                      <a:pt x="17723" y="12262"/>
                    </a:lnTo>
                    <a:lnTo>
                      <a:pt x="17559" y="12672"/>
                    </a:lnTo>
                    <a:lnTo>
                      <a:pt x="17368" y="13081"/>
                    </a:lnTo>
                    <a:lnTo>
                      <a:pt x="17177" y="13463"/>
                    </a:lnTo>
                    <a:lnTo>
                      <a:pt x="16959" y="13846"/>
                    </a:lnTo>
                    <a:lnTo>
                      <a:pt x="16713" y="14228"/>
                    </a:lnTo>
                    <a:lnTo>
                      <a:pt x="16467" y="14583"/>
                    </a:lnTo>
                    <a:lnTo>
                      <a:pt x="16194" y="14938"/>
                    </a:lnTo>
                    <a:lnTo>
                      <a:pt x="15894" y="15266"/>
                    </a:lnTo>
                    <a:lnTo>
                      <a:pt x="15593" y="15593"/>
                    </a:lnTo>
                    <a:lnTo>
                      <a:pt x="15293" y="15894"/>
                    </a:lnTo>
                    <a:lnTo>
                      <a:pt x="14965" y="16167"/>
                    </a:lnTo>
                    <a:lnTo>
                      <a:pt x="14610" y="16440"/>
                    </a:lnTo>
                    <a:lnTo>
                      <a:pt x="14255" y="16686"/>
                    </a:lnTo>
                    <a:lnTo>
                      <a:pt x="13873" y="16932"/>
                    </a:lnTo>
                    <a:lnTo>
                      <a:pt x="13491" y="17150"/>
                    </a:lnTo>
                    <a:lnTo>
                      <a:pt x="13108" y="17368"/>
                    </a:lnTo>
                    <a:lnTo>
                      <a:pt x="12699" y="17532"/>
                    </a:lnTo>
                    <a:lnTo>
                      <a:pt x="12289" y="17696"/>
                    </a:lnTo>
                    <a:lnTo>
                      <a:pt x="11852" y="17833"/>
                    </a:lnTo>
                    <a:lnTo>
                      <a:pt x="11415" y="17969"/>
                    </a:lnTo>
                    <a:lnTo>
                      <a:pt x="10978" y="18078"/>
                    </a:lnTo>
                    <a:lnTo>
                      <a:pt x="10541" y="18160"/>
                    </a:lnTo>
                    <a:lnTo>
                      <a:pt x="10077" y="18215"/>
                    </a:lnTo>
                    <a:lnTo>
                      <a:pt x="9613" y="18242"/>
                    </a:lnTo>
                    <a:lnTo>
                      <a:pt x="9149" y="18270"/>
                    </a:lnTo>
                    <a:lnTo>
                      <a:pt x="9149" y="18270"/>
                    </a:lnTo>
                    <a:lnTo>
                      <a:pt x="8684" y="18242"/>
                    </a:lnTo>
                    <a:lnTo>
                      <a:pt x="8220" y="18215"/>
                    </a:lnTo>
                    <a:lnTo>
                      <a:pt x="7756" y="18160"/>
                    </a:lnTo>
                    <a:lnTo>
                      <a:pt x="7319" y="18078"/>
                    </a:lnTo>
                    <a:lnTo>
                      <a:pt x="6855" y="17969"/>
                    </a:lnTo>
                    <a:lnTo>
                      <a:pt x="6418" y="17833"/>
                    </a:lnTo>
                    <a:lnTo>
                      <a:pt x="6008" y="17696"/>
                    </a:lnTo>
                    <a:lnTo>
                      <a:pt x="5599" y="17532"/>
                    </a:lnTo>
                    <a:lnTo>
                      <a:pt x="5189" y="17368"/>
                    </a:lnTo>
                    <a:lnTo>
                      <a:pt x="4779" y="17150"/>
                    </a:lnTo>
                    <a:lnTo>
                      <a:pt x="4397" y="16932"/>
                    </a:lnTo>
                    <a:lnTo>
                      <a:pt x="4042" y="16686"/>
                    </a:lnTo>
                    <a:lnTo>
                      <a:pt x="3687" y="16440"/>
                    </a:lnTo>
                    <a:lnTo>
                      <a:pt x="3332" y="16167"/>
                    </a:lnTo>
                    <a:lnTo>
                      <a:pt x="3004" y="15894"/>
                    </a:lnTo>
                    <a:lnTo>
                      <a:pt x="2677" y="15593"/>
                    </a:lnTo>
                    <a:lnTo>
                      <a:pt x="2376" y="15266"/>
                    </a:lnTo>
                    <a:lnTo>
                      <a:pt x="2103" y="14938"/>
                    </a:lnTo>
                    <a:lnTo>
                      <a:pt x="1830" y="14583"/>
                    </a:lnTo>
                    <a:lnTo>
                      <a:pt x="1584" y="14228"/>
                    </a:lnTo>
                    <a:lnTo>
                      <a:pt x="1339" y="13846"/>
                    </a:lnTo>
                    <a:lnTo>
                      <a:pt x="1120" y="13463"/>
                    </a:lnTo>
                    <a:lnTo>
                      <a:pt x="902" y="13081"/>
                    </a:lnTo>
                    <a:lnTo>
                      <a:pt x="738" y="12672"/>
                    </a:lnTo>
                    <a:lnTo>
                      <a:pt x="574" y="12262"/>
                    </a:lnTo>
                    <a:lnTo>
                      <a:pt x="410" y="11852"/>
                    </a:lnTo>
                    <a:lnTo>
                      <a:pt x="301" y="11415"/>
                    </a:lnTo>
                    <a:lnTo>
                      <a:pt x="192" y="10951"/>
                    </a:lnTo>
                    <a:lnTo>
                      <a:pt x="110" y="10514"/>
                    </a:lnTo>
                    <a:lnTo>
                      <a:pt x="55" y="10050"/>
                    </a:lnTo>
                    <a:lnTo>
                      <a:pt x="28" y="9586"/>
                    </a:lnTo>
                    <a:lnTo>
                      <a:pt x="0" y="9122"/>
                    </a:lnTo>
                    <a:lnTo>
                      <a:pt x="0" y="9122"/>
                    </a:lnTo>
                    <a:lnTo>
                      <a:pt x="28" y="8657"/>
                    </a:lnTo>
                    <a:lnTo>
                      <a:pt x="55" y="8193"/>
                    </a:lnTo>
                    <a:lnTo>
                      <a:pt x="110" y="7729"/>
                    </a:lnTo>
                    <a:lnTo>
                      <a:pt x="192" y="7292"/>
                    </a:lnTo>
                    <a:lnTo>
                      <a:pt x="301" y="6828"/>
                    </a:lnTo>
                    <a:lnTo>
                      <a:pt x="410" y="6418"/>
                    </a:lnTo>
                    <a:lnTo>
                      <a:pt x="574" y="5981"/>
                    </a:lnTo>
                    <a:lnTo>
                      <a:pt x="738" y="5572"/>
                    </a:lnTo>
                    <a:lnTo>
                      <a:pt x="902" y="5162"/>
                    </a:lnTo>
                    <a:lnTo>
                      <a:pt x="1120" y="4780"/>
                    </a:lnTo>
                    <a:lnTo>
                      <a:pt x="1339" y="4397"/>
                    </a:lnTo>
                    <a:lnTo>
                      <a:pt x="1584" y="4015"/>
                    </a:lnTo>
                    <a:lnTo>
                      <a:pt x="1830" y="3660"/>
                    </a:lnTo>
                    <a:lnTo>
                      <a:pt x="2103" y="3305"/>
                    </a:lnTo>
                    <a:lnTo>
                      <a:pt x="2376" y="2977"/>
                    </a:lnTo>
                    <a:lnTo>
                      <a:pt x="2677" y="2677"/>
                    </a:lnTo>
                    <a:lnTo>
                      <a:pt x="3004" y="2349"/>
                    </a:lnTo>
                    <a:lnTo>
                      <a:pt x="3332" y="2076"/>
                    </a:lnTo>
                    <a:lnTo>
                      <a:pt x="3687" y="1803"/>
                    </a:lnTo>
                    <a:lnTo>
                      <a:pt x="4042" y="1557"/>
                    </a:lnTo>
                    <a:lnTo>
                      <a:pt x="4397" y="1312"/>
                    </a:lnTo>
                    <a:lnTo>
                      <a:pt x="4779" y="1093"/>
                    </a:lnTo>
                    <a:lnTo>
                      <a:pt x="5189" y="902"/>
                    </a:lnTo>
                    <a:lnTo>
                      <a:pt x="5599" y="711"/>
                    </a:lnTo>
                    <a:lnTo>
                      <a:pt x="6008" y="547"/>
                    </a:lnTo>
                    <a:lnTo>
                      <a:pt x="6418" y="410"/>
                    </a:lnTo>
                    <a:lnTo>
                      <a:pt x="6855" y="274"/>
                    </a:lnTo>
                    <a:lnTo>
                      <a:pt x="7319" y="165"/>
                    </a:lnTo>
                    <a:lnTo>
                      <a:pt x="7756" y="83"/>
                    </a:lnTo>
                    <a:lnTo>
                      <a:pt x="8220" y="28"/>
                    </a:lnTo>
                    <a:lnTo>
                      <a:pt x="8684" y="1"/>
                    </a:lnTo>
                    <a:lnTo>
                      <a:pt x="9149" y="1"/>
                    </a:lnTo>
                    <a:lnTo>
                      <a:pt x="9149" y="1"/>
                    </a:lnTo>
                    <a:lnTo>
                      <a:pt x="9613" y="1"/>
                    </a:lnTo>
                    <a:lnTo>
                      <a:pt x="10077" y="28"/>
                    </a:lnTo>
                    <a:lnTo>
                      <a:pt x="10541" y="83"/>
                    </a:lnTo>
                    <a:lnTo>
                      <a:pt x="10978" y="165"/>
                    </a:lnTo>
                    <a:lnTo>
                      <a:pt x="11415" y="274"/>
                    </a:lnTo>
                    <a:lnTo>
                      <a:pt x="11852" y="410"/>
                    </a:lnTo>
                    <a:lnTo>
                      <a:pt x="12289" y="547"/>
                    </a:lnTo>
                    <a:lnTo>
                      <a:pt x="12699" y="711"/>
                    </a:lnTo>
                    <a:lnTo>
                      <a:pt x="13108" y="902"/>
                    </a:lnTo>
                    <a:lnTo>
                      <a:pt x="13491" y="1093"/>
                    </a:lnTo>
                    <a:lnTo>
                      <a:pt x="13873" y="1312"/>
                    </a:lnTo>
                    <a:lnTo>
                      <a:pt x="14255" y="1557"/>
                    </a:lnTo>
                    <a:lnTo>
                      <a:pt x="14610" y="1803"/>
                    </a:lnTo>
                    <a:lnTo>
                      <a:pt x="14965" y="2076"/>
                    </a:lnTo>
                    <a:lnTo>
                      <a:pt x="15293" y="2349"/>
                    </a:lnTo>
                    <a:lnTo>
                      <a:pt x="15593" y="2677"/>
                    </a:lnTo>
                    <a:lnTo>
                      <a:pt x="15894" y="2977"/>
                    </a:lnTo>
                    <a:lnTo>
                      <a:pt x="16194" y="3305"/>
                    </a:lnTo>
                    <a:lnTo>
                      <a:pt x="16467" y="3660"/>
                    </a:lnTo>
                    <a:lnTo>
                      <a:pt x="16713" y="4015"/>
                    </a:lnTo>
                    <a:lnTo>
                      <a:pt x="16959" y="4397"/>
                    </a:lnTo>
                    <a:lnTo>
                      <a:pt x="17177" y="4780"/>
                    </a:lnTo>
                    <a:lnTo>
                      <a:pt x="17368" y="5162"/>
                    </a:lnTo>
                    <a:lnTo>
                      <a:pt x="17559" y="5572"/>
                    </a:lnTo>
                    <a:lnTo>
                      <a:pt x="17723" y="5981"/>
                    </a:lnTo>
                    <a:lnTo>
                      <a:pt x="17860" y="6418"/>
                    </a:lnTo>
                    <a:lnTo>
                      <a:pt x="17996" y="6828"/>
                    </a:lnTo>
                    <a:lnTo>
                      <a:pt x="18106" y="7292"/>
                    </a:lnTo>
                    <a:lnTo>
                      <a:pt x="18188" y="7729"/>
                    </a:lnTo>
                    <a:lnTo>
                      <a:pt x="18242" y="8193"/>
                    </a:lnTo>
                    <a:lnTo>
                      <a:pt x="18269" y="8657"/>
                    </a:lnTo>
                    <a:lnTo>
                      <a:pt x="18269" y="9122"/>
                    </a:lnTo>
                    <a:lnTo>
                      <a:pt x="18269" y="9122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50"/>
              <p:cNvSpPr/>
              <p:nvPr/>
            </p:nvSpPr>
            <p:spPr>
              <a:xfrm>
                <a:off x="2530875" y="3456675"/>
                <a:ext cx="701825" cy="701825"/>
              </a:xfrm>
              <a:custGeom>
                <a:avLst/>
                <a:gdLst/>
                <a:ahLst/>
                <a:cxnLst/>
                <a:rect l="l" t="t" r="r" b="b"/>
                <a:pathLst>
                  <a:path w="28073" h="28073" fill="none" extrusionOk="0">
                    <a:moveTo>
                      <a:pt x="28073" y="14037"/>
                    </a:moveTo>
                    <a:lnTo>
                      <a:pt x="28073" y="14037"/>
                    </a:lnTo>
                    <a:lnTo>
                      <a:pt x="28073" y="14774"/>
                    </a:lnTo>
                    <a:lnTo>
                      <a:pt x="28018" y="15484"/>
                    </a:lnTo>
                    <a:lnTo>
                      <a:pt x="27909" y="16167"/>
                    </a:lnTo>
                    <a:lnTo>
                      <a:pt x="27800" y="16877"/>
                    </a:lnTo>
                    <a:lnTo>
                      <a:pt x="27636" y="17559"/>
                    </a:lnTo>
                    <a:lnTo>
                      <a:pt x="27445" y="18215"/>
                    </a:lnTo>
                    <a:lnTo>
                      <a:pt x="27226" y="18870"/>
                    </a:lnTo>
                    <a:lnTo>
                      <a:pt x="26981" y="19498"/>
                    </a:lnTo>
                    <a:lnTo>
                      <a:pt x="26708" y="20126"/>
                    </a:lnTo>
                    <a:lnTo>
                      <a:pt x="26380" y="20727"/>
                    </a:lnTo>
                    <a:lnTo>
                      <a:pt x="26052" y="21328"/>
                    </a:lnTo>
                    <a:lnTo>
                      <a:pt x="25670" y="21901"/>
                    </a:lnTo>
                    <a:lnTo>
                      <a:pt x="25287" y="22447"/>
                    </a:lnTo>
                    <a:lnTo>
                      <a:pt x="24878" y="22966"/>
                    </a:lnTo>
                    <a:lnTo>
                      <a:pt x="24441" y="23485"/>
                    </a:lnTo>
                    <a:lnTo>
                      <a:pt x="23977" y="23977"/>
                    </a:lnTo>
                    <a:lnTo>
                      <a:pt x="23485" y="24441"/>
                    </a:lnTo>
                    <a:lnTo>
                      <a:pt x="22966" y="24878"/>
                    </a:lnTo>
                    <a:lnTo>
                      <a:pt x="22447" y="25287"/>
                    </a:lnTo>
                    <a:lnTo>
                      <a:pt x="21874" y="25697"/>
                    </a:lnTo>
                    <a:lnTo>
                      <a:pt x="21328" y="26052"/>
                    </a:lnTo>
                    <a:lnTo>
                      <a:pt x="20727" y="26380"/>
                    </a:lnTo>
                    <a:lnTo>
                      <a:pt x="20126" y="26707"/>
                    </a:lnTo>
                    <a:lnTo>
                      <a:pt x="19498" y="26980"/>
                    </a:lnTo>
                    <a:lnTo>
                      <a:pt x="18870" y="27226"/>
                    </a:lnTo>
                    <a:lnTo>
                      <a:pt x="18215" y="27445"/>
                    </a:lnTo>
                    <a:lnTo>
                      <a:pt x="17532" y="27636"/>
                    </a:lnTo>
                    <a:lnTo>
                      <a:pt x="16877" y="27800"/>
                    </a:lnTo>
                    <a:lnTo>
                      <a:pt x="16167" y="27909"/>
                    </a:lnTo>
                    <a:lnTo>
                      <a:pt x="15457" y="28018"/>
                    </a:lnTo>
                    <a:lnTo>
                      <a:pt x="14747" y="28073"/>
                    </a:lnTo>
                    <a:lnTo>
                      <a:pt x="14037" y="28073"/>
                    </a:lnTo>
                    <a:lnTo>
                      <a:pt x="14037" y="28073"/>
                    </a:lnTo>
                    <a:lnTo>
                      <a:pt x="13299" y="28073"/>
                    </a:lnTo>
                    <a:lnTo>
                      <a:pt x="12589" y="28018"/>
                    </a:lnTo>
                    <a:lnTo>
                      <a:pt x="11907" y="27909"/>
                    </a:lnTo>
                    <a:lnTo>
                      <a:pt x="11197" y="27800"/>
                    </a:lnTo>
                    <a:lnTo>
                      <a:pt x="10514" y="27636"/>
                    </a:lnTo>
                    <a:lnTo>
                      <a:pt x="9859" y="27445"/>
                    </a:lnTo>
                    <a:lnTo>
                      <a:pt x="9203" y="27226"/>
                    </a:lnTo>
                    <a:lnTo>
                      <a:pt x="8575" y="26980"/>
                    </a:lnTo>
                    <a:lnTo>
                      <a:pt x="7947" y="26707"/>
                    </a:lnTo>
                    <a:lnTo>
                      <a:pt x="7346" y="26380"/>
                    </a:lnTo>
                    <a:lnTo>
                      <a:pt x="6745" y="26052"/>
                    </a:lnTo>
                    <a:lnTo>
                      <a:pt x="6172" y="25697"/>
                    </a:lnTo>
                    <a:lnTo>
                      <a:pt x="5626" y="25287"/>
                    </a:lnTo>
                    <a:lnTo>
                      <a:pt x="5107" y="24878"/>
                    </a:lnTo>
                    <a:lnTo>
                      <a:pt x="4588" y="24441"/>
                    </a:lnTo>
                    <a:lnTo>
                      <a:pt x="4097" y="23977"/>
                    </a:lnTo>
                    <a:lnTo>
                      <a:pt x="3632" y="23485"/>
                    </a:lnTo>
                    <a:lnTo>
                      <a:pt x="3195" y="22966"/>
                    </a:lnTo>
                    <a:lnTo>
                      <a:pt x="2786" y="22447"/>
                    </a:lnTo>
                    <a:lnTo>
                      <a:pt x="2376" y="21901"/>
                    </a:lnTo>
                    <a:lnTo>
                      <a:pt x="2021" y="21328"/>
                    </a:lnTo>
                    <a:lnTo>
                      <a:pt x="1693" y="20727"/>
                    </a:lnTo>
                    <a:lnTo>
                      <a:pt x="1366" y="20126"/>
                    </a:lnTo>
                    <a:lnTo>
                      <a:pt x="1093" y="19498"/>
                    </a:lnTo>
                    <a:lnTo>
                      <a:pt x="847" y="18870"/>
                    </a:lnTo>
                    <a:lnTo>
                      <a:pt x="628" y="18215"/>
                    </a:lnTo>
                    <a:lnTo>
                      <a:pt x="437" y="17559"/>
                    </a:lnTo>
                    <a:lnTo>
                      <a:pt x="273" y="16877"/>
                    </a:lnTo>
                    <a:lnTo>
                      <a:pt x="137" y="16167"/>
                    </a:lnTo>
                    <a:lnTo>
                      <a:pt x="55" y="15484"/>
                    </a:lnTo>
                    <a:lnTo>
                      <a:pt x="0" y="14774"/>
                    </a:lnTo>
                    <a:lnTo>
                      <a:pt x="0" y="14037"/>
                    </a:lnTo>
                    <a:lnTo>
                      <a:pt x="0" y="14037"/>
                    </a:lnTo>
                    <a:lnTo>
                      <a:pt x="0" y="13327"/>
                    </a:lnTo>
                    <a:lnTo>
                      <a:pt x="55" y="12589"/>
                    </a:lnTo>
                    <a:lnTo>
                      <a:pt x="137" y="11907"/>
                    </a:lnTo>
                    <a:lnTo>
                      <a:pt x="273" y="11197"/>
                    </a:lnTo>
                    <a:lnTo>
                      <a:pt x="437" y="10541"/>
                    </a:lnTo>
                    <a:lnTo>
                      <a:pt x="628" y="9858"/>
                    </a:lnTo>
                    <a:lnTo>
                      <a:pt x="847" y="9203"/>
                    </a:lnTo>
                    <a:lnTo>
                      <a:pt x="1093" y="8575"/>
                    </a:lnTo>
                    <a:lnTo>
                      <a:pt x="1366" y="7947"/>
                    </a:lnTo>
                    <a:lnTo>
                      <a:pt x="1693" y="7346"/>
                    </a:lnTo>
                    <a:lnTo>
                      <a:pt x="2021" y="6745"/>
                    </a:lnTo>
                    <a:lnTo>
                      <a:pt x="2376" y="6172"/>
                    </a:lnTo>
                    <a:lnTo>
                      <a:pt x="2786" y="5626"/>
                    </a:lnTo>
                    <a:lnTo>
                      <a:pt x="3195" y="5107"/>
                    </a:lnTo>
                    <a:lnTo>
                      <a:pt x="3632" y="4588"/>
                    </a:lnTo>
                    <a:lnTo>
                      <a:pt x="4097" y="4096"/>
                    </a:lnTo>
                    <a:lnTo>
                      <a:pt x="4588" y="3632"/>
                    </a:lnTo>
                    <a:lnTo>
                      <a:pt x="5107" y="3195"/>
                    </a:lnTo>
                    <a:lnTo>
                      <a:pt x="5626" y="2786"/>
                    </a:lnTo>
                    <a:lnTo>
                      <a:pt x="6172" y="2403"/>
                    </a:lnTo>
                    <a:lnTo>
                      <a:pt x="6745" y="2021"/>
                    </a:lnTo>
                    <a:lnTo>
                      <a:pt x="7346" y="1693"/>
                    </a:lnTo>
                    <a:lnTo>
                      <a:pt x="7947" y="1366"/>
                    </a:lnTo>
                    <a:lnTo>
                      <a:pt x="8575" y="1093"/>
                    </a:lnTo>
                    <a:lnTo>
                      <a:pt x="9203" y="847"/>
                    </a:lnTo>
                    <a:lnTo>
                      <a:pt x="9859" y="628"/>
                    </a:lnTo>
                    <a:lnTo>
                      <a:pt x="10514" y="437"/>
                    </a:lnTo>
                    <a:lnTo>
                      <a:pt x="11197" y="273"/>
                    </a:lnTo>
                    <a:lnTo>
                      <a:pt x="11907" y="164"/>
                    </a:lnTo>
                    <a:lnTo>
                      <a:pt x="12589" y="55"/>
                    </a:lnTo>
                    <a:lnTo>
                      <a:pt x="13299" y="0"/>
                    </a:lnTo>
                    <a:lnTo>
                      <a:pt x="14037" y="0"/>
                    </a:lnTo>
                    <a:lnTo>
                      <a:pt x="14037" y="0"/>
                    </a:lnTo>
                    <a:lnTo>
                      <a:pt x="14747" y="0"/>
                    </a:lnTo>
                    <a:lnTo>
                      <a:pt x="15457" y="55"/>
                    </a:lnTo>
                    <a:lnTo>
                      <a:pt x="16167" y="164"/>
                    </a:lnTo>
                    <a:lnTo>
                      <a:pt x="16877" y="273"/>
                    </a:lnTo>
                    <a:lnTo>
                      <a:pt x="17532" y="437"/>
                    </a:lnTo>
                    <a:lnTo>
                      <a:pt x="18215" y="628"/>
                    </a:lnTo>
                    <a:lnTo>
                      <a:pt x="18870" y="847"/>
                    </a:lnTo>
                    <a:lnTo>
                      <a:pt x="19498" y="1093"/>
                    </a:lnTo>
                    <a:lnTo>
                      <a:pt x="20126" y="1366"/>
                    </a:lnTo>
                    <a:lnTo>
                      <a:pt x="20727" y="1693"/>
                    </a:lnTo>
                    <a:lnTo>
                      <a:pt x="21328" y="2021"/>
                    </a:lnTo>
                    <a:lnTo>
                      <a:pt x="21874" y="2403"/>
                    </a:lnTo>
                    <a:lnTo>
                      <a:pt x="22447" y="2786"/>
                    </a:lnTo>
                    <a:lnTo>
                      <a:pt x="22966" y="3195"/>
                    </a:lnTo>
                    <a:lnTo>
                      <a:pt x="23485" y="3632"/>
                    </a:lnTo>
                    <a:lnTo>
                      <a:pt x="23977" y="4096"/>
                    </a:lnTo>
                    <a:lnTo>
                      <a:pt x="24441" y="4588"/>
                    </a:lnTo>
                    <a:lnTo>
                      <a:pt x="24878" y="5107"/>
                    </a:lnTo>
                    <a:lnTo>
                      <a:pt x="25287" y="5626"/>
                    </a:lnTo>
                    <a:lnTo>
                      <a:pt x="25670" y="6172"/>
                    </a:lnTo>
                    <a:lnTo>
                      <a:pt x="26052" y="6745"/>
                    </a:lnTo>
                    <a:lnTo>
                      <a:pt x="26380" y="7346"/>
                    </a:lnTo>
                    <a:lnTo>
                      <a:pt x="26708" y="7947"/>
                    </a:lnTo>
                    <a:lnTo>
                      <a:pt x="26981" y="8575"/>
                    </a:lnTo>
                    <a:lnTo>
                      <a:pt x="27226" y="9203"/>
                    </a:lnTo>
                    <a:lnTo>
                      <a:pt x="27445" y="9858"/>
                    </a:lnTo>
                    <a:lnTo>
                      <a:pt x="27636" y="10541"/>
                    </a:lnTo>
                    <a:lnTo>
                      <a:pt x="27800" y="11197"/>
                    </a:lnTo>
                    <a:lnTo>
                      <a:pt x="27909" y="11907"/>
                    </a:lnTo>
                    <a:lnTo>
                      <a:pt x="28018" y="12589"/>
                    </a:lnTo>
                    <a:lnTo>
                      <a:pt x="28073" y="13327"/>
                    </a:lnTo>
                    <a:lnTo>
                      <a:pt x="28073" y="14037"/>
                    </a:lnTo>
                    <a:lnTo>
                      <a:pt x="28073" y="1403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2" name="Google Shape;3212;p50"/>
            <p:cNvGrpSpPr/>
            <p:nvPr/>
          </p:nvGrpSpPr>
          <p:grpSpPr>
            <a:xfrm rot="10800000">
              <a:off x="7803575" y="-994737"/>
              <a:ext cx="2564225" cy="2564225"/>
              <a:chOff x="6656000" y="-739687"/>
              <a:chExt cx="2564225" cy="2564225"/>
            </a:xfrm>
          </p:grpSpPr>
          <p:sp>
            <p:nvSpPr>
              <p:cNvPr id="3213" name="Google Shape;3213;p50"/>
              <p:cNvSpPr/>
              <p:nvPr/>
            </p:nvSpPr>
            <p:spPr>
              <a:xfrm>
                <a:off x="6656000" y="-739687"/>
                <a:ext cx="256422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69" h="102569" fill="none" extrusionOk="0">
                    <a:moveTo>
                      <a:pt x="0" y="102569"/>
                    </a:moveTo>
                    <a:lnTo>
                      <a:pt x="102569" y="1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50"/>
              <p:cNvSpPr/>
              <p:nvPr/>
            </p:nvSpPr>
            <p:spPr>
              <a:xfrm>
                <a:off x="8023450" y="-54937"/>
                <a:ext cx="944175" cy="944200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37768" fill="none" extrusionOk="0">
                    <a:moveTo>
                      <a:pt x="37767" y="1"/>
                    </a:moveTo>
                    <a:lnTo>
                      <a:pt x="0" y="37767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5" name="Google Shape;3215;p50"/>
            <p:cNvGrpSpPr/>
            <p:nvPr/>
          </p:nvGrpSpPr>
          <p:grpSpPr>
            <a:xfrm rot="10800000">
              <a:off x="352788" y="1272950"/>
              <a:ext cx="266275" cy="167950"/>
              <a:chOff x="3924250" y="4741138"/>
              <a:chExt cx="266275" cy="167950"/>
            </a:xfrm>
          </p:grpSpPr>
          <p:sp>
            <p:nvSpPr>
              <p:cNvPr id="3216" name="Google Shape;3216;p50"/>
              <p:cNvSpPr/>
              <p:nvPr/>
            </p:nvSpPr>
            <p:spPr>
              <a:xfrm>
                <a:off x="3924250" y="4741138"/>
                <a:ext cx="16730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4" y="3714"/>
                    </a:lnTo>
                    <a:lnTo>
                      <a:pt x="6609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2" y="4943"/>
                    </a:lnTo>
                    <a:lnTo>
                      <a:pt x="6118" y="5243"/>
                    </a:lnTo>
                    <a:lnTo>
                      <a:pt x="5927" y="5489"/>
                    </a:lnTo>
                    <a:lnTo>
                      <a:pt x="5708" y="5735"/>
                    </a:lnTo>
                    <a:lnTo>
                      <a:pt x="5462" y="5953"/>
                    </a:lnTo>
                    <a:lnTo>
                      <a:pt x="5217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3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32" y="6718"/>
                    </a:lnTo>
                    <a:lnTo>
                      <a:pt x="3332" y="6718"/>
                    </a:lnTo>
                    <a:lnTo>
                      <a:pt x="3005" y="6690"/>
                    </a:lnTo>
                    <a:lnTo>
                      <a:pt x="2650" y="6636"/>
                    </a:lnTo>
                    <a:lnTo>
                      <a:pt x="2349" y="6554"/>
                    </a:lnTo>
                    <a:lnTo>
                      <a:pt x="2022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02" y="5953"/>
                    </a:lnTo>
                    <a:lnTo>
                      <a:pt x="957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383" y="4943"/>
                    </a:lnTo>
                    <a:lnTo>
                      <a:pt x="247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1" y="3714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1" y="3004"/>
                    </a:lnTo>
                    <a:lnTo>
                      <a:pt x="55" y="2676"/>
                    </a:lnTo>
                    <a:lnTo>
                      <a:pt x="137" y="2348"/>
                    </a:lnTo>
                    <a:lnTo>
                      <a:pt x="247" y="2048"/>
                    </a:lnTo>
                    <a:lnTo>
                      <a:pt x="383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57" y="983"/>
                    </a:lnTo>
                    <a:lnTo>
                      <a:pt x="1202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22" y="273"/>
                    </a:lnTo>
                    <a:lnTo>
                      <a:pt x="2349" y="164"/>
                    </a:lnTo>
                    <a:lnTo>
                      <a:pt x="2650" y="82"/>
                    </a:lnTo>
                    <a:lnTo>
                      <a:pt x="3005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3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7" y="573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7" y="1229"/>
                    </a:lnTo>
                    <a:lnTo>
                      <a:pt x="6118" y="1475"/>
                    </a:lnTo>
                    <a:lnTo>
                      <a:pt x="6282" y="1775"/>
                    </a:lnTo>
                    <a:lnTo>
                      <a:pt x="6418" y="2048"/>
                    </a:lnTo>
                    <a:lnTo>
                      <a:pt x="6527" y="2348"/>
                    </a:lnTo>
                    <a:lnTo>
                      <a:pt x="6609" y="2676"/>
                    </a:lnTo>
                    <a:lnTo>
                      <a:pt x="6664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50"/>
              <p:cNvSpPr/>
              <p:nvPr/>
            </p:nvSpPr>
            <p:spPr>
              <a:xfrm>
                <a:off x="4023250" y="4741138"/>
                <a:ext cx="167275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91" y="3714"/>
                    </a:lnTo>
                    <a:lnTo>
                      <a:pt x="6636" y="4042"/>
                    </a:lnTo>
                    <a:lnTo>
                      <a:pt x="6554" y="4342"/>
                    </a:lnTo>
                    <a:lnTo>
                      <a:pt x="6445" y="4670"/>
                    </a:lnTo>
                    <a:lnTo>
                      <a:pt x="6309" y="4943"/>
                    </a:lnTo>
                    <a:lnTo>
                      <a:pt x="6117" y="5243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89" y="5953"/>
                    </a:lnTo>
                    <a:lnTo>
                      <a:pt x="5216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59" y="6718"/>
                    </a:lnTo>
                    <a:lnTo>
                      <a:pt x="3359" y="6718"/>
                    </a:lnTo>
                    <a:lnTo>
                      <a:pt x="3004" y="6690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29" y="5953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410" y="4943"/>
                    </a:lnTo>
                    <a:lnTo>
                      <a:pt x="273" y="4670"/>
                    </a:lnTo>
                    <a:lnTo>
                      <a:pt x="164" y="4342"/>
                    </a:lnTo>
                    <a:lnTo>
                      <a:pt x="82" y="4042"/>
                    </a:lnTo>
                    <a:lnTo>
                      <a:pt x="28" y="3714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28" y="3004"/>
                    </a:lnTo>
                    <a:lnTo>
                      <a:pt x="82" y="2676"/>
                    </a:lnTo>
                    <a:lnTo>
                      <a:pt x="164" y="2348"/>
                    </a:lnTo>
                    <a:lnTo>
                      <a:pt x="273" y="2048"/>
                    </a:lnTo>
                    <a:lnTo>
                      <a:pt x="410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29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4" y="27"/>
                    </a:lnTo>
                    <a:lnTo>
                      <a:pt x="3359" y="0"/>
                    </a:lnTo>
                    <a:lnTo>
                      <a:pt x="3359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3"/>
                    </a:lnTo>
                    <a:lnTo>
                      <a:pt x="5489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309" y="1775"/>
                    </a:lnTo>
                    <a:lnTo>
                      <a:pt x="6445" y="2048"/>
                    </a:lnTo>
                    <a:lnTo>
                      <a:pt x="6554" y="2348"/>
                    </a:lnTo>
                    <a:lnTo>
                      <a:pt x="6636" y="2676"/>
                    </a:lnTo>
                    <a:lnTo>
                      <a:pt x="6691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18" name="Google Shape;3218;p50"/>
            <p:cNvSpPr/>
            <p:nvPr/>
          </p:nvSpPr>
          <p:spPr>
            <a:xfrm rot="10800000">
              <a:off x="-423425" y="3749300"/>
              <a:ext cx="944175" cy="944200"/>
            </a:xfrm>
            <a:custGeom>
              <a:avLst/>
              <a:gdLst/>
              <a:ahLst/>
              <a:cxnLst/>
              <a:rect l="l" t="t" r="r" b="b"/>
              <a:pathLst>
                <a:path w="37767" h="37768" fill="none" extrusionOk="0">
                  <a:moveTo>
                    <a:pt x="37767" y="1"/>
                  </a:moveTo>
                  <a:lnTo>
                    <a:pt x="0" y="37767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0"/>
            <p:cNvSpPr/>
            <p:nvPr/>
          </p:nvSpPr>
          <p:spPr>
            <a:xfrm rot="10800000">
              <a:off x="-1058937" y="-550737"/>
              <a:ext cx="2564225" cy="2564225"/>
            </a:xfrm>
            <a:custGeom>
              <a:avLst/>
              <a:gdLst/>
              <a:ahLst/>
              <a:cxnLst/>
              <a:rect l="l" t="t" r="r" b="b"/>
              <a:pathLst>
                <a:path w="102569" h="102569" fill="none" extrusionOk="0">
                  <a:moveTo>
                    <a:pt x="0" y="102569"/>
                  </a:moveTo>
                  <a:lnTo>
                    <a:pt x="102569" y="1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772;p42">
            <a:extLst>
              <a:ext uri="{FF2B5EF4-FFF2-40B4-BE49-F238E27FC236}">
                <a16:creationId xmlns:a16="http://schemas.microsoft.com/office/drawing/2014/main" id="{7B8CA6B3-0B01-784F-961A-16D32CC7FE50}"/>
              </a:ext>
            </a:extLst>
          </p:cNvPr>
          <p:cNvSpPr txBox="1">
            <a:spLocks/>
          </p:cNvSpPr>
          <p:nvPr/>
        </p:nvSpPr>
        <p:spPr>
          <a:xfrm>
            <a:off x="571225" y="222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Screenshots for the outputs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83AC9C9F-FDAD-F844-9E4F-4C7BE4C6B4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7" y="1632271"/>
            <a:ext cx="5943600" cy="19812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A9AAF4-9E80-4542-8973-7E7F4FE69F3A}"/>
              </a:ext>
            </a:extLst>
          </p:cNvPr>
          <p:cNvSpPr/>
          <p:nvPr/>
        </p:nvSpPr>
        <p:spPr>
          <a:xfrm rot="5400000">
            <a:off x="5007194" y="2610540"/>
            <a:ext cx="1800126" cy="205740"/>
          </a:xfrm>
          <a:prstGeom prst="rect">
            <a:avLst/>
          </a:prstGeom>
          <a:solidFill>
            <a:srgbClr val="7FD1D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FC245F-9440-684E-A92C-6BD36AF7F5B6}"/>
              </a:ext>
            </a:extLst>
          </p:cNvPr>
          <p:cNvSpPr/>
          <p:nvPr/>
        </p:nvSpPr>
        <p:spPr>
          <a:xfrm>
            <a:off x="718037" y="3154408"/>
            <a:ext cx="5943600" cy="174625"/>
          </a:xfrm>
          <a:prstGeom prst="rect">
            <a:avLst/>
          </a:prstGeom>
          <a:solidFill>
            <a:srgbClr val="7FD1D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7EB14E41-3E3A-AE41-92BB-FB15A816E00F}"/>
              </a:ext>
            </a:extLst>
          </p:cNvPr>
          <p:cNvSpPr txBox="1"/>
          <p:nvPr/>
        </p:nvSpPr>
        <p:spPr>
          <a:xfrm>
            <a:off x="718037" y="1214685"/>
            <a:ext cx="5292090" cy="28448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Take the 8</a:t>
            </a:r>
            <a:r>
              <a:rPr lang="en-US" sz="1100" baseline="30000" dirty="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US" sz="1100" dirty="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row and 8</a:t>
            </a:r>
            <a:r>
              <a:rPr lang="en-US" sz="1100" baseline="30000" dirty="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US" sz="1100" dirty="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column from D(7) then use the equation to calculate D(8)</a:t>
            </a:r>
            <a:endParaRPr lang="en-S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1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5" name="Google Shape;3205;p50"/>
          <p:cNvGrpSpPr/>
          <p:nvPr/>
        </p:nvGrpSpPr>
        <p:grpSpPr>
          <a:xfrm>
            <a:off x="-1058937" y="-994737"/>
            <a:ext cx="11426738" cy="7509043"/>
            <a:chOff x="-1058937" y="-994737"/>
            <a:chExt cx="11426738" cy="7509043"/>
          </a:xfrm>
        </p:grpSpPr>
        <p:sp>
          <p:nvSpPr>
            <p:cNvPr id="3206" name="Google Shape;3206;p50"/>
            <p:cNvSpPr/>
            <p:nvPr/>
          </p:nvSpPr>
          <p:spPr>
            <a:xfrm flipH="1">
              <a:off x="-1058930" y="4299132"/>
              <a:ext cx="2215174" cy="2215174"/>
            </a:xfrm>
            <a:custGeom>
              <a:avLst/>
              <a:gdLst/>
              <a:ahLst/>
              <a:cxnLst/>
              <a:rect l="l" t="t" r="r" b="b"/>
              <a:pathLst>
                <a:path w="72285" h="72285" fill="none" extrusionOk="0">
                  <a:moveTo>
                    <a:pt x="72285" y="36129"/>
                  </a:moveTo>
                  <a:lnTo>
                    <a:pt x="72285" y="36129"/>
                  </a:lnTo>
                  <a:lnTo>
                    <a:pt x="72285" y="35200"/>
                  </a:lnTo>
                  <a:lnTo>
                    <a:pt x="72257" y="34272"/>
                  </a:lnTo>
                  <a:lnTo>
                    <a:pt x="72203" y="33371"/>
                  </a:lnTo>
                  <a:lnTo>
                    <a:pt x="72121" y="32442"/>
                  </a:lnTo>
                  <a:lnTo>
                    <a:pt x="72012" y="31541"/>
                  </a:lnTo>
                  <a:lnTo>
                    <a:pt x="71875" y="30640"/>
                  </a:lnTo>
                  <a:lnTo>
                    <a:pt x="71738" y="29739"/>
                  </a:lnTo>
                  <a:lnTo>
                    <a:pt x="71575" y="28865"/>
                  </a:lnTo>
                  <a:lnTo>
                    <a:pt x="71383" y="27991"/>
                  </a:lnTo>
                  <a:lnTo>
                    <a:pt x="71165" y="27117"/>
                  </a:lnTo>
                  <a:lnTo>
                    <a:pt x="70919" y="26244"/>
                  </a:lnTo>
                  <a:lnTo>
                    <a:pt x="70673" y="25397"/>
                  </a:lnTo>
                  <a:lnTo>
                    <a:pt x="70400" y="24550"/>
                  </a:lnTo>
                  <a:lnTo>
                    <a:pt x="70100" y="23704"/>
                  </a:lnTo>
                  <a:lnTo>
                    <a:pt x="69800" y="22885"/>
                  </a:lnTo>
                  <a:lnTo>
                    <a:pt x="69445" y="22065"/>
                  </a:lnTo>
                  <a:lnTo>
                    <a:pt x="69117" y="21274"/>
                  </a:lnTo>
                  <a:lnTo>
                    <a:pt x="68735" y="20482"/>
                  </a:lnTo>
                  <a:lnTo>
                    <a:pt x="68352" y="19690"/>
                  </a:lnTo>
                  <a:lnTo>
                    <a:pt x="67943" y="18925"/>
                  </a:lnTo>
                  <a:lnTo>
                    <a:pt x="67506" y="18160"/>
                  </a:lnTo>
                  <a:lnTo>
                    <a:pt x="67069" y="17396"/>
                  </a:lnTo>
                  <a:lnTo>
                    <a:pt x="66605" y="16658"/>
                  </a:lnTo>
                  <a:lnTo>
                    <a:pt x="66113" y="15921"/>
                  </a:lnTo>
                  <a:lnTo>
                    <a:pt x="65621" y="15211"/>
                  </a:lnTo>
                  <a:lnTo>
                    <a:pt x="65103" y="14501"/>
                  </a:lnTo>
                  <a:lnTo>
                    <a:pt x="64584" y="13818"/>
                  </a:lnTo>
                  <a:lnTo>
                    <a:pt x="64038" y="13136"/>
                  </a:lnTo>
                  <a:lnTo>
                    <a:pt x="63491" y="12480"/>
                  </a:lnTo>
                  <a:lnTo>
                    <a:pt x="62918" y="11825"/>
                  </a:lnTo>
                  <a:lnTo>
                    <a:pt x="62317" y="11197"/>
                  </a:lnTo>
                  <a:lnTo>
                    <a:pt x="61716" y="10569"/>
                  </a:lnTo>
                  <a:lnTo>
                    <a:pt x="61088" y="9968"/>
                  </a:lnTo>
                  <a:lnTo>
                    <a:pt x="60460" y="9395"/>
                  </a:lnTo>
                  <a:lnTo>
                    <a:pt x="59805" y="8821"/>
                  </a:lnTo>
                  <a:lnTo>
                    <a:pt x="59149" y="8248"/>
                  </a:lnTo>
                  <a:lnTo>
                    <a:pt x="58467" y="7702"/>
                  </a:lnTo>
                  <a:lnTo>
                    <a:pt x="57784" y="7183"/>
                  </a:lnTo>
                  <a:lnTo>
                    <a:pt x="57074" y="6664"/>
                  </a:lnTo>
                  <a:lnTo>
                    <a:pt x="56364" y="6172"/>
                  </a:lnTo>
                  <a:lnTo>
                    <a:pt x="55627" y="5681"/>
                  </a:lnTo>
                  <a:lnTo>
                    <a:pt x="54889" y="5217"/>
                  </a:lnTo>
                  <a:lnTo>
                    <a:pt x="54152" y="4780"/>
                  </a:lnTo>
                  <a:lnTo>
                    <a:pt x="53388" y="4370"/>
                  </a:lnTo>
                  <a:lnTo>
                    <a:pt x="52596" y="3960"/>
                  </a:lnTo>
                  <a:lnTo>
                    <a:pt x="51831" y="3551"/>
                  </a:lnTo>
                  <a:lnTo>
                    <a:pt x="51039" y="3196"/>
                  </a:lnTo>
                  <a:lnTo>
                    <a:pt x="50220" y="2841"/>
                  </a:lnTo>
                  <a:lnTo>
                    <a:pt x="49401" y="2513"/>
                  </a:lnTo>
                  <a:lnTo>
                    <a:pt x="48581" y="2185"/>
                  </a:lnTo>
                  <a:lnTo>
                    <a:pt x="47735" y="1885"/>
                  </a:lnTo>
                  <a:lnTo>
                    <a:pt x="46888" y="1612"/>
                  </a:lnTo>
                  <a:lnTo>
                    <a:pt x="46042" y="1366"/>
                  </a:lnTo>
                  <a:lnTo>
                    <a:pt x="45195" y="1120"/>
                  </a:lnTo>
                  <a:lnTo>
                    <a:pt x="44321" y="929"/>
                  </a:lnTo>
                  <a:lnTo>
                    <a:pt x="43447" y="738"/>
                  </a:lnTo>
                  <a:lnTo>
                    <a:pt x="42546" y="547"/>
                  </a:lnTo>
                  <a:lnTo>
                    <a:pt x="41645" y="410"/>
                  </a:lnTo>
                  <a:lnTo>
                    <a:pt x="40744" y="274"/>
                  </a:lnTo>
                  <a:lnTo>
                    <a:pt x="39843" y="192"/>
                  </a:lnTo>
                  <a:lnTo>
                    <a:pt x="38942" y="110"/>
                  </a:lnTo>
                  <a:lnTo>
                    <a:pt x="38013" y="55"/>
                  </a:lnTo>
                  <a:lnTo>
                    <a:pt x="37085" y="1"/>
                  </a:lnTo>
                  <a:lnTo>
                    <a:pt x="36156" y="1"/>
                  </a:lnTo>
                  <a:lnTo>
                    <a:pt x="36156" y="1"/>
                  </a:lnTo>
                  <a:lnTo>
                    <a:pt x="35228" y="1"/>
                  </a:lnTo>
                  <a:lnTo>
                    <a:pt x="34299" y="55"/>
                  </a:lnTo>
                  <a:lnTo>
                    <a:pt x="33371" y="110"/>
                  </a:lnTo>
                  <a:lnTo>
                    <a:pt x="32442" y="192"/>
                  </a:lnTo>
                  <a:lnTo>
                    <a:pt x="31541" y="274"/>
                  </a:lnTo>
                  <a:lnTo>
                    <a:pt x="30640" y="410"/>
                  </a:lnTo>
                  <a:lnTo>
                    <a:pt x="29766" y="547"/>
                  </a:lnTo>
                  <a:lnTo>
                    <a:pt x="28865" y="738"/>
                  </a:lnTo>
                  <a:lnTo>
                    <a:pt x="27991" y="929"/>
                  </a:lnTo>
                  <a:lnTo>
                    <a:pt x="27117" y="1120"/>
                  </a:lnTo>
                  <a:lnTo>
                    <a:pt x="26243" y="1366"/>
                  </a:lnTo>
                  <a:lnTo>
                    <a:pt x="25397" y="1612"/>
                  </a:lnTo>
                  <a:lnTo>
                    <a:pt x="24550" y="1885"/>
                  </a:lnTo>
                  <a:lnTo>
                    <a:pt x="23731" y="2185"/>
                  </a:lnTo>
                  <a:lnTo>
                    <a:pt x="22885" y="2513"/>
                  </a:lnTo>
                  <a:lnTo>
                    <a:pt x="22093" y="2841"/>
                  </a:lnTo>
                  <a:lnTo>
                    <a:pt x="21273" y="3196"/>
                  </a:lnTo>
                  <a:lnTo>
                    <a:pt x="20481" y="3551"/>
                  </a:lnTo>
                  <a:lnTo>
                    <a:pt x="19690" y="3960"/>
                  </a:lnTo>
                  <a:lnTo>
                    <a:pt x="18925" y="4370"/>
                  </a:lnTo>
                  <a:lnTo>
                    <a:pt x="18160" y="4780"/>
                  </a:lnTo>
                  <a:lnTo>
                    <a:pt x="17396" y="5217"/>
                  </a:lnTo>
                  <a:lnTo>
                    <a:pt x="16658" y="5681"/>
                  </a:lnTo>
                  <a:lnTo>
                    <a:pt x="15948" y="6172"/>
                  </a:lnTo>
                  <a:lnTo>
                    <a:pt x="15238" y="6664"/>
                  </a:lnTo>
                  <a:lnTo>
                    <a:pt x="14528" y="7183"/>
                  </a:lnTo>
                  <a:lnTo>
                    <a:pt x="13846" y="7702"/>
                  </a:lnTo>
                  <a:lnTo>
                    <a:pt x="13163" y="8248"/>
                  </a:lnTo>
                  <a:lnTo>
                    <a:pt x="12508" y="8821"/>
                  </a:lnTo>
                  <a:lnTo>
                    <a:pt x="11852" y="9395"/>
                  </a:lnTo>
                  <a:lnTo>
                    <a:pt x="11224" y="9968"/>
                  </a:lnTo>
                  <a:lnTo>
                    <a:pt x="10596" y="10569"/>
                  </a:lnTo>
                  <a:lnTo>
                    <a:pt x="9995" y="11197"/>
                  </a:lnTo>
                  <a:lnTo>
                    <a:pt x="9394" y="11825"/>
                  </a:lnTo>
                  <a:lnTo>
                    <a:pt x="8821" y="12480"/>
                  </a:lnTo>
                  <a:lnTo>
                    <a:pt x="8248" y="13136"/>
                  </a:lnTo>
                  <a:lnTo>
                    <a:pt x="7701" y="13818"/>
                  </a:lnTo>
                  <a:lnTo>
                    <a:pt x="7183" y="14501"/>
                  </a:lnTo>
                  <a:lnTo>
                    <a:pt x="6664" y="15211"/>
                  </a:lnTo>
                  <a:lnTo>
                    <a:pt x="6172" y="15921"/>
                  </a:lnTo>
                  <a:lnTo>
                    <a:pt x="5708" y="16658"/>
                  </a:lnTo>
                  <a:lnTo>
                    <a:pt x="5244" y="17396"/>
                  </a:lnTo>
                  <a:lnTo>
                    <a:pt x="4807" y="18160"/>
                  </a:lnTo>
                  <a:lnTo>
                    <a:pt x="4370" y="18925"/>
                  </a:lnTo>
                  <a:lnTo>
                    <a:pt x="3960" y="19690"/>
                  </a:lnTo>
                  <a:lnTo>
                    <a:pt x="3578" y="20482"/>
                  </a:lnTo>
                  <a:lnTo>
                    <a:pt x="3196" y="21274"/>
                  </a:lnTo>
                  <a:lnTo>
                    <a:pt x="2841" y="22065"/>
                  </a:lnTo>
                  <a:lnTo>
                    <a:pt x="2513" y="22885"/>
                  </a:lnTo>
                  <a:lnTo>
                    <a:pt x="2185" y="23704"/>
                  </a:lnTo>
                  <a:lnTo>
                    <a:pt x="1912" y="24550"/>
                  </a:lnTo>
                  <a:lnTo>
                    <a:pt x="1639" y="25397"/>
                  </a:lnTo>
                  <a:lnTo>
                    <a:pt x="1366" y="26244"/>
                  </a:lnTo>
                  <a:lnTo>
                    <a:pt x="1147" y="27117"/>
                  </a:lnTo>
                  <a:lnTo>
                    <a:pt x="929" y="27991"/>
                  </a:lnTo>
                  <a:lnTo>
                    <a:pt x="738" y="28865"/>
                  </a:lnTo>
                  <a:lnTo>
                    <a:pt x="574" y="29739"/>
                  </a:lnTo>
                  <a:lnTo>
                    <a:pt x="410" y="30640"/>
                  </a:lnTo>
                  <a:lnTo>
                    <a:pt x="301" y="31541"/>
                  </a:lnTo>
                  <a:lnTo>
                    <a:pt x="192" y="32442"/>
                  </a:lnTo>
                  <a:lnTo>
                    <a:pt x="110" y="33371"/>
                  </a:lnTo>
                  <a:lnTo>
                    <a:pt x="55" y="34272"/>
                  </a:lnTo>
                  <a:lnTo>
                    <a:pt x="28" y="35200"/>
                  </a:lnTo>
                  <a:lnTo>
                    <a:pt x="1" y="36129"/>
                  </a:lnTo>
                  <a:lnTo>
                    <a:pt x="1" y="36129"/>
                  </a:lnTo>
                  <a:lnTo>
                    <a:pt x="28" y="37085"/>
                  </a:lnTo>
                  <a:lnTo>
                    <a:pt x="55" y="38013"/>
                  </a:lnTo>
                  <a:lnTo>
                    <a:pt x="110" y="38914"/>
                  </a:lnTo>
                  <a:lnTo>
                    <a:pt x="192" y="39843"/>
                  </a:lnTo>
                  <a:lnTo>
                    <a:pt x="301" y="40744"/>
                  </a:lnTo>
                  <a:lnTo>
                    <a:pt x="410" y="41645"/>
                  </a:lnTo>
                  <a:lnTo>
                    <a:pt x="574" y="42546"/>
                  </a:lnTo>
                  <a:lnTo>
                    <a:pt x="738" y="43420"/>
                  </a:lnTo>
                  <a:lnTo>
                    <a:pt x="929" y="44294"/>
                  </a:lnTo>
                  <a:lnTo>
                    <a:pt x="1147" y="45168"/>
                  </a:lnTo>
                  <a:lnTo>
                    <a:pt x="1366" y="46042"/>
                  </a:lnTo>
                  <a:lnTo>
                    <a:pt x="1639" y="46888"/>
                  </a:lnTo>
                  <a:lnTo>
                    <a:pt x="1912" y="47735"/>
                  </a:lnTo>
                  <a:lnTo>
                    <a:pt x="2185" y="48581"/>
                  </a:lnTo>
                  <a:lnTo>
                    <a:pt x="2513" y="49401"/>
                  </a:lnTo>
                  <a:lnTo>
                    <a:pt x="2841" y="50220"/>
                  </a:lnTo>
                  <a:lnTo>
                    <a:pt x="3196" y="51012"/>
                  </a:lnTo>
                  <a:lnTo>
                    <a:pt x="3578" y="51804"/>
                  </a:lnTo>
                  <a:lnTo>
                    <a:pt x="3960" y="52596"/>
                  </a:lnTo>
                  <a:lnTo>
                    <a:pt x="4370" y="53360"/>
                  </a:lnTo>
                  <a:lnTo>
                    <a:pt x="4807" y="54125"/>
                  </a:lnTo>
                  <a:lnTo>
                    <a:pt x="5244" y="54889"/>
                  </a:lnTo>
                  <a:lnTo>
                    <a:pt x="5708" y="55627"/>
                  </a:lnTo>
                  <a:lnTo>
                    <a:pt x="6172" y="56337"/>
                  </a:lnTo>
                  <a:lnTo>
                    <a:pt x="6664" y="57074"/>
                  </a:lnTo>
                  <a:lnTo>
                    <a:pt x="7183" y="57757"/>
                  </a:lnTo>
                  <a:lnTo>
                    <a:pt x="7701" y="58467"/>
                  </a:lnTo>
                  <a:lnTo>
                    <a:pt x="8248" y="59122"/>
                  </a:lnTo>
                  <a:lnTo>
                    <a:pt x="8821" y="59805"/>
                  </a:lnTo>
                  <a:lnTo>
                    <a:pt x="9394" y="60433"/>
                  </a:lnTo>
                  <a:lnTo>
                    <a:pt x="9995" y="61088"/>
                  </a:lnTo>
                  <a:lnTo>
                    <a:pt x="10596" y="61689"/>
                  </a:lnTo>
                  <a:lnTo>
                    <a:pt x="11224" y="62317"/>
                  </a:lnTo>
                  <a:lnTo>
                    <a:pt x="11852" y="62891"/>
                  </a:lnTo>
                  <a:lnTo>
                    <a:pt x="12508" y="63464"/>
                  </a:lnTo>
                  <a:lnTo>
                    <a:pt x="13163" y="64038"/>
                  </a:lnTo>
                  <a:lnTo>
                    <a:pt x="13846" y="64584"/>
                  </a:lnTo>
                  <a:lnTo>
                    <a:pt x="14528" y="65103"/>
                  </a:lnTo>
                  <a:lnTo>
                    <a:pt x="15238" y="65621"/>
                  </a:lnTo>
                  <a:lnTo>
                    <a:pt x="15948" y="66113"/>
                  </a:lnTo>
                  <a:lnTo>
                    <a:pt x="16658" y="66604"/>
                  </a:lnTo>
                  <a:lnTo>
                    <a:pt x="17396" y="67041"/>
                  </a:lnTo>
                  <a:lnTo>
                    <a:pt x="18160" y="67506"/>
                  </a:lnTo>
                  <a:lnTo>
                    <a:pt x="18925" y="67915"/>
                  </a:lnTo>
                  <a:lnTo>
                    <a:pt x="19690" y="68325"/>
                  </a:lnTo>
                  <a:lnTo>
                    <a:pt x="20481" y="68734"/>
                  </a:lnTo>
                  <a:lnTo>
                    <a:pt x="21273" y="69089"/>
                  </a:lnTo>
                  <a:lnTo>
                    <a:pt x="22093" y="69444"/>
                  </a:lnTo>
                  <a:lnTo>
                    <a:pt x="22885" y="69772"/>
                  </a:lnTo>
                  <a:lnTo>
                    <a:pt x="23731" y="70100"/>
                  </a:lnTo>
                  <a:lnTo>
                    <a:pt x="24550" y="70400"/>
                  </a:lnTo>
                  <a:lnTo>
                    <a:pt x="25397" y="70673"/>
                  </a:lnTo>
                  <a:lnTo>
                    <a:pt x="26243" y="70919"/>
                  </a:lnTo>
                  <a:lnTo>
                    <a:pt x="27117" y="71138"/>
                  </a:lnTo>
                  <a:lnTo>
                    <a:pt x="27991" y="71356"/>
                  </a:lnTo>
                  <a:lnTo>
                    <a:pt x="28865" y="71547"/>
                  </a:lnTo>
                  <a:lnTo>
                    <a:pt x="29766" y="71711"/>
                  </a:lnTo>
                  <a:lnTo>
                    <a:pt x="30640" y="71875"/>
                  </a:lnTo>
                  <a:lnTo>
                    <a:pt x="31541" y="71984"/>
                  </a:lnTo>
                  <a:lnTo>
                    <a:pt x="32442" y="72093"/>
                  </a:lnTo>
                  <a:lnTo>
                    <a:pt x="33371" y="72175"/>
                  </a:lnTo>
                  <a:lnTo>
                    <a:pt x="34299" y="72230"/>
                  </a:lnTo>
                  <a:lnTo>
                    <a:pt x="35228" y="72284"/>
                  </a:lnTo>
                  <a:lnTo>
                    <a:pt x="36156" y="72284"/>
                  </a:lnTo>
                  <a:lnTo>
                    <a:pt x="36156" y="72284"/>
                  </a:lnTo>
                  <a:lnTo>
                    <a:pt x="37085" y="72284"/>
                  </a:lnTo>
                  <a:lnTo>
                    <a:pt x="38013" y="72230"/>
                  </a:lnTo>
                  <a:lnTo>
                    <a:pt x="38942" y="72175"/>
                  </a:lnTo>
                  <a:lnTo>
                    <a:pt x="39843" y="72093"/>
                  </a:lnTo>
                  <a:lnTo>
                    <a:pt x="40744" y="71984"/>
                  </a:lnTo>
                  <a:lnTo>
                    <a:pt x="41645" y="71875"/>
                  </a:lnTo>
                  <a:lnTo>
                    <a:pt x="42546" y="71711"/>
                  </a:lnTo>
                  <a:lnTo>
                    <a:pt x="43447" y="71547"/>
                  </a:lnTo>
                  <a:lnTo>
                    <a:pt x="44321" y="71356"/>
                  </a:lnTo>
                  <a:lnTo>
                    <a:pt x="45195" y="71138"/>
                  </a:lnTo>
                  <a:lnTo>
                    <a:pt x="46042" y="70919"/>
                  </a:lnTo>
                  <a:lnTo>
                    <a:pt x="46888" y="70673"/>
                  </a:lnTo>
                  <a:lnTo>
                    <a:pt x="47735" y="70400"/>
                  </a:lnTo>
                  <a:lnTo>
                    <a:pt x="48581" y="70100"/>
                  </a:lnTo>
                  <a:lnTo>
                    <a:pt x="49401" y="69772"/>
                  </a:lnTo>
                  <a:lnTo>
                    <a:pt x="50220" y="69444"/>
                  </a:lnTo>
                  <a:lnTo>
                    <a:pt x="51039" y="69089"/>
                  </a:lnTo>
                  <a:lnTo>
                    <a:pt x="51831" y="68734"/>
                  </a:lnTo>
                  <a:lnTo>
                    <a:pt x="52596" y="68325"/>
                  </a:lnTo>
                  <a:lnTo>
                    <a:pt x="53388" y="67915"/>
                  </a:lnTo>
                  <a:lnTo>
                    <a:pt x="54152" y="67506"/>
                  </a:lnTo>
                  <a:lnTo>
                    <a:pt x="54889" y="67041"/>
                  </a:lnTo>
                  <a:lnTo>
                    <a:pt x="55627" y="66604"/>
                  </a:lnTo>
                  <a:lnTo>
                    <a:pt x="56364" y="66113"/>
                  </a:lnTo>
                  <a:lnTo>
                    <a:pt x="57074" y="65621"/>
                  </a:lnTo>
                  <a:lnTo>
                    <a:pt x="57784" y="65103"/>
                  </a:lnTo>
                  <a:lnTo>
                    <a:pt x="58467" y="64584"/>
                  </a:lnTo>
                  <a:lnTo>
                    <a:pt x="59149" y="64038"/>
                  </a:lnTo>
                  <a:lnTo>
                    <a:pt x="59805" y="63464"/>
                  </a:lnTo>
                  <a:lnTo>
                    <a:pt x="60460" y="62891"/>
                  </a:lnTo>
                  <a:lnTo>
                    <a:pt x="61088" y="62317"/>
                  </a:lnTo>
                  <a:lnTo>
                    <a:pt x="61716" y="61689"/>
                  </a:lnTo>
                  <a:lnTo>
                    <a:pt x="62317" y="61088"/>
                  </a:lnTo>
                  <a:lnTo>
                    <a:pt x="62918" y="60433"/>
                  </a:lnTo>
                  <a:lnTo>
                    <a:pt x="63491" y="59805"/>
                  </a:lnTo>
                  <a:lnTo>
                    <a:pt x="64038" y="59122"/>
                  </a:lnTo>
                  <a:lnTo>
                    <a:pt x="64584" y="58467"/>
                  </a:lnTo>
                  <a:lnTo>
                    <a:pt x="65103" y="57757"/>
                  </a:lnTo>
                  <a:lnTo>
                    <a:pt x="65621" y="57074"/>
                  </a:lnTo>
                  <a:lnTo>
                    <a:pt x="66113" y="56337"/>
                  </a:lnTo>
                  <a:lnTo>
                    <a:pt x="66605" y="55627"/>
                  </a:lnTo>
                  <a:lnTo>
                    <a:pt x="67069" y="54889"/>
                  </a:lnTo>
                  <a:lnTo>
                    <a:pt x="67506" y="54125"/>
                  </a:lnTo>
                  <a:lnTo>
                    <a:pt x="67943" y="53360"/>
                  </a:lnTo>
                  <a:lnTo>
                    <a:pt x="68352" y="52596"/>
                  </a:lnTo>
                  <a:lnTo>
                    <a:pt x="68735" y="51804"/>
                  </a:lnTo>
                  <a:lnTo>
                    <a:pt x="69117" y="51012"/>
                  </a:lnTo>
                  <a:lnTo>
                    <a:pt x="69445" y="50220"/>
                  </a:lnTo>
                  <a:lnTo>
                    <a:pt x="69800" y="49401"/>
                  </a:lnTo>
                  <a:lnTo>
                    <a:pt x="70100" y="48581"/>
                  </a:lnTo>
                  <a:lnTo>
                    <a:pt x="70400" y="47735"/>
                  </a:lnTo>
                  <a:lnTo>
                    <a:pt x="70673" y="46888"/>
                  </a:lnTo>
                  <a:lnTo>
                    <a:pt x="70919" y="46042"/>
                  </a:lnTo>
                  <a:lnTo>
                    <a:pt x="71165" y="45168"/>
                  </a:lnTo>
                  <a:lnTo>
                    <a:pt x="71383" y="44294"/>
                  </a:lnTo>
                  <a:lnTo>
                    <a:pt x="71575" y="43420"/>
                  </a:lnTo>
                  <a:lnTo>
                    <a:pt x="71738" y="42546"/>
                  </a:lnTo>
                  <a:lnTo>
                    <a:pt x="71875" y="41645"/>
                  </a:lnTo>
                  <a:lnTo>
                    <a:pt x="72012" y="40744"/>
                  </a:lnTo>
                  <a:lnTo>
                    <a:pt x="72121" y="39843"/>
                  </a:lnTo>
                  <a:lnTo>
                    <a:pt x="72203" y="38914"/>
                  </a:lnTo>
                  <a:lnTo>
                    <a:pt x="72257" y="38013"/>
                  </a:lnTo>
                  <a:lnTo>
                    <a:pt x="72285" y="37085"/>
                  </a:lnTo>
                  <a:lnTo>
                    <a:pt x="72285" y="36129"/>
                  </a:lnTo>
                  <a:lnTo>
                    <a:pt x="72285" y="36129"/>
                  </a:lnTo>
                  <a:close/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7" name="Google Shape;3207;p50"/>
            <p:cNvGrpSpPr/>
            <p:nvPr/>
          </p:nvGrpSpPr>
          <p:grpSpPr>
            <a:xfrm>
              <a:off x="7384825" y="3153138"/>
              <a:ext cx="2563550" cy="2564225"/>
              <a:chOff x="1626975" y="2500225"/>
              <a:chExt cx="2563550" cy="2564225"/>
            </a:xfrm>
          </p:grpSpPr>
          <p:sp>
            <p:nvSpPr>
              <p:cNvPr id="3208" name="Google Shape;3208;p50"/>
              <p:cNvSpPr/>
              <p:nvPr/>
            </p:nvSpPr>
            <p:spPr>
              <a:xfrm>
                <a:off x="1626975" y="2500225"/>
                <a:ext cx="2563550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2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50"/>
              <p:cNvSpPr/>
              <p:nvPr/>
            </p:nvSpPr>
            <p:spPr>
              <a:xfrm>
                <a:off x="1947850" y="3683325"/>
                <a:ext cx="944200" cy="943500"/>
              </a:xfrm>
              <a:custGeom>
                <a:avLst/>
                <a:gdLst/>
                <a:ahLst/>
                <a:cxnLst/>
                <a:rect l="l" t="t" r="r" b="b"/>
                <a:pathLst>
                  <a:path w="37768" h="37740" fill="none" extrusionOk="0">
                    <a:moveTo>
                      <a:pt x="37767" y="1"/>
                    </a:moveTo>
                    <a:lnTo>
                      <a:pt x="0" y="3774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50"/>
              <p:cNvSpPr/>
              <p:nvPr/>
            </p:nvSpPr>
            <p:spPr>
              <a:xfrm>
                <a:off x="2653075" y="3579550"/>
                <a:ext cx="456750" cy="456750"/>
              </a:xfrm>
              <a:custGeom>
                <a:avLst/>
                <a:gdLst/>
                <a:ahLst/>
                <a:cxnLst/>
                <a:rect l="l" t="t" r="r" b="b"/>
                <a:pathLst>
                  <a:path w="18270" h="18270" fill="none" extrusionOk="0">
                    <a:moveTo>
                      <a:pt x="18269" y="9122"/>
                    </a:moveTo>
                    <a:lnTo>
                      <a:pt x="18269" y="9122"/>
                    </a:lnTo>
                    <a:lnTo>
                      <a:pt x="18269" y="9586"/>
                    </a:lnTo>
                    <a:lnTo>
                      <a:pt x="18242" y="10050"/>
                    </a:lnTo>
                    <a:lnTo>
                      <a:pt x="18188" y="10514"/>
                    </a:lnTo>
                    <a:lnTo>
                      <a:pt x="18106" y="10951"/>
                    </a:lnTo>
                    <a:lnTo>
                      <a:pt x="17996" y="11415"/>
                    </a:lnTo>
                    <a:lnTo>
                      <a:pt x="17860" y="11852"/>
                    </a:lnTo>
                    <a:lnTo>
                      <a:pt x="17723" y="12262"/>
                    </a:lnTo>
                    <a:lnTo>
                      <a:pt x="17559" y="12672"/>
                    </a:lnTo>
                    <a:lnTo>
                      <a:pt x="17368" y="13081"/>
                    </a:lnTo>
                    <a:lnTo>
                      <a:pt x="17177" y="13463"/>
                    </a:lnTo>
                    <a:lnTo>
                      <a:pt x="16959" y="13846"/>
                    </a:lnTo>
                    <a:lnTo>
                      <a:pt x="16713" y="14228"/>
                    </a:lnTo>
                    <a:lnTo>
                      <a:pt x="16467" y="14583"/>
                    </a:lnTo>
                    <a:lnTo>
                      <a:pt x="16194" y="14938"/>
                    </a:lnTo>
                    <a:lnTo>
                      <a:pt x="15894" y="15266"/>
                    </a:lnTo>
                    <a:lnTo>
                      <a:pt x="15593" y="15593"/>
                    </a:lnTo>
                    <a:lnTo>
                      <a:pt x="15293" y="15894"/>
                    </a:lnTo>
                    <a:lnTo>
                      <a:pt x="14965" y="16167"/>
                    </a:lnTo>
                    <a:lnTo>
                      <a:pt x="14610" y="16440"/>
                    </a:lnTo>
                    <a:lnTo>
                      <a:pt x="14255" y="16686"/>
                    </a:lnTo>
                    <a:lnTo>
                      <a:pt x="13873" y="16932"/>
                    </a:lnTo>
                    <a:lnTo>
                      <a:pt x="13491" y="17150"/>
                    </a:lnTo>
                    <a:lnTo>
                      <a:pt x="13108" y="17368"/>
                    </a:lnTo>
                    <a:lnTo>
                      <a:pt x="12699" y="17532"/>
                    </a:lnTo>
                    <a:lnTo>
                      <a:pt x="12289" y="17696"/>
                    </a:lnTo>
                    <a:lnTo>
                      <a:pt x="11852" y="17833"/>
                    </a:lnTo>
                    <a:lnTo>
                      <a:pt x="11415" y="17969"/>
                    </a:lnTo>
                    <a:lnTo>
                      <a:pt x="10978" y="18078"/>
                    </a:lnTo>
                    <a:lnTo>
                      <a:pt x="10541" y="18160"/>
                    </a:lnTo>
                    <a:lnTo>
                      <a:pt x="10077" y="18215"/>
                    </a:lnTo>
                    <a:lnTo>
                      <a:pt x="9613" y="18242"/>
                    </a:lnTo>
                    <a:lnTo>
                      <a:pt x="9149" y="18270"/>
                    </a:lnTo>
                    <a:lnTo>
                      <a:pt x="9149" y="18270"/>
                    </a:lnTo>
                    <a:lnTo>
                      <a:pt x="8684" y="18242"/>
                    </a:lnTo>
                    <a:lnTo>
                      <a:pt x="8220" y="18215"/>
                    </a:lnTo>
                    <a:lnTo>
                      <a:pt x="7756" y="18160"/>
                    </a:lnTo>
                    <a:lnTo>
                      <a:pt x="7319" y="18078"/>
                    </a:lnTo>
                    <a:lnTo>
                      <a:pt x="6855" y="17969"/>
                    </a:lnTo>
                    <a:lnTo>
                      <a:pt x="6418" y="17833"/>
                    </a:lnTo>
                    <a:lnTo>
                      <a:pt x="6008" y="17696"/>
                    </a:lnTo>
                    <a:lnTo>
                      <a:pt x="5599" y="17532"/>
                    </a:lnTo>
                    <a:lnTo>
                      <a:pt x="5189" y="17368"/>
                    </a:lnTo>
                    <a:lnTo>
                      <a:pt x="4779" y="17150"/>
                    </a:lnTo>
                    <a:lnTo>
                      <a:pt x="4397" y="16932"/>
                    </a:lnTo>
                    <a:lnTo>
                      <a:pt x="4042" y="16686"/>
                    </a:lnTo>
                    <a:lnTo>
                      <a:pt x="3687" y="16440"/>
                    </a:lnTo>
                    <a:lnTo>
                      <a:pt x="3332" y="16167"/>
                    </a:lnTo>
                    <a:lnTo>
                      <a:pt x="3004" y="15894"/>
                    </a:lnTo>
                    <a:lnTo>
                      <a:pt x="2677" y="15593"/>
                    </a:lnTo>
                    <a:lnTo>
                      <a:pt x="2376" y="15266"/>
                    </a:lnTo>
                    <a:lnTo>
                      <a:pt x="2103" y="14938"/>
                    </a:lnTo>
                    <a:lnTo>
                      <a:pt x="1830" y="14583"/>
                    </a:lnTo>
                    <a:lnTo>
                      <a:pt x="1584" y="14228"/>
                    </a:lnTo>
                    <a:lnTo>
                      <a:pt x="1339" y="13846"/>
                    </a:lnTo>
                    <a:lnTo>
                      <a:pt x="1120" y="13463"/>
                    </a:lnTo>
                    <a:lnTo>
                      <a:pt x="902" y="13081"/>
                    </a:lnTo>
                    <a:lnTo>
                      <a:pt x="738" y="12672"/>
                    </a:lnTo>
                    <a:lnTo>
                      <a:pt x="574" y="12262"/>
                    </a:lnTo>
                    <a:lnTo>
                      <a:pt x="410" y="11852"/>
                    </a:lnTo>
                    <a:lnTo>
                      <a:pt x="301" y="11415"/>
                    </a:lnTo>
                    <a:lnTo>
                      <a:pt x="192" y="10951"/>
                    </a:lnTo>
                    <a:lnTo>
                      <a:pt x="110" y="10514"/>
                    </a:lnTo>
                    <a:lnTo>
                      <a:pt x="55" y="10050"/>
                    </a:lnTo>
                    <a:lnTo>
                      <a:pt x="28" y="9586"/>
                    </a:lnTo>
                    <a:lnTo>
                      <a:pt x="0" y="9122"/>
                    </a:lnTo>
                    <a:lnTo>
                      <a:pt x="0" y="9122"/>
                    </a:lnTo>
                    <a:lnTo>
                      <a:pt x="28" y="8657"/>
                    </a:lnTo>
                    <a:lnTo>
                      <a:pt x="55" y="8193"/>
                    </a:lnTo>
                    <a:lnTo>
                      <a:pt x="110" y="7729"/>
                    </a:lnTo>
                    <a:lnTo>
                      <a:pt x="192" y="7292"/>
                    </a:lnTo>
                    <a:lnTo>
                      <a:pt x="301" y="6828"/>
                    </a:lnTo>
                    <a:lnTo>
                      <a:pt x="410" y="6418"/>
                    </a:lnTo>
                    <a:lnTo>
                      <a:pt x="574" y="5981"/>
                    </a:lnTo>
                    <a:lnTo>
                      <a:pt x="738" y="5572"/>
                    </a:lnTo>
                    <a:lnTo>
                      <a:pt x="902" y="5162"/>
                    </a:lnTo>
                    <a:lnTo>
                      <a:pt x="1120" y="4780"/>
                    </a:lnTo>
                    <a:lnTo>
                      <a:pt x="1339" y="4397"/>
                    </a:lnTo>
                    <a:lnTo>
                      <a:pt x="1584" y="4015"/>
                    </a:lnTo>
                    <a:lnTo>
                      <a:pt x="1830" y="3660"/>
                    </a:lnTo>
                    <a:lnTo>
                      <a:pt x="2103" y="3305"/>
                    </a:lnTo>
                    <a:lnTo>
                      <a:pt x="2376" y="2977"/>
                    </a:lnTo>
                    <a:lnTo>
                      <a:pt x="2677" y="2677"/>
                    </a:lnTo>
                    <a:lnTo>
                      <a:pt x="3004" y="2349"/>
                    </a:lnTo>
                    <a:lnTo>
                      <a:pt x="3332" y="2076"/>
                    </a:lnTo>
                    <a:lnTo>
                      <a:pt x="3687" y="1803"/>
                    </a:lnTo>
                    <a:lnTo>
                      <a:pt x="4042" y="1557"/>
                    </a:lnTo>
                    <a:lnTo>
                      <a:pt x="4397" y="1312"/>
                    </a:lnTo>
                    <a:lnTo>
                      <a:pt x="4779" y="1093"/>
                    </a:lnTo>
                    <a:lnTo>
                      <a:pt x="5189" y="902"/>
                    </a:lnTo>
                    <a:lnTo>
                      <a:pt x="5599" y="711"/>
                    </a:lnTo>
                    <a:lnTo>
                      <a:pt x="6008" y="547"/>
                    </a:lnTo>
                    <a:lnTo>
                      <a:pt x="6418" y="410"/>
                    </a:lnTo>
                    <a:lnTo>
                      <a:pt x="6855" y="274"/>
                    </a:lnTo>
                    <a:lnTo>
                      <a:pt x="7319" y="165"/>
                    </a:lnTo>
                    <a:lnTo>
                      <a:pt x="7756" y="83"/>
                    </a:lnTo>
                    <a:lnTo>
                      <a:pt x="8220" y="28"/>
                    </a:lnTo>
                    <a:lnTo>
                      <a:pt x="8684" y="1"/>
                    </a:lnTo>
                    <a:lnTo>
                      <a:pt x="9149" y="1"/>
                    </a:lnTo>
                    <a:lnTo>
                      <a:pt x="9149" y="1"/>
                    </a:lnTo>
                    <a:lnTo>
                      <a:pt x="9613" y="1"/>
                    </a:lnTo>
                    <a:lnTo>
                      <a:pt x="10077" y="28"/>
                    </a:lnTo>
                    <a:lnTo>
                      <a:pt x="10541" y="83"/>
                    </a:lnTo>
                    <a:lnTo>
                      <a:pt x="10978" y="165"/>
                    </a:lnTo>
                    <a:lnTo>
                      <a:pt x="11415" y="274"/>
                    </a:lnTo>
                    <a:lnTo>
                      <a:pt x="11852" y="410"/>
                    </a:lnTo>
                    <a:lnTo>
                      <a:pt x="12289" y="547"/>
                    </a:lnTo>
                    <a:lnTo>
                      <a:pt x="12699" y="711"/>
                    </a:lnTo>
                    <a:lnTo>
                      <a:pt x="13108" y="902"/>
                    </a:lnTo>
                    <a:lnTo>
                      <a:pt x="13491" y="1093"/>
                    </a:lnTo>
                    <a:lnTo>
                      <a:pt x="13873" y="1312"/>
                    </a:lnTo>
                    <a:lnTo>
                      <a:pt x="14255" y="1557"/>
                    </a:lnTo>
                    <a:lnTo>
                      <a:pt x="14610" y="1803"/>
                    </a:lnTo>
                    <a:lnTo>
                      <a:pt x="14965" y="2076"/>
                    </a:lnTo>
                    <a:lnTo>
                      <a:pt x="15293" y="2349"/>
                    </a:lnTo>
                    <a:lnTo>
                      <a:pt x="15593" y="2677"/>
                    </a:lnTo>
                    <a:lnTo>
                      <a:pt x="15894" y="2977"/>
                    </a:lnTo>
                    <a:lnTo>
                      <a:pt x="16194" y="3305"/>
                    </a:lnTo>
                    <a:lnTo>
                      <a:pt x="16467" y="3660"/>
                    </a:lnTo>
                    <a:lnTo>
                      <a:pt x="16713" y="4015"/>
                    </a:lnTo>
                    <a:lnTo>
                      <a:pt x="16959" y="4397"/>
                    </a:lnTo>
                    <a:lnTo>
                      <a:pt x="17177" y="4780"/>
                    </a:lnTo>
                    <a:lnTo>
                      <a:pt x="17368" y="5162"/>
                    </a:lnTo>
                    <a:lnTo>
                      <a:pt x="17559" y="5572"/>
                    </a:lnTo>
                    <a:lnTo>
                      <a:pt x="17723" y="5981"/>
                    </a:lnTo>
                    <a:lnTo>
                      <a:pt x="17860" y="6418"/>
                    </a:lnTo>
                    <a:lnTo>
                      <a:pt x="17996" y="6828"/>
                    </a:lnTo>
                    <a:lnTo>
                      <a:pt x="18106" y="7292"/>
                    </a:lnTo>
                    <a:lnTo>
                      <a:pt x="18188" y="7729"/>
                    </a:lnTo>
                    <a:lnTo>
                      <a:pt x="18242" y="8193"/>
                    </a:lnTo>
                    <a:lnTo>
                      <a:pt x="18269" y="8657"/>
                    </a:lnTo>
                    <a:lnTo>
                      <a:pt x="18269" y="9122"/>
                    </a:lnTo>
                    <a:lnTo>
                      <a:pt x="18269" y="9122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50"/>
              <p:cNvSpPr/>
              <p:nvPr/>
            </p:nvSpPr>
            <p:spPr>
              <a:xfrm>
                <a:off x="2530875" y="3456675"/>
                <a:ext cx="701825" cy="701825"/>
              </a:xfrm>
              <a:custGeom>
                <a:avLst/>
                <a:gdLst/>
                <a:ahLst/>
                <a:cxnLst/>
                <a:rect l="l" t="t" r="r" b="b"/>
                <a:pathLst>
                  <a:path w="28073" h="28073" fill="none" extrusionOk="0">
                    <a:moveTo>
                      <a:pt x="28073" y="14037"/>
                    </a:moveTo>
                    <a:lnTo>
                      <a:pt x="28073" y="14037"/>
                    </a:lnTo>
                    <a:lnTo>
                      <a:pt x="28073" y="14774"/>
                    </a:lnTo>
                    <a:lnTo>
                      <a:pt x="28018" y="15484"/>
                    </a:lnTo>
                    <a:lnTo>
                      <a:pt x="27909" y="16167"/>
                    </a:lnTo>
                    <a:lnTo>
                      <a:pt x="27800" y="16877"/>
                    </a:lnTo>
                    <a:lnTo>
                      <a:pt x="27636" y="17559"/>
                    </a:lnTo>
                    <a:lnTo>
                      <a:pt x="27445" y="18215"/>
                    </a:lnTo>
                    <a:lnTo>
                      <a:pt x="27226" y="18870"/>
                    </a:lnTo>
                    <a:lnTo>
                      <a:pt x="26981" y="19498"/>
                    </a:lnTo>
                    <a:lnTo>
                      <a:pt x="26708" y="20126"/>
                    </a:lnTo>
                    <a:lnTo>
                      <a:pt x="26380" y="20727"/>
                    </a:lnTo>
                    <a:lnTo>
                      <a:pt x="26052" y="21328"/>
                    </a:lnTo>
                    <a:lnTo>
                      <a:pt x="25670" y="21901"/>
                    </a:lnTo>
                    <a:lnTo>
                      <a:pt x="25287" y="22447"/>
                    </a:lnTo>
                    <a:lnTo>
                      <a:pt x="24878" y="22966"/>
                    </a:lnTo>
                    <a:lnTo>
                      <a:pt x="24441" y="23485"/>
                    </a:lnTo>
                    <a:lnTo>
                      <a:pt x="23977" y="23977"/>
                    </a:lnTo>
                    <a:lnTo>
                      <a:pt x="23485" y="24441"/>
                    </a:lnTo>
                    <a:lnTo>
                      <a:pt x="22966" y="24878"/>
                    </a:lnTo>
                    <a:lnTo>
                      <a:pt x="22447" y="25287"/>
                    </a:lnTo>
                    <a:lnTo>
                      <a:pt x="21874" y="25697"/>
                    </a:lnTo>
                    <a:lnTo>
                      <a:pt x="21328" y="26052"/>
                    </a:lnTo>
                    <a:lnTo>
                      <a:pt x="20727" y="26380"/>
                    </a:lnTo>
                    <a:lnTo>
                      <a:pt x="20126" y="26707"/>
                    </a:lnTo>
                    <a:lnTo>
                      <a:pt x="19498" y="26980"/>
                    </a:lnTo>
                    <a:lnTo>
                      <a:pt x="18870" y="27226"/>
                    </a:lnTo>
                    <a:lnTo>
                      <a:pt x="18215" y="27445"/>
                    </a:lnTo>
                    <a:lnTo>
                      <a:pt x="17532" y="27636"/>
                    </a:lnTo>
                    <a:lnTo>
                      <a:pt x="16877" y="27800"/>
                    </a:lnTo>
                    <a:lnTo>
                      <a:pt x="16167" y="27909"/>
                    </a:lnTo>
                    <a:lnTo>
                      <a:pt x="15457" y="28018"/>
                    </a:lnTo>
                    <a:lnTo>
                      <a:pt x="14747" y="28073"/>
                    </a:lnTo>
                    <a:lnTo>
                      <a:pt x="14037" y="28073"/>
                    </a:lnTo>
                    <a:lnTo>
                      <a:pt x="14037" y="28073"/>
                    </a:lnTo>
                    <a:lnTo>
                      <a:pt x="13299" y="28073"/>
                    </a:lnTo>
                    <a:lnTo>
                      <a:pt x="12589" y="28018"/>
                    </a:lnTo>
                    <a:lnTo>
                      <a:pt x="11907" y="27909"/>
                    </a:lnTo>
                    <a:lnTo>
                      <a:pt x="11197" y="27800"/>
                    </a:lnTo>
                    <a:lnTo>
                      <a:pt x="10514" y="27636"/>
                    </a:lnTo>
                    <a:lnTo>
                      <a:pt x="9859" y="27445"/>
                    </a:lnTo>
                    <a:lnTo>
                      <a:pt x="9203" y="27226"/>
                    </a:lnTo>
                    <a:lnTo>
                      <a:pt x="8575" y="26980"/>
                    </a:lnTo>
                    <a:lnTo>
                      <a:pt x="7947" y="26707"/>
                    </a:lnTo>
                    <a:lnTo>
                      <a:pt x="7346" y="26380"/>
                    </a:lnTo>
                    <a:lnTo>
                      <a:pt x="6745" y="26052"/>
                    </a:lnTo>
                    <a:lnTo>
                      <a:pt x="6172" y="25697"/>
                    </a:lnTo>
                    <a:lnTo>
                      <a:pt x="5626" y="25287"/>
                    </a:lnTo>
                    <a:lnTo>
                      <a:pt x="5107" y="24878"/>
                    </a:lnTo>
                    <a:lnTo>
                      <a:pt x="4588" y="24441"/>
                    </a:lnTo>
                    <a:lnTo>
                      <a:pt x="4097" y="23977"/>
                    </a:lnTo>
                    <a:lnTo>
                      <a:pt x="3632" y="23485"/>
                    </a:lnTo>
                    <a:lnTo>
                      <a:pt x="3195" y="22966"/>
                    </a:lnTo>
                    <a:lnTo>
                      <a:pt x="2786" y="22447"/>
                    </a:lnTo>
                    <a:lnTo>
                      <a:pt x="2376" y="21901"/>
                    </a:lnTo>
                    <a:lnTo>
                      <a:pt x="2021" y="21328"/>
                    </a:lnTo>
                    <a:lnTo>
                      <a:pt x="1693" y="20727"/>
                    </a:lnTo>
                    <a:lnTo>
                      <a:pt x="1366" y="20126"/>
                    </a:lnTo>
                    <a:lnTo>
                      <a:pt x="1093" y="19498"/>
                    </a:lnTo>
                    <a:lnTo>
                      <a:pt x="847" y="18870"/>
                    </a:lnTo>
                    <a:lnTo>
                      <a:pt x="628" y="18215"/>
                    </a:lnTo>
                    <a:lnTo>
                      <a:pt x="437" y="17559"/>
                    </a:lnTo>
                    <a:lnTo>
                      <a:pt x="273" y="16877"/>
                    </a:lnTo>
                    <a:lnTo>
                      <a:pt x="137" y="16167"/>
                    </a:lnTo>
                    <a:lnTo>
                      <a:pt x="55" y="15484"/>
                    </a:lnTo>
                    <a:lnTo>
                      <a:pt x="0" y="14774"/>
                    </a:lnTo>
                    <a:lnTo>
                      <a:pt x="0" y="14037"/>
                    </a:lnTo>
                    <a:lnTo>
                      <a:pt x="0" y="14037"/>
                    </a:lnTo>
                    <a:lnTo>
                      <a:pt x="0" y="13327"/>
                    </a:lnTo>
                    <a:lnTo>
                      <a:pt x="55" y="12589"/>
                    </a:lnTo>
                    <a:lnTo>
                      <a:pt x="137" y="11907"/>
                    </a:lnTo>
                    <a:lnTo>
                      <a:pt x="273" y="11197"/>
                    </a:lnTo>
                    <a:lnTo>
                      <a:pt x="437" y="10541"/>
                    </a:lnTo>
                    <a:lnTo>
                      <a:pt x="628" y="9858"/>
                    </a:lnTo>
                    <a:lnTo>
                      <a:pt x="847" y="9203"/>
                    </a:lnTo>
                    <a:lnTo>
                      <a:pt x="1093" y="8575"/>
                    </a:lnTo>
                    <a:lnTo>
                      <a:pt x="1366" y="7947"/>
                    </a:lnTo>
                    <a:lnTo>
                      <a:pt x="1693" y="7346"/>
                    </a:lnTo>
                    <a:lnTo>
                      <a:pt x="2021" y="6745"/>
                    </a:lnTo>
                    <a:lnTo>
                      <a:pt x="2376" y="6172"/>
                    </a:lnTo>
                    <a:lnTo>
                      <a:pt x="2786" y="5626"/>
                    </a:lnTo>
                    <a:lnTo>
                      <a:pt x="3195" y="5107"/>
                    </a:lnTo>
                    <a:lnTo>
                      <a:pt x="3632" y="4588"/>
                    </a:lnTo>
                    <a:lnTo>
                      <a:pt x="4097" y="4096"/>
                    </a:lnTo>
                    <a:lnTo>
                      <a:pt x="4588" y="3632"/>
                    </a:lnTo>
                    <a:lnTo>
                      <a:pt x="5107" y="3195"/>
                    </a:lnTo>
                    <a:lnTo>
                      <a:pt x="5626" y="2786"/>
                    </a:lnTo>
                    <a:lnTo>
                      <a:pt x="6172" y="2403"/>
                    </a:lnTo>
                    <a:lnTo>
                      <a:pt x="6745" y="2021"/>
                    </a:lnTo>
                    <a:lnTo>
                      <a:pt x="7346" y="1693"/>
                    </a:lnTo>
                    <a:lnTo>
                      <a:pt x="7947" y="1366"/>
                    </a:lnTo>
                    <a:lnTo>
                      <a:pt x="8575" y="1093"/>
                    </a:lnTo>
                    <a:lnTo>
                      <a:pt x="9203" y="847"/>
                    </a:lnTo>
                    <a:lnTo>
                      <a:pt x="9859" y="628"/>
                    </a:lnTo>
                    <a:lnTo>
                      <a:pt x="10514" y="437"/>
                    </a:lnTo>
                    <a:lnTo>
                      <a:pt x="11197" y="273"/>
                    </a:lnTo>
                    <a:lnTo>
                      <a:pt x="11907" y="164"/>
                    </a:lnTo>
                    <a:lnTo>
                      <a:pt x="12589" y="55"/>
                    </a:lnTo>
                    <a:lnTo>
                      <a:pt x="13299" y="0"/>
                    </a:lnTo>
                    <a:lnTo>
                      <a:pt x="14037" y="0"/>
                    </a:lnTo>
                    <a:lnTo>
                      <a:pt x="14037" y="0"/>
                    </a:lnTo>
                    <a:lnTo>
                      <a:pt x="14747" y="0"/>
                    </a:lnTo>
                    <a:lnTo>
                      <a:pt x="15457" y="55"/>
                    </a:lnTo>
                    <a:lnTo>
                      <a:pt x="16167" y="164"/>
                    </a:lnTo>
                    <a:lnTo>
                      <a:pt x="16877" y="273"/>
                    </a:lnTo>
                    <a:lnTo>
                      <a:pt x="17532" y="437"/>
                    </a:lnTo>
                    <a:lnTo>
                      <a:pt x="18215" y="628"/>
                    </a:lnTo>
                    <a:lnTo>
                      <a:pt x="18870" y="847"/>
                    </a:lnTo>
                    <a:lnTo>
                      <a:pt x="19498" y="1093"/>
                    </a:lnTo>
                    <a:lnTo>
                      <a:pt x="20126" y="1366"/>
                    </a:lnTo>
                    <a:lnTo>
                      <a:pt x="20727" y="1693"/>
                    </a:lnTo>
                    <a:lnTo>
                      <a:pt x="21328" y="2021"/>
                    </a:lnTo>
                    <a:lnTo>
                      <a:pt x="21874" y="2403"/>
                    </a:lnTo>
                    <a:lnTo>
                      <a:pt x="22447" y="2786"/>
                    </a:lnTo>
                    <a:lnTo>
                      <a:pt x="22966" y="3195"/>
                    </a:lnTo>
                    <a:lnTo>
                      <a:pt x="23485" y="3632"/>
                    </a:lnTo>
                    <a:lnTo>
                      <a:pt x="23977" y="4096"/>
                    </a:lnTo>
                    <a:lnTo>
                      <a:pt x="24441" y="4588"/>
                    </a:lnTo>
                    <a:lnTo>
                      <a:pt x="24878" y="5107"/>
                    </a:lnTo>
                    <a:lnTo>
                      <a:pt x="25287" y="5626"/>
                    </a:lnTo>
                    <a:lnTo>
                      <a:pt x="25670" y="6172"/>
                    </a:lnTo>
                    <a:lnTo>
                      <a:pt x="26052" y="6745"/>
                    </a:lnTo>
                    <a:lnTo>
                      <a:pt x="26380" y="7346"/>
                    </a:lnTo>
                    <a:lnTo>
                      <a:pt x="26708" y="7947"/>
                    </a:lnTo>
                    <a:lnTo>
                      <a:pt x="26981" y="8575"/>
                    </a:lnTo>
                    <a:lnTo>
                      <a:pt x="27226" y="9203"/>
                    </a:lnTo>
                    <a:lnTo>
                      <a:pt x="27445" y="9858"/>
                    </a:lnTo>
                    <a:lnTo>
                      <a:pt x="27636" y="10541"/>
                    </a:lnTo>
                    <a:lnTo>
                      <a:pt x="27800" y="11197"/>
                    </a:lnTo>
                    <a:lnTo>
                      <a:pt x="27909" y="11907"/>
                    </a:lnTo>
                    <a:lnTo>
                      <a:pt x="28018" y="12589"/>
                    </a:lnTo>
                    <a:lnTo>
                      <a:pt x="28073" y="13327"/>
                    </a:lnTo>
                    <a:lnTo>
                      <a:pt x="28073" y="14037"/>
                    </a:lnTo>
                    <a:lnTo>
                      <a:pt x="28073" y="1403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2" name="Google Shape;3212;p50"/>
            <p:cNvGrpSpPr/>
            <p:nvPr/>
          </p:nvGrpSpPr>
          <p:grpSpPr>
            <a:xfrm rot="10800000">
              <a:off x="7803575" y="-994737"/>
              <a:ext cx="2564225" cy="2564225"/>
              <a:chOff x="6656000" y="-739687"/>
              <a:chExt cx="2564225" cy="2564225"/>
            </a:xfrm>
          </p:grpSpPr>
          <p:sp>
            <p:nvSpPr>
              <p:cNvPr id="3213" name="Google Shape;3213;p50"/>
              <p:cNvSpPr/>
              <p:nvPr/>
            </p:nvSpPr>
            <p:spPr>
              <a:xfrm>
                <a:off x="6656000" y="-739687"/>
                <a:ext cx="256422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69" h="102569" fill="none" extrusionOk="0">
                    <a:moveTo>
                      <a:pt x="0" y="102569"/>
                    </a:moveTo>
                    <a:lnTo>
                      <a:pt x="102569" y="1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50"/>
              <p:cNvSpPr/>
              <p:nvPr/>
            </p:nvSpPr>
            <p:spPr>
              <a:xfrm>
                <a:off x="8023450" y="-54937"/>
                <a:ext cx="944175" cy="944200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37768" fill="none" extrusionOk="0">
                    <a:moveTo>
                      <a:pt x="37767" y="1"/>
                    </a:moveTo>
                    <a:lnTo>
                      <a:pt x="0" y="37767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5" name="Google Shape;3215;p50"/>
            <p:cNvGrpSpPr/>
            <p:nvPr/>
          </p:nvGrpSpPr>
          <p:grpSpPr>
            <a:xfrm rot="10800000">
              <a:off x="352788" y="1272950"/>
              <a:ext cx="266275" cy="167950"/>
              <a:chOff x="3924250" y="4741138"/>
              <a:chExt cx="266275" cy="167950"/>
            </a:xfrm>
          </p:grpSpPr>
          <p:sp>
            <p:nvSpPr>
              <p:cNvPr id="3216" name="Google Shape;3216;p50"/>
              <p:cNvSpPr/>
              <p:nvPr/>
            </p:nvSpPr>
            <p:spPr>
              <a:xfrm>
                <a:off x="3924250" y="4741138"/>
                <a:ext cx="16730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4" y="3714"/>
                    </a:lnTo>
                    <a:lnTo>
                      <a:pt x="6609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2" y="4943"/>
                    </a:lnTo>
                    <a:lnTo>
                      <a:pt x="6118" y="5243"/>
                    </a:lnTo>
                    <a:lnTo>
                      <a:pt x="5927" y="5489"/>
                    </a:lnTo>
                    <a:lnTo>
                      <a:pt x="5708" y="5735"/>
                    </a:lnTo>
                    <a:lnTo>
                      <a:pt x="5462" y="5953"/>
                    </a:lnTo>
                    <a:lnTo>
                      <a:pt x="5217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3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32" y="6718"/>
                    </a:lnTo>
                    <a:lnTo>
                      <a:pt x="3332" y="6718"/>
                    </a:lnTo>
                    <a:lnTo>
                      <a:pt x="3005" y="6690"/>
                    </a:lnTo>
                    <a:lnTo>
                      <a:pt x="2650" y="6636"/>
                    </a:lnTo>
                    <a:lnTo>
                      <a:pt x="2349" y="6554"/>
                    </a:lnTo>
                    <a:lnTo>
                      <a:pt x="2022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02" y="5953"/>
                    </a:lnTo>
                    <a:lnTo>
                      <a:pt x="957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383" y="4943"/>
                    </a:lnTo>
                    <a:lnTo>
                      <a:pt x="247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1" y="3714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1" y="3004"/>
                    </a:lnTo>
                    <a:lnTo>
                      <a:pt x="55" y="2676"/>
                    </a:lnTo>
                    <a:lnTo>
                      <a:pt x="137" y="2348"/>
                    </a:lnTo>
                    <a:lnTo>
                      <a:pt x="247" y="2048"/>
                    </a:lnTo>
                    <a:lnTo>
                      <a:pt x="383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57" y="983"/>
                    </a:lnTo>
                    <a:lnTo>
                      <a:pt x="1202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22" y="273"/>
                    </a:lnTo>
                    <a:lnTo>
                      <a:pt x="2349" y="164"/>
                    </a:lnTo>
                    <a:lnTo>
                      <a:pt x="2650" y="82"/>
                    </a:lnTo>
                    <a:lnTo>
                      <a:pt x="3005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3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7" y="573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7" y="1229"/>
                    </a:lnTo>
                    <a:lnTo>
                      <a:pt x="6118" y="1475"/>
                    </a:lnTo>
                    <a:lnTo>
                      <a:pt x="6282" y="1775"/>
                    </a:lnTo>
                    <a:lnTo>
                      <a:pt x="6418" y="2048"/>
                    </a:lnTo>
                    <a:lnTo>
                      <a:pt x="6527" y="2348"/>
                    </a:lnTo>
                    <a:lnTo>
                      <a:pt x="6609" y="2676"/>
                    </a:lnTo>
                    <a:lnTo>
                      <a:pt x="6664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50"/>
              <p:cNvSpPr/>
              <p:nvPr/>
            </p:nvSpPr>
            <p:spPr>
              <a:xfrm>
                <a:off x="4023250" y="4741138"/>
                <a:ext cx="167275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91" y="3714"/>
                    </a:lnTo>
                    <a:lnTo>
                      <a:pt x="6636" y="4042"/>
                    </a:lnTo>
                    <a:lnTo>
                      <a:pt x="6554" y="4342"/>
                    </a:lnTo>
                    <a:lnTo>
                      <a:pt x="6445" y="4670"/>
                    </a:lnTo>
                    <a:lnTo>
                      <a:pt x="6309" y="4943"/>
                    </a:lnTo>
                    <a:lnTo>
                      <a:pt x="6117" y="5243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89" y="5953"/>
                    </a:lnTo>
                    <a:lnTo>
                      <a:pt x="5216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59" y="6718"/>
                    </a:lnTo>
                    <a:lnTo>
                      <a:pt x="3359" y="6718"/>
                    </a:lnTo>
                    <a:lnTo>
                      <a:pt x="3004" y="6690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29" y="5953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410" y="4943"/>
                    </a:lnTo>
                    <a:lnTo>
                      <a:pt x="273" y="4670"/>
                    </a:lnTo>
                    <a:lnTo>
                      <a:pt x="164" y="4342"/>
                    </a:lnTo>
                    <a:lnTo>
                      <a:pt x="82" y="4042"/>
                    </a:lnTo>
                    <a:lnTo>
                      <a:pt x="28" y="3714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28" y="3004"/>
                    </a:lnTo>
                    <a:lnTo>
                      <a:pt x="82" y="2676"/>
                    </a:lnTo>
                    <a:lnTo>
                      <a:pt x="164" y="2348"/>
                    </a:lnTo>
                    <a:lnTo>
                      <a:pt x="273" y="2048"/>
                    </a:lnTo>
                    <a:lnTo>
                      <a:pt x="410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29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4" y="27"/>
                    </a:lnTo>
                    <a:lnTo>
                      <a:pt x="3359" y="0"/>
                    </a:lnTo>
                    <a:lnTo>
                      <a:pt x="3359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3"/>
                    </a:lnTo>
                    <a:lnTo>
                      <a:pt x="5489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309" y="1775"/>
                    </a:lnTo>
                    <a:lnTo>
                      <a:pt x="6445" y="2048"/>
                    </a:lnTo>
                    <a:lnTo>
                      <a:pt x="6554" y="2348"/>
                    </a:lnTo>
                    <a:lnTo>
                      <a:pt x="6636" y="2676"/>
                    </a:lnTo>
                    <a:lnTo>
                      <a:pt x="6691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18" name="Google Shape;3218;p50"/>
            <p:cNvSpPr/>
            <p:nvPr/>
          </p:nvSpPr>
          <p:spPr>
            <a:xfrm rot="10800000">
              <a:off x="-423425" y="3749300"/>
              <a:ext cx="944175" cy="944200"/>
            </a:xfrm>
            <a:custGeom>
              <a:avLst/>
              <a:gdLst/>
              <a:ahLst/>
              <a:cxnLst/>
              <a:rect l="l" t="t" r="r" b="b"/>
              <a:pathLst>
                <a:path w="37767" h="37768" fill="none" extrusionOk="0">
                  <a:moveTo>
                    <a:pt x="37767" y="1"/>
                  </a:moveTo>
                  <a:lnTo>
                    <a:pt x="0" y="37767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0"/>
            <p:cNvSpPr/>
            <p:nvPr/>
          </p:nvSpPr>
          <p:spPr>
            <a:xfrm rot="10800000">
              <a:off x="-1058937" y="-550737"/>
              <a:ext cx="2564225" cy="2564225"/>
            </a:xfrm>
            <a:custGeom>
              <a:avLst/>
              <a:gdLst/>
              <a:ahLst/>
              <a:cxnLst/>
              <a:rect l="l" t="t" r="r" b="b"/>
              <a:pathLst>
                <a:path w="102569" h="102569" fill="none" extrusionOk="0">
                  <a:moveTo>
                    <a:pt x="0" y="102569"/>
                  </a:moveTo>
                  <a:lnTo>
                    <a:pt x="102569" y="1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772;p42">
            <a:extLst>
              <a:ext uri="{FF2B5EF4-FFF2-40B4-BE49-F238E27FC236}">
                <a16:creationId xmlns:a16="http://schemas.microsoft.com/office/drawing/2014/main" id="{7B8CA6B3-0B01-784F-961A-16D32CC7FE50}"/>
              </a:ext>
            </a:extLst>
          </p:cNvPr>
          <p:cNvSpPr txBox="1">
            <a:spLocks/>
          </p:cNvSpPr>
          <p:nvPr/>
        </p:nvSpPr>
        <p:spPr>
          <a:xfrm>
            <a:off x="571225" y="222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Screenshots for the outputs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B533589A-6DAD-2B4A-8E89-3E81E03B12F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12" y="1619243"/>
            <a:ext cx="5943600" cy="1967865"/>
          </a:xfrm>
          <a:prstGeom prst="rect">
            <a:avLst/>
          </a:prstGeom>
          <a:solidFill>
            <a:srgbClr val="7FD1D3">
              <a:alpha val="20000"/>
            </a:srgbClr>
          </a:solidFill>
          <a:ln>
            <a:noFill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A5BEF08-35E1-AC4B-80E4-E3A97E6DFFCE}"/>
              </a:ext>
            </a:extLst>
          </p:cNvPr>
          <p:cNvSpPr/>
          <p:nvPr/>
        </p:nvSpPr>
        <p:spPr>
          <a:xfrm rot="5400000">
            <a:off x="5559743" y="2570481"/>
            <a:ext cx="1682115" cy="205740"/>
          </a:xfrm>
          <a:prstGeom prst="rect">
            <a:avLst/>
          </a:prstGeom>
          <a:solidFill>
            <a:srgbClr val="7FD1D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E07ED-01F1-4E40-85F3-D2DCCF470429}"/>
              </a:ext>
            </a:extLst>
          </p:cNvPr>
          <p:cNvSpPr/>
          <p:nvPr/>
        </p:nvSpPr>
        <p:spPr>
          <a:xfrm>
            <a:off x="629311" y="3339784"/>
            <a:ext cx="5874359" cy="174625"/>
          </a:xfrm>
          <a:prstGeom prst="rect">
            <a:avLst/>
          </a:prstGeom>
          <a:solidFill>
            <a:srgbClr val="7FD1D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542BE203-5551-4A41-8CE5-5A81A3ADEBA6}"/>
              </a:ext>
            </a:extLst>
          </p:cNvPr>
          <p:cNvSpPr txBox="1"/>
          <p:nvPr/>
        </p:nvSpPr>
        <p:spPr>
          <a:xfrm>
            <a:off x="629311" y="1194365"/>
            <a:ext cx="4856480" cy="32512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Take the 9</a:t>
            </a:r>
            <a:r>
              <a:rPr lang="en-US" sz="1100" baseline="30000" dirty="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US" sz="1100" dirty="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row and 9</a:t>
            </a:r>
            <a:r>
              <a:rPr lang="en-US" sz="1100" baseline="30000" dirty="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US" sz="1100" dirty="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column from D(8) then use the equation to calculate D(9) </a:t>
            </a:r>
            <a:endParaRPr lang="en-S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0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5" name="Google Shape;3205;p50"/>
          <p:cNvGrpSpPr/>
          <p:nvPr/>
        </p:nvGrpSpPr>
        <p:grpSpPr>
          <a:xfrm>
            <a:off x="-1058937" y="-994737"/>
            <a:ext cx="11426738" cy="7509043"/>
            <a:chOff x="-1058937" y="-994737"/>
            <a:chExt cx="11426738" cy="7509043"/>
          </a:xfrm>
        </p:grpSpPr>
        <p:sp>
          <p:nvSpPr>
            <p:cNvPr id="3206" name="Google Shape;3206;p50"/>
            <p:cNvSpPr/>
            <p:nvPr/>
          </p:nvSpPr>
          <p:spPr>
            <a:xfrm flipH="1">
              <a:off x="-1058930" y="4299132"/>
              <a:ext cx="2215174" cy="2215174"/>
            </a:xfrm>
            <a:custGeom>
              <a:avLst/>
              <a:gdLst/>
              <a:ahLst/>
              <a:cxnLst/>
              <a:rect l="l" t="t" r="r" b="b"/>
              <a:pathLst>
                <a:path w="72285" h="72285" fill="none" extrusionOk="0">
                  <a:moveTo>
                    <a:pt x="72285" y="36129"/>
                  </a:moveTo>
                  <a:lnTo>
                    <a:pt x="72285" y="36129"/>
                  </a:lnTo>
                  <a:lnTo>
                    <a:pt x="72285" y="35200"/>
                  </a:lnTo>
                  <a:lnTo>
                    <a:pt x="72257" y="34272"/>
                  </a:lnTo>
                  <a:lnTo>
                    <a:pt x="72203" y="33371"/>
                  </a:lnTo>
                  <a:lnTo>
                    <a:pt x="72121" y="32442"/>
                  </a:lnTo>
                  <a:lnTo>
                    <a:pt x="72012" y="31541"/>
                  </a:lnTo>
                  <a:lnTo>
                    <a:pt x="71875" y="30640"/>
                  </a:lnTo>
                  <a:lnTo>
                    <a:pt x="71738" y="29739"/>
                  </a:lnTo>
                  <a:lnTo>
                    <a:pt x="71575" y="28865"/>
                  </a:lnTo>
                  <a:lnTo>
                    <a:pt x="71383" y="27991"/>
                  </a:lnTo>
                  <a:lnTo>
                    <a:pt x="71165" y="27117"/>
                  </a:lnTo>
                  <a:lnTo>
                    <a:pt x="70919" y="26244"/>
                  </a:lnTo>
                  <a:lnTo>
                    <a:pt x="70673" y="25397"/>
                  </a:lnTo>
                  <a:lnTo>
                    <a:pt x="70400" y="24550"/>
                  </a:lnTo>
                  <a:lnTo>
                    <a:pt x="70100" y="23704"/>
                  </a:lnTo>
                  <a:lnTo>
                    <a:pt x="69800" y="22885"/>
                  </a:lnTo>
                  <a:lnTo>
                    <a:pt x="69445" y="22065"/>
                  </a:lnTo>
                  <a:lnTo>
                    <a:pt x="69117" y="21274"/>
                  </a:lnTo>
                  <a:lnTo>
                    <a:pt x="68735" y="20482"/>
                  </a:lnTo>
                  <a:lnTo>
                    <a:pt x="68352" y="19690"/>
                  </a:lnTo>
                  <a:lnTo>
                    <a:pt x="67943" y="18925"/>
                  </a:lnTo>
                  <a:lnTo>
                    <a:pt x="67506" y="18160"/>
                  </a:lnTo>
                  <a:lnTo>
                    <a:pt x="67069" y="17396"/>
                  </a:lnTo>
                  <a:lnTo>
                    <a:pt x="66605" y="16658"/>
                  </a:lnTo>
                  <a:lnTo>
                    <a:pt x="66113" y="15921"/>
                  </a:lnTo>
                  <a:lnTo>
                    <a:pt x="65621" y="15211"/>
                  </a:lnTo>
                  <a:lnTo>
                    <a:pt x="65103" y="14501"/>
                  </a:lnTo>
                  <a:lnTo>
                    <a:pt x="64584" y="13818"/>
                  </a:lnTo>
                  <a:lnTo>
                    <a:pt x="64038" y="13136"/>
                  </a:lnTo>
                  <a:lnTo>
                    <a:pt x="63491" y="12480"/>
                  </a:lnTo>
                  <a:lnTo>
                    <a:pt x="62918" y="11825"/>
                  </a:lnTo>
                  <a:lnTo>
                    <a:pt x="62317" y="11197"/>
                  </a:lnTo>
                  <a:lnTo>
                    <a:pt x="61716" y="10569"/>
                  </a:lnTo>
                  <a:lnTo>
                    <a:pt x="61088" y="9968"/>
                  </a:lnTo>
                  <a:lnTo>
                    <a:pt x="60460" y="9395"/>
                  </a:lnTo>
                  <a:lnTo>
                    <a:pt x="59805" y="8821"/>
                  </a:lnTo>
                  <a:lnTo>
                    <a:pt x="59149" y="8248"/>
                  </a:lnTo>
                  <a:lnTo>
                    <a:pt x="58467" y="7702"/>
                  </a:lnTo>
                  <a:lnTo>
                    <a:pt x="57784" y="7183"/>
                  </a:lnTo>
                  <a:lnTo>
                    <a:pt x="57074" y="6664"/>
                  </a:lnTo>
                  <a:lnTo>
                    <a:pt x="56364" y="6172"/>
                  </a:lnTo>
                  <a:lnTo>
                    <a:pt x="55627" y="5681"/>
                  </a:lnTo>
                  <a:lnTo>
                    <a:pt x="54889" y="5217"/>
                  </a:lnTo>
                  <a:lnTo>
                    <a:pt x="54152" y="4780"/>
                  </a:lnTo>
                  <a:lnTo>
                    <a:pt x="53388" y="4370"/>
                  </a:lnTo>
                  <a:lnTo>
                    <a:pt x="52596" y="3960"/>
                  </a:lnTo>
                  <a:lnTo>
                    <a:pt x="51831" y="3551"/>
                  </a:lnTo>
                  <a:lnTo>
                    <a:pt x="51039" y="3196"/>
                  </a:lnTo>
                  <a:lnTo>
                    <a:pt x="50220" y="2841"/>
                  </a:lnTo>
                  <a:lnTo>
                    <a:pt x="49401" y="2513"/>
                  </a:lnTo>
                  <a:lnTo>
                    <a:pt x="48581" y="2185"/>
                  </a:lnTo>
                  <a:lnTo>
                    <a:pt x="47735" y="1885"/>
                  </a:lnTo>
                  <a:lnTo>
                    <a:pt x="46888" y="1612"/>
                  </a:lnTo>
                  <a:lnTo>
                    <a:pt x="46042" y="1366"/>
                  </a:lnTo>
                  <a:lnTo>
                    <a:pt x="45195" y="1120"/>
                  </a:lnTo>
                  <a:lnTo>
                    <a:pt x="44321" y="929"/>
                  </a:lnTo>
                  <a:lnTo>
                    <a:pt x="43447" y="738"/>
                  </a:lnTo>
                  <a:lnTo>
                    <a:pt x="42546" y="547"/>
                  </a:lnTo>
                  <a:lnTo>
                    <a:pt x="41645" y="410"/>
                  </a:lnTo>
                  <a:lnTo>
                    <a:pt x="40744" y="274"/>
                  </a:lnTo>
                  <a:lnTo>
                    <a:pt x="39843" y="192"/>
                  </a:lnTo>
                  <a:lnTo>
                    <a:pt x="38942" y="110"/>
                  </a:lnTo>
                  <a:lnTo>
                    <a:pt x="38013" y="55"/>
                  </a:lnTo>
                  <a:lnTo>
                    <a:pt x="37085" y="1"/>
                  </a:lnTo>
                  <a:lnTo>
                    <a:pt x="36156" y="1"/>
                  </a:lnTo>
                  <a:lnTo>
                    <a:pt x="36156" y="1"/>
                  </a:lnTo>
                  <a:lnTo>
                    <a:pt x="35228" y="1"/>
                  </a:lnTo>
                  <a:lnTo>
                    <a:pt x="34299" y="55"/>
                  </a:lnTo>
                  <a:lnTo>
                    <a:pt x="33371" y="110"/>
                  </a:lnTo>
                  <a:lnTo>
                    <a:pt x="32442" y="192"/>
                  </a:lnTo>
                  <a:lnTo>
                    <a:pt x="31541" y="274"/>
                  </a:lnTo>
                  <a:lnTo>
                    <a:pt x="30640" y="410"/>
                  </a:lnTo>
                  <a:lnTo>
                    <a:pt x="29766" y="547"/>
                  </a:lnTo>
                  <a:lnTo>
                    <a:pt x="28865" y="738"/>
                  </a:lnTo>
                  <a:lnTo>
                    <a:pt x="27991" y="929"/>
                  </a:lnTo>
                  <a:lnTo>
                    <a:pt x="27117" y="1120"/>
                  </a:lnTo>
                  <a:lnTo>
                    <a:pt x="26243" y="1366"/>
                  </a:lnTo>
                  <a:lnTo>
                    <a:pt x="25397" y="1612"/>
                  </a:lnTo>
                  <a:lnTo>
                    <a:pt x="24550" y="1885"/>
                  </a:lnTo>
                  <a:lnTo>
                    <a:pt x="23731" y="2185"/>
                  </a:lnTo>
                  <a:lnTo>
                    <a:pt x="22885" y="2513"/>
                  </a:lnTo>
                  <a:lnTo>
                    <a:pt x="22093" y="2841"/>
                  </a:lnTo>
                  <a:lnTo>
                    <a:pt x="21273" y="3196"/>
                  </a:lnTo>
                  <a:lnTo>
                    <a:pt x="20481" y="3551"/>
                  </a:lnTo>
                  <a:lnTo>
                    <a:pt x="19690" y="3960"/>
                  </a:lnTo>
                  <a:lnTo>
                    <a:pt x="18925" y="4370"/>
                  </a:lnTo>
                  <a:lnTo>
                    <a:pt x="18160" y="4780"/>
                  </a:lnTo>
                  <a:lnTo>
                    <a:pt x="17396" y="5217"/>
                  </a:lnTo>
                  <a:lnTo>
                    <a:pt x="16658" y="5681"/>
                  </a:lnTo>
                  <a:lnTo>
                    <a:pt x="15948" y="6172"/>
                  </a:lnTo>
                  <a:lnTo>
                    <a:pt x="15238" y="6664"/>
                  </a:lnTo>
                  <a:lnTo>
                    <a:pt x="14528" y="7183"/>
                  </a:lnTo>
                  <a:lnTo>
                    <a:pt x="13846" y="7702"/>
                  </a:lnTo>
                  <a:lnTo>
                    <a:pt x="13163" y="8248"/>
                  </a:lnTo>
                  <a:lnTo>
                    <a:pt x="12508" y="8821"/>
                  </a:lnTo>
                  <a:lnTo>
                    <a:pt x="11852" y="9395"/>
                  </a:lnTo>
                  <a:lnTo>
                    <a:pt x="11224" y="9968"/>
                  </a:lnTo>
                  <a:lnTo>
                    <a:pt x="10596" y="10569"/>
                  </a:lnTo>
                  <a:lnTo>
                    <a:pt x="9995" y="11197"/>
                  </a:lnTo>
                  <a:lnTo>
                    <a:pt x="9394" y="11825"/>
                  </a:lnTo>
                  <a:lnTo>
                    <a:pt x="8821" y="12480"/>
                  </a:lnTo>
                  <a:lnTo>
                    <a:pt x="8248" y="13136"/>
                  </a:lnTo>
                  <a:lnTo>
                    <a:pt x="7701" y="13818"/>
                  </a:lnTo>
                  <a:lnTo>
                    <a:pt x="7183" y="14501"/>
                  </a:lnTo>
                  <a:lnTo>
                    <a:pt x="6664" y="15211"/>
                  </a:lnTo>
                  <a:lnTo>
                    <a:pt x="6172" y="15921"/>
                  </a:lnTo>
                  <a:lnTo>
                    <a:pt x="5708" y="16658"/>
                  </a:lnTo>
                  <a:lnTo>
                    <a:pt x="5244" y="17396"/>
                  </a:lnTo>
                  <a:lnTo>
                    <a:pt x="4807" y="18160"/>
                  </a:lnTo>
                  <a:lnTo>
                    <a:pt x="4370" y="18925"/>
                  </a:lnTo>
                  <a:lnTo>
                    <a:pt x="3960" y="19690"/>
                  </a:lnTo>
                  <a:lnTo>
                    <a:pt x="3578" y="20482"/>
                  </a:lnTo>
                  <a:lnTo>
                    <a:pt x="3196" y="21274"/>
                  </a:lnTo>
                  <a:lnTo>
                    <a:pt x="2841" y="22065"/>
                  </a:lnTo>
                  <a:lnTo>
                    <a:pt x="2513" y="22885"/>
                  </a:lnTo>
                  <a:lnTo>
                    <a:pt x="2185" y="23704"/>
                  </a:lnTo>
                  <a:lnTo>
                    <a:pt x="1912" y="24550"/>
                  </a:lnTo>
                  <a:lnTo>
                    <a:pt x="1639" y="25397"/>
                  </a:lnTo>
                  <a:lnTo>
                    <a:pt x="1366" y="26244"/>
                  </a:lnTo>
                  <a:lnTo>
                    <a:pt x="1147" y="27117"/>
                  </a:lnTo>
                  <a:lnTo>
                    <a:pt x="929" y="27991"/>
                  </a:lnTo>
                  <a:lnTo>
                    <a:pt x="738" y="28865"/>
                  </a:lnTo>
                  <a:lnTo>
                    <a:pt x="574" y="29739"/>
                  </a:lnTo>
                  <a:lnTo>
                    <a:pt x="410" y="30640"/>
                  </a:lnTo>
                  <a:lnTo>
                    <a:pt x="301" y="31541"/>
                  </a:lnTo>
                  <a:lnTo>
                    <a:pt x="192" y="32442"/>
                  </a:lnTo>
                  <a:lnTo>
                    <a:pt x="110" y="33371"/>
                  </a:lnTo>
                  <a:lnTo>
                    <a:pt x="55" y="34272"/>
                  </a:lnTo>
                  <a:lnTo>
                    <a:pt x="28" y="35200"/>
                  </a:lnTo>
                  <a:lnTo>
                    <a:pt x="1" y="36129"/>
                  </a:lnTo>
                  <a:lnTo>
                    <a:pt x="1" y="36129"/>
                  </a:lnTo>
                  <a:lnTo>
                    <a:pt x="28" y="37085"/>
                  </a:lnTo>
                  <a:lnTo>
                    <a:pt x="55" y="38013"/>
                  </a:lnTo>
                  <a:lnTo>
                    <a:pt x="110" y="38914"/>
                  </a:lnTo>
                  <a:lnTo>
                    <a:pt x="192" y="39843"/>
                  </a:lnTo>
                  <a:lnTo>
                    <a:pt x="301" y="40744"/>
                  </a:lnTo>
                  <a:lnTo>
                    <a:pt x="410" y="41645"/>
                  </a:lnTo>
                  <a:lnTo>
                    <a:pt x="574" y="42546"/>
                  </a:lnTo>
                  <a:lnTo>
                    <a:pt x="738" y="43420"/>
                  </a:lnTo>
                  <a:lnTo>
                    <a:pt x="929" y="44294"/>
                  </a:lnTo>
                  <a:lnTo>
                    <a:pt x="1147" y="45168"/>
                  </a:lnTo>
                  <a:lnTo>
                    <a:pt x="1366" y="46042"/>
                  </a:lnTo>
                  <a:lnTo>
                    <a:pt x="1639" y="46888"/>
                  </a:lnTo>
                  <a:lnTo>
                    <a:pt x="1912" y="47735"/>
                  </a:lnTo>
                  <a:lnTo>
                    <a:pt x="2185" y="48581"/>
                  </a:lnTo>
                  <a:lnTo>
                    <a:pt x="2513" y="49401"/>
                  </a:lnTo>
                  <a:lnTo>
                    <a:pt x="2841" y="50220"/>
                  </a:lnTo>
                  <a:lnTo>
                    <a:pt x="3196" y="51012"/>
                  </a:lnTo>
                  <a:lnTo>
                    <a:pt x="3578" y="51804"/>
                  </a:lnTo>
                  <a:lnTo>
                    <a:pt x="3960" y="52596"/>
                  </a:lnTo>
                  <a:lnTo>
                    <a:pt x="4370" y="53360"/>
                  </a:lnTo>
                  <a:lnTo>
                    <a:pt x="4807" y="54125"/>
                  </a:lnTo>
                  <a:lnTo>
                    <a:pt x="5244" y="54889"/>
                  </a:lnTo>
                  <a:lnTo>
                    <a:pt x="5708" y="55627"/>
                  </a:lnTo>
                  <a:lnTo>
                    <a:pt x="6172" y="56337"/>
                  </a:lnTo>
                  <a:lnTo>
                    <a:pt x="6664" y="57074"/>
                  </a:lnTo>
                  <a:lnTo>
                    <a:pt x="7183" y="57757"/>
                  </a:lnTo>
                  <a:lnTo>
                    <a:pt x="7701" y="58467"/>
                  </a:lnTo>
                  <a:lnTo>
                    <a:pt x="8248" y="59122"/>
                  </a:lnTo>
                  <a:lnTo>
                    <a:pt x="8821" y="59805"/>
                  </a:lnTo>
                  <a:lnTo>
                    <a:pt x="9394" y="60433"/>
                  </a:lnTo>
                  <a:lnTo>
                    <a:pt x="9995" y="61088"/>
                  </a:lnTo>
                  <a:lnTo>
                    <a:pt x="10596" y="61689"/>
                  </a:lnTo>
                  <a:lnTo>
                    <a:pt x="11224" y="62317"/>
                  </a:lnTo>
                  <a:lnTo>
                    <a:pt x="11852" y="62891"/>
                  </a:lnTo>
                  <a:lnTo>
                    <a:pt x="12508" y="63464"/>
                  </a:lnTo>
                  <a:lnTo>
                    <a:pt x="13163" y="64038"/>
                  </a:lnTo>
                  <a:lnTo>
                    <a:pt x="13846" y="64584"/>
                  </a:lnTo>
                  <a:lnTo>
                    <a:pt x="14528" y="65103"/>
                  </a:lnTo>
                  <a:lnTo>
                    <a:pt x="15238" y="65621"/>
                  </a:lnTo>
                  <a:lnTo>
                    <a:pt x="15948" y="66113"/>
                  </a:lnTo>
                  <a:lnTo>
                    <a:pt x="16658" y="66604"/>
                  </a:lnTo>
                  <a:lnTo>
                    <a:pt x="17396" y="67041"/>
                  </a:lnTo>
                  <a:lnTo>
                    <a:pt x="18160" y="67506"/>
                  </a:lnTo>
                  <a:lnTo>
                    <a:pt x="18925" y="67915"/>
                  </a:lnTo>
                  <a:lnTo>
                    <a:pt x="19690" y="68325"/>
                  </a:lnTo>
                  <a:lnTo>
                    <a:pt x="20481" y="68734"/>
                  </a:lnTo>
                  <a:lnTo>
                    <a:pt x="21273" y="69089"/>
                  </a:lnTo>
                  <a:lnTo>
                    <a:pt x="22093" y="69444"/>
                  </a:lnTo>
                  <a:lnTo>
                    <a:pt x="22885" y="69772"/>
                  </a:lnTo>
                  <a:lnTo>
                    <a:pt x="23731" y="70100"/>
                  </a:lnTo>
                  <a:lnTo>
                    <a:pt x="24550" y="70400"/>
                  </a:lnTo>
                  <a:lnTo>
                    <a:pt x="25397" y="70673"/>
                  </a:lnTo>
                  <a:lnTo>
                    <a:pt x="26243" y="70919"/>
                  </a:lnTo>
                  <a:lnTo>
                    <a:pt x="27117" y="71138"/>
                  </a:lnTo>
                  <a:lnTo>
                    <a:pt x="27991" y="71356"/>
                  </a:lnTo>
                  <a:lnTo>
                    <a:pt x="28865" y="71547"/>
                  </a:lnTo>
                  <a:lnTo>
                    <a:pt x="29766" y="71711"/>
                  </a:lnTo>
                  <a:lnTo>
                    <a:pt x="30640" y="71875"/>
                  </a:lnTo>
                  <a:lnTo>
                    <a:pt x="31541" y="71984"/>
                  </a:lnTo>
                  <a:lnTo>
                    <a:pt x="32442" y="72093"/>
                  </a:lnTo>
                  <a:lnTo>
                    <a:pt x="33371" y="72175"/>
                  </a:lnTo>
                  <a:lnTo>
                    <a:pt x="34299" y="72230"/>
                  </a:lnTo>
                  <a:lnTo>
                    <a:pt x="35228" y="72284"/>
                  </a:lnTo>
                  <a:lnTo>
                    <a:pt x="36156" y="72284"/>
                  </a:lnTo>
                  <a:lnTo>
                    <a:pt x="36156" y="72284"/>
                  </a:lnTo>
                  <a:lnTo>
                    <a:pt x="37085" y="72284"/>
                  </a:lnTo>
                  <a:lnTo>
                    <a:pt x="38013" y="72230"/>
                  </a:lnTo>
                  <a:lnTo>
                    <a:pt x="38942" y="72175"/>
                  </a:lnTo>
                  <a:lnTo>
                    <a:pt x="39843" y="72093"/>
                  </a:lnTo>
                  <a:lnTo>
                    <a:pt x="40744" y="71984"/>
                  </a:lnTo>
                  <a:lnTo>
                    <a:pt x="41645" y="71875"/>
                  </a:lnTo>
                  <a:lnTo>
                    <a:pt x="42546" y="71711"/>
                  </a:lnTo>
                  <a:lnTo>
                    <a:pt x="43447" y="71547"/>
                  </a:lnTo>
                  <a:lnTo>
                    <a:pt x="44321" y="71356"/>
                  </a:lnTo>
                  <a:lnTo>
                    <a:pt x="45195" y="71138"/>
                  </a:lnTo>
                  <a:lnTo>
                    <a:pt x="46042" y="70919"/>
                  </a:lnTo>
                  <a:lnTo>
                    <a:pt x="46888" y="70673"/>
                  </a:lnTo>
                  <a:lnTo>
                    <a:pt x="47735" y="70400"/>
                  </a:lnTo>
                  <a:lnTo>
                    <a:pt x="48581" y="70100"/>
                  </a:lnTo>
                  <a:lnTo>
                    <a:pt x="49401" y="69772"/>
                  </a:lnTo>
                  <a:lnTo>
                    <a:pt x="50220" y="69444"/>
                  </a:lnTo>
                  <a:lnTo>
                    <a:pt x="51039" y="69089"/>
                  </a:lnTo>
                  <a:lnTo>
                    <a:pt x="51831" y="68734"/>
                  </a:lnTo>
                  <a:lnTo>
                    <a:pt x="52596" y="68325"/>
                  </a:lnTo>
                  <a:lnTo>
                    <a:pt x="53388" y="67915"/>
                  </a:lnTo>
                  <a:lnTo>
                    <a:pt x="54152" y="67506"/>
                  </a:lnTo>
                  <a:lnTo>
                    <a:pt x="54889" y="67041"/>
                  </a:lnTo>
                  <a:lnTo>
                    <a:pt x="55627" y="66604"/>
                  </a:lnTo>
                  <a:lnTo>
                    <a:pt x="56364" y="66113"/>
                  </a:lnTo>
                  <a:lnTo>
                    <a:pt x="57074" y="65621"/>
                  </a:lnTo>
                  <a:lnTo>
                    <a:pt x="57784" y="65103"/>
                  </a:lnTo>
                  <a:lnTo>
                    <a:pt x="58467" y="64584"/>
                  </a:lnTo>
                  <a:lnTo>
                    <a:pt x="59149" y="64038"/>
                  </a:lnTo>
                  <a:lnTo>
                    <a:pt x="59805" y="63464"/>
                  </a:lnTo>
                  <a:lnTo>
                    <a:pt x="60460" y="62891"/>
                  </a:lnTo>
                  <a:lnTo>
                    <a:pt x="61088" y="62317"/>
                  </a:lnTo>
                  <a:lnTo>
                    <a:pt x="61716" y="61689"/>
                  </a:lnTo>
                  <a:lnTo>
                    <a:pt x="62317" y="61088"/>
                  </a:lnTo>
                  <a:lnTo>
                    <a:pt x="62918" y="60433"/>
                  </a:lnTo>
                  <a:lnTo>
                    <a:pt x="63491" y="59805"/>
                  </a:lnTo>
                  <a:lnTo>
                    <a:pt x="64038" y="59122"/>
                  </a:lnTo>
                  <a:lnTo>
                    <a:pt x="64584" y="58467"/>
                  </a:lnTo>
                  <a:lnTo>
                    <a:pt x="65103" y="57757"/>
                  </a:lnTo>
                  <a:lnTo>
                    <a:pt x="65621" y="57074"/>
                  </a:lnTo>
                  <a:lnTo>
                    <a:pt x="66113" y="56337"/>
                  </a:lnTo>
                  <a:lnTo>
                    <a:pt x="66605" y="55627"/>
                  </a:lnTo>
                  <a:lnTo>
                    <a:pt x="67069" y="54889"/>
                  </a:lnTo>
                  <a:lnTo>
                    <a:pt x="67506" y="54125"/>
                  </a:lnTo>
                  <a:lnTo>
                    <a:pt x="67943" y="53360"/>
                  </a:lnTo>
                  <a:lnTo>
                    <a:pt x="68352" y="52596"/>
                  </a:lnTo>
                  <a:lnTo>
                    <a:pt x="68735" y="51804"/>
                  </a:lnTo>
                  <a:lnTo>
                    <a:pt x="69117" y="51012"/>
                  </a:lnTo>
                  <a:lnTo>
                    <a:pt x="69445" y="50220"/>
                  </a:lnTo>
                  <a:lnTo>
                    <a:pt x="69800" y="49401"/>
                  </a:lnTo>
                  <a:lnTo>
                    <a:pt x="70100" y="48581"/>
                  </a:lnTo>
                  <a:lnTo>
                    <a:pt x="70400" y="47735"/>
                  </a:lnTo>
                  <a:lnTo>
                    <a:pt x="70673" y="46888"/>
                  </a:lnTo>
                  <a:lnTo>
                    <a:pt x="70919" y="46042"/>
                  </a:lnTo>
                  <a:lnTo>
                    <a:pt x="71165" y="45168"/>
                  </a:lnTo>
                  <a:lnTo>
                    <a:pt x="71383" y="44294"/>
                  </a:lnTo>
                  <a:lnTo>
                    <a:pt x="71575" y="43420"/>
                  </a:lnTo>
                  <a:lnTo>
                    <a:pt x="71738" y="42546"/>
                  </a:lnTo>
                  <a:lnTo>
                    <a:pt x="71875" y="41645"/>
                  </a:lnTo>
                  <a:lnTo>
                    <a:pt x="72012" y="40744"/>
                  </a:lnTo>
                  <a:lnTo>
                    <a:pt x="72121" y="39843"/>
                  </a:lnTo>
                  <a:lnTo>
                    <a:pt x="72203" y="38914"/>
                  </a:lnTo>
                  <a:lnTo>
                    <a:pt x="72257" y="38013"/>
                  </a:lnTo>
                  <a:lnTo>
                    <a:pt x="72285" y="37085"/>
                  </a:lnTo>
                  <a:lnTo>
                    <a:pt x="72285" y="36129"/>
                  </a:lnTo>
                  <a:lnTo>
                    <a:pt x="72285" y="36129"/>
                  </a:lnTo>
                  <a:close/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7" name="Google Shape;3207;p50"/>
            <p:cNvGrpSpPr/>
            <p:nvPr/>
          </p:nvGrpSpPr>
          <p:grpSpPr>
            <a:xfrm>
              <a:off x="7384825" y="3153138"/>
              <a:ext cx="2563550" cy="2564225"/>
              <a:chOff x="1626975" y="2500225"/>
              <a:chExt cx="2563550" cy="2564225"/>
            </a:xfrm>
          </p:grpSpPr>
          <p:sp>
            <p:nvSpPr>
              <p:cNvPr id="3208" name="Google Shape;3208;p50"/>
              <p:cNvSpPr/>
              <p:nvPr/>
            </p:nvSpPr>
            <p:spPr>
              <a:xfrm>
                <a:off x="1626975" y="2500225"/>
                <a:ext cx="2563550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2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50"/>
              <p:cNvSpPr/>
              <p:nvPr/>
            </p:nvSpPr>
            <p:spPr>
              <a:xfrm>
                <a:off x="1947850" y="3683325"/>
                <a:ext cx="944200" cy="943500"/>
              </a:xfrm>
              <a:custGeom>
                <a:avLst/>
                <a:gdLst/>
                <a:ahLst/>
                <a:cxnLst/>
                <a:rect l="l" t="t" r="r" b="b"/>
                <a:pathLst>
                  <a:path w="37768" h="37740" fill="none" extrusionOk="0">
                    <a:moveTo>
                      <a:pt x="37767" y="1"/>
                    </a:moveTo>
                    <a:lnTo>
                      <a:pt x="0" y="3774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50"/>
              <p:cNvSpPr/>
              <p:nvPr/>
            </p:nvSpPr>
            <p:spPr>
              <a:xfrm>
                <a:off x="2653075" y="3579550"/>
                <a:ext cx="456750" cy="456750"/>
              </a:xfrm>
              <a:custGeom>
                <a:avLst/>
                <a:gdLst/>
                <a:ahLst/>
                <a:cxnLst/>
                <a:rect l="l" t="t" r="r" b="b"/>
                <a:pathLst>
                  <a:path w="18270" h="18270" fill="none" extrusionOk="0">
                    <a:moveTo>
                      <a:pt x="18269" y="9122"/>
                    </a:moveTo>
                    <a:lnTo>
                      <a:pt x="18269" y="9122"/>
                    </a:lnTo>
                    <a:lnTo>
                      <a:pt x="18269" y="9586"/>
                    </a:lnTo>
                    <a:lnTo>
                      <a:pt x="18242" y="10050"/>
                    </a:lnTo>
                    <a:lnTo>
                      <a:pt x="18188" y="10514"/>
                    </a:lnTo>
                    <a:lnTo>
                      <a:pt x="18106" y="10951"/>
                    </a:lnTo>
                    <a:lnTo>
                      <a:pt x="17996" y="11415"/>
                    </a:lnTo>
                    <a:lnTo>
                      <a:pt x="17860" y="11852"/>
                    </a:lnTo>
                    <a:lnTo>
                      <a:pt x="17723" y="12262"/>
                    </a:lnTo>
                    <a:lnTo>
                      <a:pt x="17559" y="12672"/>
                    </a:lnTo>
                    <a:lnTo>
                      <a:pt x="17368" y="13081"/>
                    </a:lnTo>
                    <a:lnTo>
                      <a:pt x="17177" y="13463"/>
                    </a:lnTo>
                    <a:lnTo>
                      <a:pt x="16959" y="13846"/>
                    </a:lnTo>
                    <a:lnTo>
                      <a:pt x="16713" y="14228"/>
                    </a:lnTo>
                    <a:lnTo>
                      <a:pt x="16467" y="14583"/>
                    </a:lnTo>
                    <a:lnTo>
                      <a:pt x="16194" y="14938"/>
                    </a:lnTo>
                    <a:lnTo>
                      <a:pt x="15894" y="15266"/>
                    </a:lnTo>
                    <a:lnTo>
                      <a:pt x="15593" y="15593"/>
                    </a:lnTo>
                    <a:lnTo>
                      <a:pt x="15293" y="15894"/>
                    </a:lnTo>
                    <a:lnTo>
                      <a:pt x="14965" y="16167"/>
                    </a:lnTo>
                    <a:lnTo>
                      <a:pt x="14610" y="16440"/>
                    </a:lnTo>
                    <a:lnTo>
                      <a:pt x="14255" y="16686"/>
                    </a:lnTo>
                    <a:lnTo>
                      <a:pt x="13873" y="16932"/>
                    </a:lnTo>
                    <a:lnTo>
                      <a:pt x="13491" y="17150"/>
                    </a:lnTo>
                    <a:lnTo>
                      <a:pt x="13108" y="17368"/>
                    </a:lnTo>
                    <a:lnTo>
                      <a:pt x="12699" y="17532"/>
                    </a:lnTo>
                    <a:lnTo>
                      <a:pt x="12289" y="17696"/>
                    </a:lnTo>
                    <a:lnTo>
                      <a:pt x="11852" y="17833"/>
                    </a:lnTo>
                    <a:lnTo>
                      <a:pt x="11415" y="17969"/>
                    </a:lnTo>
                    <a:lnTo>
                      <a:pt x="10978" y="18078"/>
                    </a:lnTo>
                    <a:lnTo>
                      <a:pt x="10541" y="18160"/>
                    </a:lnTo>
                    <a:lnTo>
                      <a:pt x="10077" y="18215"/>
                    </a:lnTo>
                    <a:lnTo>
                      <a:pt x="9613" y="18242"/>
                    </a:lnTo>
                    <a:lnTo>
                      <a:pt x="9149" y="18270"/>
                    </a:lnTo>
                    <a:lnTo>
                      <a:pt x="9149" y="18270"/>
                    </a:lnTo>
                    <a:lnTo>
                      <a:pt x="8684" y="18242"/>
                    </a:lnTo>
                    <a:lnTo>
                      <a:pt x="8220" y="18215"/>
                    </a:lnTo>
                    <a:lnTo>
                      <a:pt x="7756" y="18160"/>
                    </a:lnTo>
                    <a:lnTo>
                      <a:pt x="7319" y="18078"/>
                    </a:lnTo>
                    <a:lnTo>
                      <a:pt x="6855" y="17969"/>
                    </a:lnTo>
                    <a:lnTo>
                      <a:pt x="6418" y="17833"/>
                    </a:lnTo>
                    <a:lnTo>
                      <a:pt x="6008" y="17696"/>
                    </a:lnTo>
                    <a:lnTo>
                      <a:pt x="5599" y="17532"/>
                    </a:lnTo>
                    <a:lnTo>
                      <a:pt x="5189" y="17368"/>
                    </a:lnTo>
                    <a:lnTo>
                      <a:pt x="4779" y="17150"/>
                    </a:lnTo>
                    <a:lnTo>
                      <a:pt x="4397" y="16932"/>
                    </a:lnTo>
                    <a:lnTo>
                      <a:pt x="4042" y="16686"/>
                    </a:lnTo>
                    <a:lnTo>
                      <a:pt x="3687" y="16440"/>
                    </a:lnTo>
                    <a:lnTo>
                      <a:pt x="3332" y="16167"/>
                    </a:lnTo>
                    <a:lnTo>
                      <a:pt x="3004" y="15894"/>
                    </a:lnTo>
                    <a:lnTo>
                      <a:pt x="2677" y="15593"/>
                    </a:lnTo>
                    <a:lnTo>
                      <a:pt x="2376" y="15266"/>
                    </a:lnTo>
                    <a:lnTo>
                      <a:pt x="2103" y="14938"/>
                    </a:lnTo>
                    <a:lnTo>
                      <a:pt x="1830" y="14583"/>
                    </a:lnTo>
                    <a:lnTo>
                      <a:pt x="1584" y="14228"/>
                    </a:lnTo>
                    <a:lnTo>
                      <a:pt x="1339" y="13846"/>
                    </a:lnTo>
                    <a:lnTo>
                      <a:pt x="1120" y="13463"/>
                    </a:lnTo>
                    <a:lnTo>
                      <a:pt x="902" y="13081"/>
                    </a:lnTo>
                    <a:lnTo>
                      <a:pt x="738" y="12672"/>
                    </a:lnTo>
                    <a:lnTo>
                      <a:pt x="574" y="12262"/>
                    </a:lnTo>
                    <a:lnTo>
                      <a:pt x="410" y="11852"/>
                    </a:lnTo>
                    <a:lnTo>
                      <a:pt x="301" y="11415"/>
                    </a:lnTo>
                    <a:lnTo>
                      <a:pt x="192" y="10951"/>
                    </a:lnTo>
                    <a:lnTo>
                      <a:pt x="110" y="10514"/>
                    </a:lnTo>
                    <a:lnTo>
                      <a:pt x="55" y="10050"/>
                    </a:lnTo>
                    <a:lnTo>
                      <a:pt x="28" y="9586"/>
                    </a:lnTo>
                    <a:lnTo>
                      <a:pt x="0" y="9122"/>
                    </a:lnTo>
                    <a:lnTo>
                      <a:pt x="0" y="9122"/>
                    </a:lnTo>
                    <a:lnTo>
                      <a:pt x="28" y="8657"/>
                    </a:lnTo>
                    <a:lnTo>
                      <a:pt x="55" y="8193"/>
                    </a:lnTo>
                    <a:lnTo>
                      <a:pt x="110" y="7729"/>
                    </a:lnTo>
                    <a:lnTo>
                      <a:pt x="192" y="7292"/>
                    </a:lnTo>
                    <a:lnTo>
                      <a:pt x="301" y="6828"/>
                    </a:lnTo>
                    <a:lnTo>
                      <a:pt x="410" y="6418"/>
                    </a:lnTo>
                    <a:lnTo>
                      <a:pt x="574" y="5981"/>
                    </a:lnTo>
                    <a:lnTo>
                      <a:pt x="738" y="5572"/>
                    </a:lnTo>
                    <a:lnTo>
                      <a:pt x="902" y="5162"/>
                    </a:lnTo>
                    <a:lnTo>
                      <a:pt x="1120" y="4780"/>
                    </a:lnTo>
                    <a:lnTo>
                      <a:pt x="1339" y="4397"/>
                    </a:lnTo>
                    <a:lnTo>
                      <a:pt x="1584" y="4015"/>
                    </a:lnTo>
                    <a:lnTo>
                      <a:pt x="1830" y="3660"/>
                    </a:lnTo>
                    <a:lnTo>
                      <a:pt x="2103" y="3305"/>
                    </a:lnTo>
                    <a:lnTo>
                      <a:pt x="2376" y="2977"/>
                    </a:lnTo>
                    <a:lnTo>
                      <a:pt x="2677" y="2677"/>
                    </a:lnTo>
                    <a:lnTo>
                      <a:pt x="3004" y="2349"/>
                    </a:lnTo>
                    <a:lnTo>
                      <a:pt x="3332" y="2076"/>
                    </a:lnTo>
                    <a:lnTo>
                      <a:pt x="3687" y="1803"/>
                    </a:lnTo>
                    <a:lnTo>
                      <a:pt x="4042" y="1557"/>
                    </a:lnTo>
                    <a:lnTo>
                      <a:pt x="4397" y="1312"/>
                    </a:lnTo>
                    <a:lnTo>
                      <a:pt x="4779" y="1093"/>
                    </a:lnTo>
                    <a:lnTo>
                      <a:pt x="5189" y="902"/>
                    </a:lnTo>
                    <a:lnTo>
                      <a:pt x="5599" y="711"/>
                    </a:lnTo>
                    <a:lnTo>
                      <a:pt x="6008" y="547"/>
                    </a:lnTo>
                    <a:lnTo>
                      <a:pt x="6418" y="410"/>
                    </a:lnTo>
                    <a:lnTo>
                      <a:pt x="6855" y="274"/>
                    </a:lnTo>
                    <a:lnTo>
                      <a:pt x="7319" y="165"/>
                    </a:lnTo>
                    <a:lnTo>
                      <a:pt x="7756" y="83"/>
                    </a:lnTo>
                    <a:lnTo>
                      <a:pt x="8220" y="28"/>
                    </a:lnTo>
                    <a:lnTo>
                      <a:pt x="8684" y="1"/>
                    </a:lnTo>
                    <a:lnTo>
                      <a:pt x="9149" y="1"/>
                    </a:lnTo>
                    <a:lnTo>
                      <a:pt x="9149" y="1"/>
                    </a:lnTo>
                    <a:lnTo>
                      <a:pt x="9613" y="1"/>
                    </a:lnTo>
                    <a:lnTo>
                      <a:pt x="10077" y="28"/>
                    </a:lnTo>
                    <a:lnTo>
                      <a:pt x="10541" y="83"/>
                    </a:lnTo>
                    <a:lnTo>
                      <a:pt x="10978" y="165"/>
                    </a:lnTo>
                    <a:lnTo>
                      <a:pt x="11415" y="274"/>
                    </a:lnTo>
                    <a:lnTo>
                      <a:pt x="11852" y="410"/>
                    </a:lnTo>
                    <a:lnTo>
                      <a:pt x="12289" y="547"/>
                    </a:lnTo>
                    <a:lnTo>
                      <a:pt x="12699" y="711"/>
                    </a:lnTo>
                    <a:lnTo>
                      <a:pt x="13108" y="902"/>
                    </a:lnTo>
                    <a:lnTo>
                      <a:pt x="13491" y="1093"/>
                    </a:lnTo>
                    <a:lnTo>
                      <a:pt x="13873" y="1312"/>
                    </a:lnTo>
                    <a:lnTo>
                      <a:pt x="14255" y="1557"/>
                    </a:lnTo>
                    <a:lnTo>
                      <a:pt x="14610" y="1803"/>
                    </a:lnTo>
                    <a:lnTo>
                      <a:pt x="14965" y="2076"/>
                    </a:lnTo>
                    <a:lnTo>
                      <a:pt x="15293" y="2349"/>
                    </a:lnTo>
                    <a:lnTo>
                      <a:pt x="15593" y="2677"/>
                    </a:lnTo>
                    <a:lnTo>
                      <a:pt x="15894" y="2977"/>
                    </a:lnTo>
                    <a:lnTo>
                      <a:pt x="16194" y="3305"/>
                    </a:lnTo>
                    <a:lnTo>
                      <a:pt x="16467" y="3660"/>
                    </a:lnTo>
                    <a:lnTo>
                      <a:pt x="16713" y="4015"/>
                    </a:lnTo>
                    <a:lnTo>
                      <a:pt x="16959" y="4397"/>
                    </a:lnTo>
                    <a:lnTo>
                      <a:pt x="17177" y="4780"/>
                    </a:lnTo>
                    <a:lnTo>
                      <a:pt x="17368" y="5162"/>
                    </a:lnTo>
                    <a:lnTo>
                      <a:pt x="17559" y="5572"/>
                    </a:lnTo>
                    <a:lnTo>
                      <a:pt x="17723" y="5981"/>
                    </a:lnTo>
                    <a:lnTo>
                      <a:pt x="17860" y="6418"/>
                    </a:lnTo>
                    <a:lnTo>
                      <a:pt x="17996" y="6828"/>
                    </a:lnTo>
                    <a:lnTo>
                      <a:pt x="18106" y="7292"/>
                    </a:lnTo>
                    <a:lnTo>
                      <a:pt x="18188" y="7729"/>
                    </a:lnTo>
                    <a:lnTo>
                      <a:pt x="18242" y="8193"/>
                    </a:lnTo>
                    <a:lnTo>
                      <a:pt x="18269" y="8657"/>
                    </a:lnTo>
                    <a:lnTo>
                      <a:pt x="18269" y="9122"/>
                    </a:lnTo>
                    <a:lnTo>
                      <a:pt x="18269" y="9122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50"/>
              <p:cNvSpPr/>
              <p:nvPr/>
            </p:nvSpPr>
            <p:spPr>
              <a:xfrm>
                <a:off x="2530875" y="3456675"/>
                <a:ext cx="701825" cy="701825"/>
              </a:xfrm>
              <a:custGeom>
                <a:avLst/>
                <a:gdLst/>
                <a:ahLst/>
                <a:cxnLst/>
                <a:rect l="l" t="t" r="r" b="b"/>
                <a:pathLst>
                  <a:path w="28073" h="28073" fill="none" extrusionOk="0">
                    <a:moveTo>
                      <a:pt x="28073" y="14037"/>
                    </a:moveTo>
                    <a:lnTo>
                      <a:pt x="28073" y="14037"/>
                    </a:lnTo>
                    <a:lnTo>
                      <a:pt x="28073" y="14774"/>
                    </a:lnTo>
                    <a:lnTo>
                      <a:pt x="28018" y="15484"/>
                    </a:lnTo>
                    <a:lnTo>
                      <a:pt x="27909" y="16167"/>
                    </a:lnTo>
                    <a:lnTo>
                      <a:pt x="27800" y="16877"/>
                    </a:lnTo>
                    <a:lnTo>
                      <a:pt x="27636" y="17559"/>
                    </a:lnTo>
                    <a:lnTo>
                      <a:pt x="27445" y="18215"/>
                    </a:lnTo>
                    <a:lnTo>
                      <a:pt x="27226" y="18870"/>
                    </a:lnTo>
                    <a:lnTo>
                      <a:pt x="26981" y="19498"/>
                    </a:lnTo>
                    <a:lnTo>
                      <a:pt x="26708" y="20126"/>
                    </a:lnTo>
                    <a:lnTo>
                      <a:pt x="26380" y="20727"/>
                    </a:lnTo>
                    <a:lnTo>
                      <a:pt x="26052" y="21328"/>
                    </a:lnTo>
                    <a:lnTo>
                      <a:pt x="25670" y="21901"/>
                    </a:lnTo>
                    <a:lnTo>
                      <a:pt x="25287" y="22447"/>
                    </a:lnTo>
                    <a:lnTo>
                      <a:pt x="24878" y="22966"/>
                    </a:lnTo>
                    <a:lnTo>
                      <a:pt x="24441" y="23485"/>
                    </a:lnTo>
                    <a:lnTo>
                      <a:pt x="23977" y="23977"/>
                    </a:lnTo>
                    <a:lnTo>
                      <a:pt x="23485" y="24441"/>
                    </a:lnTo>
                    <a:lnTo>
                      <a:pt x="22966" y="24878"/>
                    </a:lnTo>
                    <a:lnTo>
                      <a:pt x="22447" y="25287"/>
                    </a:lnTo>
                    <a:lnTo>
                      <a:pt x="21874" y="25697"/>
                    </a:lnTo>
                    <a:lnTo>
                      <a:pt x="21328" y="26052"/>
                    </a:lnTo>
                    <a:lnTo>
                      <a:pt x="20727" y="26380"/>
                    </a:lnTo>
                    <a:lnTo>
                      <a:pt x="20126" y="26707"/>
                    </a:lnTo>
                    <a:lnTo>
                      <a:pt x="19498" y="26980"/>
                    </a:lnTo>
                    <a:lnTo>
                      <a:pt x="18870" y="27226"/>
                    </a:lnTo>
                    <a:lnTo>
                      <a:pt x="18215" y="27445"/>
                    </a:lnTo>
                    <a:lnTo>
                      <a:pt x="17532" y="27636"/>
                    </a:lnTo>
                    <a:lnTo>
                      <a:pt x="16877" y="27800"/>
                    </a:lnTo>
                    <a:lnTo>
                      <a:pt x="16167" y="27909"/>
                    </a:lnTo>
                    <a:lnTo>
                      <a:pt x="15457" y="28018"/>
                    </a:lnTo>
                    <a:lnTo>
                      <a:pt x="14747" y="28073"/>
                    </a:lnTo>
                    <a:lnTo>
                      <a:pt x="14037" y="28073"/>
                    </a:lnTo>
                    <a:lnTo>
                      <a:pt x="14037" y="28073"/>
                    </a:lnTo>
                    <a:lnTo>
                      <a:pt x="13299" y="28073"/>
                    </a:lnTo>
                    <a:lnTo>
                      <a:pt x="12589" y="28018"/>
                    </a:lnTo>
                    <a:lnTo>
                      <a:pt x="11907" y="27909"/>
                    </a:lnTo>
                    <a:lnTo>
                      <a:pt x="11197" y="27800"/>
                    </a:lnTo>
                    <a:lnTo>
                      <a:pt x="10514" y="27636"/>
                    </a:lnTo>
                    <a:lnTo>
                      <a:pt x="9859" y="27445"/>
                    </a:lnTo>
                    <a:lnTo>
                      <a:pt x="9203" y="27226"/>
                    </a:lnTo>
                    <a:lnTo>
                      <a:pt x="8575" y="26980"/>
                    </a:lnTo>
                    <a:lnTo>
                      <a:pt x="7947" y="26707"/>
                    </a:lnTo>
                    <a:lnTo>
                      <a:pt x="7346" y="26380"/>
                    </a:lnTo>
                    <a:lnTo>
                      <a:pt x="6745" y="26052"/>
                    </a:lnTo>
                    <a:lnTo>
                      <a:pt x="6172" y="25697"/>
                    </a:lnTo>
                    <a:lnTo>
                      <a:pt x="5626" y="25287"/>
                    </a:lnTo>
                    <a:lnTo>
                      <a:pt x="5107" y="24878"/>
                    </a:lnTo>
                    <a:lnTo>
                      <a:pt x="4588" y="24441"/>
                    </a:lnTo>
                    <a:lnTo>
                      <a:pt x="4097" y="23977"/>
                    </a:lnTo>
                    <a:lnTo>
                      <a:pt x="3632" y="23485"/>
                    </a:lnTo>
                    <a:lnTo>
                      <a:pt x="3195" y="22966"/>
                    </a:lnTo>
                    <a:lnTo>
                      <a:pt x="2786" y="22447"/>
                    </a:lnTo>
                    <a:lnTo>
                      <a:pt x="2376" y="21901"/>
                    </a:lnTo>
                    <a:lnTo>
                      <a:pt x="2021" y="21328"/>
                    </a:lnTo>
                    <a:lnTo>
                      <a:pt x="1693" y="20727"/>
                    </a:lnTo>
                    <a:lnTo>
                      <a:pt x="1366" y="20126"/>
                    </a:lnTo>
                    <a:lnTo>
                      <a:pt x="1093" y="19498"/>
                    </a:lnTo>
                    <a:lnTo>
                      <a:pt x="847" y="18870"/>
                    </a:lnTo>
                    <a:lnTo>
                      <a:pt x="628" y="18215"/>
                    </a:lnTo>
                    <a:lnTo>
                      <a:pt x="437" y="17559"/>
                    </a:lnTo>
                    <a:lnTo>
                      <a:pt x="273" y="16877"/>
                    </a:lnTo>
                    <a:lnTo>
                      <a:pt x="137" y="16167"/>
                    </a:lnTo>
                    <a:lnTo>
                      <a:pt x="55" y="15484"/>
                    </a:lnTo>
                    <a:lnTo>
                      <a:pt x="0" y="14774"/>
                    </a:lnTo>
                    <a:lnTo>
                      <a:pt x="0" y="14037"/>
                    </a:lnTo>
                    <a:lnTo>
                      <a:pt x="0" y="14037"/>
                    </a:lnTo>
                    <a:lnTo>
                      <a:pt x="0" y="13327"/>
                    </a:lnTo>
                    <a:lnTo>
                      <a:pt x="55" y="12589"/>
                    </a:lnTo>
                    <a:lnTo>
                      <a:pt x="137" y="11907"/>
                    </a:lnTo>
                    <a:lnTo>
                      <a:pt x="273" y="11197"/>
                    </a:lnTo>
                    <a:lnTo>
                      <a:pt x="437" y="10541"/>
                    </a:lnTo>
                    <a:lnTo>
                      <a:pt x="628" y="9858"/>
                    </a:lnTo>
                    <a:lnTo>
                      <a:pt x="847" y="9203"/>
                    </a:lnTo>
                    <a:lnTo>
                      <a:pt x="1093" y="8575"/>
                    </a:lnTo>
                    <a:lnTo>
                      <a:pt x="1366" y="7947"/>
                    </a:lnTo>
                    <a:lnTo>
                      <a:pt x="1693" y="7346"/>
                    </a:lnTo>
                    <a:lnTo>
                      <a:pt x="2021" y="6745"/>
                    </a:lnTo>
                    <a:lnTo>
                      <a:pt x="2376" y="6172"/>
                    </a:lnTo>
                    <a:lnTo>
                      <a:pt x="2786" y="5626"/>
                    </a:lnTo>
                    <a:lnTo>
                      <a:pt x="3195" y="5107"/>
                    </a:lnTo>
                    <a:lnTo>
                      <a:pt x="3632" y="4588"/>
                    </a:lnTo>
                    <a:lnTo>
                      <a:pt x="4097" y="4096"/>
                    </a:lnTo>
                    <a:lnTo>
                      <a:pt x="4588" y="3632"/>
                    </a:lnTo>
                    <a:lnTo>
                      <a:pt x="5107" y="3195"/>
                    </a:lnTo>
                    <a:lnTo>
                      <a:pt x="5626" y="2786"/>
                    </a:lnTo>
                    <a:lnTo>
                      <a:pt x="6172" y="2403"/>
                    </a:lnTo>
                    <a:lnTo>
                      <a:pt x="6745" y="2021"/>
                    </a:lnTo>
                    <a:lnTo>
                      <a:pt x="7346" y="1693"/>
                    </a:lnTo>
                    <a:lnTo>
                      <a:pt x="7947" y="1366"/>
                    </a:lnTo>
                    <a:lnTo>
                      <a:pt x="8575" y="1093"/>
                    </a:lnTo>
                    <a:lnTo>
                      <a:pt x="9203" y="847"/>
                    </a:lnTo>
                    <a:lnTo>
                      <a:pt x="9859" y="628"/>
                    </a:lnTo>
                    <a:lnTo>
                      <a:pt x="10514" y="437"/>
                    </a:lnTo>
                    <a:lnTo>
                      <a:pt x="11197" y="273"/>
                    </a:lnTo>
                    <a:lnTo>
                      <a:pt x="11907" y="164"/>
                    </a:lnTo>
                    <a:lnTo>
                      <a:pt x="12589" y="55"/>
                    </a:lnTo>
                    <a:lnTo>
                      <a:pt x="13299" y="0"/>
                    </a:lnTo>
                    <a:lnTo>
                      <a:pt x="14037" y="0"/>
                    </a:lnTo>
                    <a:lnTo>
                      <a:pt x="14037" y="0"/>
                    </a:lnTo>
                    <a:lnTo>
                      <a:pt x="14747" y="0"/>
                    </a:lnTo>
                    <a:lnTo>
                      <a:pt x="15457" y="55"/>
                    </a:lnTo>
                    <a:lnTo>
                      <a:pt x="16167" y="164"/>
                    </a:lnTo>
                    <a:lnTo>
                      <a:pt x="16877" y="273"/>
                    </a:lnTo>
                    <a:lnTo>
                      <a:pt x="17532" y="437"/>
                    </a:lnTo>
                    <a:lnTo>
                      <a:pt x="18215" y="628"/>
                    </a:lnTo>
                    <a:lnTo>
                      <a:pt x="18870" y="847"/>
                    </a:lnTo>
                    <a:lnTo>
                      <a:pt x="19498" y="1093"/>
                    </a:lnTo>
                    <a:lnTo>
                      <a:pt x="20126" y="1366"/>
                    </a:lnTo>
                    <a:lnTo>
                      <a:pt x="20727" y="1693"/>
                    </a:lnTo>
                    <a:lnTo>
                      <a:pt x="21328" y="2021"/>
                    </a:lnTo>
                    <a:lnTo>
                      <a:pt x="21874" y="2403"/>
                    </a:lnTo>
                    <a:lnTo>
                      <a:pt x="22447" y="2786"/>
                    </a:lnTo>
                    <a:lnTo>
                      <a:pt x="22966" y="3195"/>
                    </a:lnTo>
                    <a:lnTo>
                      <a:pt x="23485" y="3632"/>
                    </a:lnTo>
                    <a:lnTo>
                      <a:pt x="23977" y="4096"/>
                    </a:lnTo>
                    <a:lnTo>
                      <a:pt x="24441" y="4588"/>
                    </a:lnTo>
                    <a:lnTo>
                      <a:pt x="24878" y="5107"/>
                    </a:lnTo>
                    <a:lnTo>
                      <a:pt x="25287" y="5626"/>
                    </a:lnTo>
                    <a:lnTo>
                      <a:pt x="25670" y="6172"/>
                    </a:lnTo>
                    <a:lnTo>
                      <a:pt x="26052" y="6745"/>
                    </a:lnTo>
                    <a:lnTo>
                      <a:pt x="26380" y="7346"/>
                    </a:lnTo>
                    <a:lnTo>
                      <a:pt x="26708" y="7947"/>
                    </a:lnTo>
                    <a:lnTo>
                      <a:pt x="26981" y="8575"/>
                    </a:lnTo>
                    <a:lnTo>
                      <a:pt x="27226" y="9203"/>
                    </a:lnTo>
                    <a:lnTo>
                      <a:pt x="27445" y="9858"/>
                    </a:lnTo>
                    <a:lnTo>
                      <a:pt x="27636" y="10541"/>
                    </a:lnTo>
                    <a:lnTo>
                      <a:pt x="27800" y="11197"/>
                    </a:lnTo>
                    <a:lnTo>
                      <a:pt x="27909" y="11907"/>
                    </a:lnTo>
                    <a:lnTo>
                      <a:pt x="28018" y="12589"/>
                    </a:lnTo>
                    <a:lnTo>
                      <a:pt x="28073" y="13327"/>
                    </a:lnTo>
                    <a:lnTo>
                      <a:pt x="28073" y="14037"/>
                    </a:lnTo>
                    <a:lnTo>
                      <a:pt x="28073" y="1403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2" name="Google Shape;3212;p50"/>
            <p:cNvGrpSpPr/>
            <p:nvPr/>
          </p:nvGrpSpPr>
          <p:grpSpPr>
            <a:xfrm rot="10800000">
              <a:off x="7803575" y="-994737"/>
              <a:ext cx="2564225" cy="2564225"/>
              <a:chOff x="6656000" y="-739687"/>
              <a:chExt cx="2564225" cy="2564225"/>
            </a:xfrm>
          </p:grpSpPr>
          <p:sp>
            <p:nvSpPr>
              <p:cNvPr id="3213" name="Google Shape;3213;p50"/>
              <p:cNvSpPr/>
              <p:nvPr/>
            </p:nvSpPr>
            <p:spPr>
              <a:xfrm>
                <a:off x="6656000" y="-739687"/>
                <a:ext cx="256422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69" h="102569" fill="none" extrusionOk="0">
                    <a:moveTo>
                      <a:pt x="0" y="102569"/>
                    </a:moveTo>
                    <a:lnTo>
                      <a:pt x="102569" y="1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50"/>
              <p:cNvSpPr/>
              <p:nvPr/>
            </p:nvSpPr>
            <p:spPr>
              <a:xfrm>
                <a:off x="8023450" y="-54937"/>
                <a:ext cx="944175" cy="944200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37768" fill="none" extrusionOk="0">
                    <a:moveTo>
                      <a:pt x="37767" y="1"/>
                    </a:moveTo>
                    <a:lnTo>
                      <a:pt x="0" y="37767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5" name="Google Shape;3215;p50"/>
            <p:cNvGrpSpPr/>
            <p:nvPr/>
          </p:nvGrpSpPr>
          <p:grpSpPr>
            <a:xfrm rot="10800000">
              <a:off x="352788" y="1272950"/>
              <a:ext cx="266275" cy="167950"/>
              <a:chOff x="3924250" y="4741138"/>
              <a:chExt cx="266275" cy="167950"/>
            </a:xfrm>
          </p:grpSpPr>
          <p:sp>
            <p:nvSpPr>
              <p:cNvPr id="3216" name="Google Shape;3216;p50"/>
              <p:cNvSpPr/>
              <p:nvPr/>
            </p:nvSpPr>
            <p:spPr>
              <a:xfrm>
                <a:off x="3924250" y="4741138"/>
                <a:ext cx="16730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4" y="3714"/>
                    </a:lnTo>
                    <a:lnTo>
                      <a:pt x="6609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2" y="4943"/>
                    </a:lnTo>
                    <a:lnTo>
                      <a:pt x="6118" y="5243"/>
                    </a:lnTo>
                    <a:lnTo>
                      <a:pt x="5927" y="5489"/>
                    </a:lnTo>
                    <a:lnTo>
                      <a:pt x="5708" y="5735"/>
                    </a:lnTo>
                    <a:lnTo>
                      <a:pt x="5462" y="5953"/>
                    </a:lnTo>
                    <a:lnTo>
                      <a:pt x="5217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3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32" y="6718"/>
                    </a:lnTo>
                    <a:lnTo>
                      <a:pt x="3332" y="6718"/>
                    </a:lnTo>
                    <a:lnTo>
                      <a:pt x="3005" y="6690"/>
                    </a:lnTo>
                    <a:lnTo>
                      <a:pt x="2650" y="6636"/>
                    </a:lnTo>
                    <a:lnTo>
                      <a:pt x="2349" y="6554"/>
                    </a:lnTo>
                    <a:lnTo>
                      <a:pt x="2022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02" y="5953"/>
                    </a:lnTo>
                    <a:lnTo>
                      <a:pt x="957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383" y="4943"/>
                    </a:lnTo>
                    <a:lnTo>
                      <a:pt x="247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1" y="3714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1" y="3004"/>
                    </a:lnTo>
                    <a:lnTo>
                      <a:pt x="55" y="2676"/>
                    </a:lnTo>
                    <a:lnTo>
                      <a:pt x="137" y="2348"/>
                    </a:lnTo>
                    <a:lnTo>
                      <a:pt x="247" y="2048"/>
                    </a:lnTo>
                    <a:lnTo>
                      <a:pt x="383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57" y="983"/>
                    </a:lnTo>
                    <a:lnTo>
                      <a:pt x="1202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22" y="273"/>
                    </a:lnTo>
                    <a:lnTo>
                      <a:pt x="2349" y="164"/>
                    </a:lnTo>
                    <a:lnTo>
                      <a:pt x="2650" y="82"/>
                    </a:lnTo>
                    <a:lnTo>
                      <a:pt x="3005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3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7" y="573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7" y="1229"/>
                    </a:lnTo>
                    <a:lnTo>
                      <a:pt x="6118" y="1475"/>
                    </a:lnTo>
                    <a:lnTo>
                      <a:pt x="6282" y="1775"/>
                    </a:lnTo>
                    <a:lnTo>
                      <a:pt x="6418" y="2048"/>
                    </a:lnTo>
                    <a:lnTo>
                      <a:pt x="6527" y="2348"/>
                    </a:lnTo>
                    <a:lnTo>
                      <a:pt x="6609" y="2676"/>
                    </a:lnTo>
                    <a:lnTo>
                      <a:pt x="6664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50"/>
              <p:cNvSpPr/>
              <p:nvPr/>
            </p:nvSpPr>
            <p:spPr>
              <a:xfrm>
                <a:off x="4023250" y="4741138"/>
                <a:ext cx="167275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91" y="3714"/>
                    </a:lnTo>
                    <a:lnTo>
                      <a:pt x="6636" y="4042"/>
                    </a:lnTo>
                    <a:lnTo>
                      <a:pt x="6554" y="4342"/>
                    </a:lnTo>
                    <a:lnTo>
                      <a:pt x="6445" y="4670"/>
                    </a:lnTo>
                    <a:lnTo>
                      <a:pt x="6309" y="4943"/>
                    </a:lnTo>
                    <a:lnTo>
                      <a:pt x="6117" y="5243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89" y="5953"/>
                    </a:lnTo>
                    <a:lnTo>
                      <a:pt x="5216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59" y="6718"/>
                    </a:lnTo>
                    <a:lnTo>
                      <a:pt x="3359" y="6718"/>
                    </a:lnTo>
                    <a:lnTo>
                      <a:pt x="3004" y="6690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29" y="5953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410" y="4943"/>
                    </a:lnTo>
                    <a:lnTo>
                      <a:pt x="273" y="4670"/>
                    </a:lnTo>
                    <a:lnTo>
                      <a:pt x="164" y="4342"/>
                    </a:lnTo>
                    <a:lnTo>
                      <a:pt x="82" y="4042"/>
                    </a:lnTo>
                    <a:lnTo>
                      <a:pt x="28" y="3714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28" y="3004"/>
                    </a:lnTo>
                    <a:lnTo>
                      <a:pt x="82" y="2676"/>
                    </a:lnTo>
                    <a:lnTo>
                      <a:pt x="164" y="2348"/>
                    </a:lnTo>
                    <a:lnTo>
                      <a:pt x="273" y="2048"/>
                    </a:lnTo>
                    <a:lnTo>
                      <a:pt x="410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29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4" y="27"/>
                    </a:lnTo>
                    <a:lnTo>
                      <a:pt x="3359" y="0"/>
                    </a:lnTo>
                    <a:lnTo>
                      <a:pt x="3359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3"/>
                    </a:lnTo>
                    <a:lnTo>
                      <a:pt x="5489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309" y="1775"/>
                    </a:lnTo>
                    <a:lnTo>
                      <a:pt x="6445" y="2048"/>
                    </a:lnTo>
                    <a:lnTo>
                      <a:pt x="6554" y="2348"/>
                    </a:lnTo>
                    <a:lnTo>
                      <a:pt x="6636" y="2676"/>
                    </a:lnTo>
                    <a:lnTo>
                      <a:pt x="6691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18" name="Google Shape;3218;p50"/>
            <p:cNvSpPr/>
            <p:nvPr/>
          </p:nvSpPr>
          <p:spPr>
            <a:xfrm rot="10800000">
              <a:off x="-423425" y="3749300"/>
              <a:ext cx="944175" cy="944200"/>
            </a:xfrm>
            <a:custGeom>
              <a:avLst/>
              <a:gdLst/>
              <a:ahLst/>
              <a:cxnLst/>
              <a:rect l="l" t="t" r="r" b="b"/>
              <a:pathLst>
                <a:path w="37767" h="37768" fill="none" extrusionOk="0">
                  <a:moveTo>
                    <a:pt x="37767" y="1"/>
                  </a:moveTo>
                  <a:lnTo>
                    <a:pt x="0" y="37767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0"/>
            <p:cNvSpPr/>
            <p:nvPr/>
          </p:nvSpPr>
          <p:spPr>
            <a:xfrm rot="10800000">
              <a:off x="-1058937" y="-550737"/>
              <a:ext cx="2564225" cy="2564225"/>
            </a:xfrm>
            <a:custGeom>
              <a:avLst/>
              <a:gdLst/>
              <a:ahLst/>
              <a:cxnLst/>
              <a:rect l="l" t="t" r="r" b="b"/>
              <a:pathLst>
                <a:path w="102569" h="102569" fill="none" extrusionOk="0">
                  <a:moveTo>
                    <a:pt x="0" y="102569"/>
                  </a:moveTo>
                  <a:lnTo>
                    <a:pt x="102569" y="1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772;p42">
            <a:extLst>
              <a:ext uri="{FF2B5EF4-FFF2-40B4-BE49-F238E27FC236}">
                <a16:creationId xmlns:a16="http://schemas.microsoft.com/office/drawing/2014/main" id="{7B8CA6B3-0B01-784F-961A-16D32CC7FE50}"/>
              </a:ext>
            </a:extLst>
          </p:cNvPr>
          <p:cNvSpPr txBox="1">
            <a:spLocks/>
          </p:cNvSpPr>
          <p:nvPr/>
        </p:nvSpPr>
        <p:spPr>
          <a:xfrm>
            <a:off x="571225" y="222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Screenshots for the outputs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20" name="Picture 19" descr="Chart, table&#10;&#10;Description automatically generated with medium confidence">
            <a:extLst>
              <a:ext uri="{FF2B5EF4-FFF2-40B4-BE49-F238E27FC236}">
                <a16:creationId xmlns:a16="http://schemas.microsoft.com/office/drawing/2014/main" id="{A744EFC9-C010-8648-A7F8-10198D61AC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3" y="1535959"/>
            <a:ext cx="5943600" cy="2285365"/>
          </a:xfrm>
          <a:prstGeom prst="rect">
            <a:avLst/>
          </a:prstGeom>
        </p:spPr>
      </p:pic>
      <p:sp>
        <p:nvSpPr>
          <p:cNvPr id="21" name="Text Box 44">
            <a:extLst>
              <a:ext uri="{FF2B5EF4-FFF2-40B4-BE49-F238E27FC236}">
                <a16:creationId xmlns:a16="http://schemas.microsoft.com/office/drawing/2014/main" id="{4DBA2015-D7DE-B043-9151-A0BD37D08B50}"/>
              </a:ext>
            </a:extLst>
          </p:cNvPr>
          <p:cNvSpPr txBox="1"/>
          <p:nvPr/>
        </p:nvSpPr>
        <p:spPr>
          <a:xfrm>
            <a:off x="656409" y="1205430"/>
            <a:ext cx="6578600" cy="3048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Take the 10</a:t>
            </a:r>
            <a:r>
              <a:rPr lang="en-US" sz="1100" baseline="30000" dirty="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US" sz="1100" dirty="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row and 10</a:t>
            </a:r>
            <a:r>
              <a:rPr lang="en-US" sz="1100" baseline="30000" dirty="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US" sz="1100" dirty="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column from D(9) then use the equation to calculate D(10) and it is the final result</a:t>
            </a:r>
            <a:endParaRPr lang="en-S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544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A43CD-204D-40FE-8C63-F6B2C1AD5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49" y="1573916"/>
            <a:ext cx="7985477" cy="2743642"/>
          </a:xfrm>
        </p:spPr>
        <p:txBody>
          <a:bodyPr/>
          <a:lstStyle/>
          <a:p>
            <a:pPr marL="0" indent="0" algn="ctr">
              <a:spcAft>
                <a:spcPts val="1600"/>
              </a:spcAft>
              <a:buSzPts val="1100"/>
              <a:buNone/>
            </a:pPr>
            <a:r>
              <a:rPr lang="en-US" sz="1600" b="1" dirty="0">
                <a:latin typeface="+mn-lt"/>
                <a:ea typeface="Calibri" panose="020F0502020204030204" pitchFamily="34" charset="0"/>
                <a:cs typeface="+mj-cs"/>
              </a:rPr>
              <a:t>T</a:t>
            </a:r>
            <a:r>
              <a:rPr lang="en-US" sz="1600" b="1" dirty="0">
                <a:effectLst/>
                <a:latin typeface="+mn-lt"/>
                <a:ea typeface="Calibri" panose="020F0502020204030204" pitchFamily="34" charset="0"/>
                <a:cs typeface="+mj-cs"/>
              </a:rPr>
              <a:t>he difficulties that faced us during this project phase are: </a:t>
            </a:r>
          </a:p>
          <a:p>
            <a:pPr marL="285750" indent="-285750">
              <a:spcAft>
                <a:spcPts val="16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+mj-cs"/>
              </a:rPr>
              <a:t>Coding a new concept and implementing it, we overcame it by researching and investigating more on it. </a:t>
            </a:r>
          </a:p>
          <a:p>
            <a:pPr marL="285750" indent="-285750">
              <a:spcAft>
                <a:spcPts val="16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+mj-cs"/>
              </a:rPr>
              <a:t>Tracing the matrix due to its large size which made it a little bit complex to trace</a:t>
            </a:r>
          </a:p>
          <a:p>
            <a:pPr marL="285750" indent="-285750">
              <a:spcAft>
                <a:spcPts val="16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+mj-cs"/>
              </a:rPr>
              <a:t>Meeting in-person due to COVID-19, we overcame it by staying in contact regularly with online meetings, we used screen sharing and annotation to enable everyone to stay focused and learn everything we needed to.</a:t>
            </a:r>
            <a:endParaRPr lang="en-US" dirty="0">
              <a:effectLst/>
              <a:latin typeface="+mn-lt"/>
              <a:ea typeface="Calibri" panose="020F0502020204030204" pitchFamily="34" charset="0"/>
              <a:cs typeface="+mj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19E5E3-D6EA-4CA3-9048-AAD2AA88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Difficulties faced during the phase design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1492915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Google Shape;3437;p56"/>
          <p:cNvSpPr txBox="1">
            <a:spLocks noGrp="1"/>
          </p:cNvSpPr>
          <p:nvPr>
            <p:ph type="body" idx="1"/>
          </p:nvPr>
        </p:nvSpPr>
        <p:spPr>
          <a:xfrm>
            <a:off x="713250" y="1359632"/>
            <a:ext cx="7717500" cy="1677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SA" dirty="0">
                <a:latin typeface="+mn-lt"/>
              </a:rPr>
              <a:t>we used </a:t>
            </a:r>
            <a:r>
              <a:rPr lang="en-US" b="1" dirty="0">
                <a:solidFill>
                  <a:srgbClr val="0070C0"/>
                </a:solidFill>
                <a:latin typeface="+mn-lt"/>
              </a:rPr>
              <a:t>Floyd-</a:t>
            </a:r>
            <a:r>
              <a:rPr lang="en-US" b="1" dirty="0" err="1">
                <a:solidFill>
                  <a:srgbClr val="0070C0"/>
                </a:solidFill>
                <a:latin typeface="+mn-lt"/>
              </a:rPr>
              <a:t>Warshall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+mn-lt"/>
              </a:rPr>
              <a:t>algorithm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that uses dynamic programming to get the optimized solution.</a:t>
            </a: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latin typeface="+mn-lt"/>
              </a:rPr>
              <a:t> </a:t>
            </a:r>
            <a:r>
              <a:rPr lang="en-SA" dirty="0">
                <a:latin typeface="+mn-lt"/>
              </a:rPr>
              <a:t>However, we had a brief discussion about </a:t>
            </a:r>
            <a:r>
              <a:rPr lang="en-US" b="1" dirty="0">
                <a:solidFill>
                  <a:srgbClr val="0070C0"/>
                </a:solidFill>
                <a:latin typeface="+mn-lt"/>
              </a:rPr>
              <a:t>dynamic programming</a:t>
            </a:r>
            <a:r>
              <a:rPr lang="en-US" dirty="0">
                <a:latin typeface="+mn-lt"/>
              </a:rPr>
              <a:t> and </a:t>
            </a:r>
            <a:r>
              <a:rPr lang="en-SA" dirty="0">
                <a:latin typeface="+mn-lt"/>
              </a:rPr>
              <a:t>the </a:t>
            </a:r>
            <a:r>
              <a:rPr lang="en-US" dirty="0">
                <a:latin typeface="+mn-lt"/>
              </a:rPr>
              <a:t>main purpose of  Floyd-</a:t>
            </a:r>
            <a:r>
              <a:rPr lang="en-US" dirty="0" err="1">
                <a:latin typeface="+mn-lt"/>
              </a:rPr>
              <a:t>Warshall</a:t>
            </a:r>
            <a:r>
              <a:rPr lang="en-US" dirty="0">
                <a:latin typeface="+mn-lt"/>
              </a:rPr>
              <a:t> algorithm which is </a:t>
            </a:r>
            <a:r>
              <a:rPr lang="en-SA" dirty="0">
                <a:latin typeface="+mn-lt"/>
              </a:rPr>
              <a:t>finding the shortest path between all the pairs of vertices in a direct and indirect weighted graph</a:t>
            </a:r>
            <a:r>
              <a:rPr lang="en-US" dirty="0">
                <a:latin typeface="+mn-lt"/>
              </a:rPr>
              <a:t>.</a:t>
            </a:r>
            <a:endParaRPr lang="en-SA" dirty="0"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438" name="Google Shape;3438;p56"/>
          <p:cNvSpPr txBox="1">
            <a:spLocks noGrp="1"/>
          </p:cNvSpPr>
          <p:nvPr>
            <p:ph type="title"/>
          </p:nvPr>
        </p:nvSpPr>
        <p:spPr>
          <a:xfrm>
            <a:off x="5989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A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4830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" name="Google Shape;2978;p44"/>
          <p:cNvSpPr txBox="1">
            <a:spLocks noGrp="1"/>
          </p:cNvSpPr>
          <p:nvPr>
            <p:ph type="title"/>
          </p:nvPr>
        </p:nvSpPr>
        <p:spPr>
          <a:xfrm>
            <a:off x="2033900" y="1879087"/>
            <a:ext cx="5076200" cy="1385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u="none" dirty="0"/>
              <a:t>T</a:t>
            </a:r>
            <a:r>
              <a:rPr lang="en" sz="6000" u="none" dirty="0"/>
              <a:t>hank</a:t>
            </a:r>
            <a:r>
              <a:rPr lang="en" sz="2800" u="none" dirty="0"/>
              <a:t> </a:t>
            </a:r>
            <a:r>
              <a:rPr lang="en" sz="6000" u="none" dirty="0"/>
              <a:t>You!</a:t>
            </a:r>
            <a:endParaRPr sz="6000" u="none" dirty="0"/>
          </a:p>
        </p:txBody>
      </p:sp>
    </p:spTree>
    <p:extLst>
      <p:ext uri="{BB962C8B-B14F-4D97-AF65-F5344CB8AC3E}">
        <p14:creationId xmlns:p14="http://schemas.microsoft.com/office/powerpoint/2010/main" val="8902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p46"/>
          <p:cNvSpPr txBox="1">
            <a:spLocks noGrp="1"/>
          </p:cNvSpPr>
          <p:nvPr>
            <p:ph type="title"/>
          </p:nvPr>
        </p:nvSpPr>
        <p:spPr>
          <a:xfrm>
            <a:off x="478613" y="45406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</a:t>
            </a:r>
            <a:endParaRPr dirty="0"/>
          </a:p>
        </p:txBody>
      </p:sp>
      <p:sp>
        <p:nvSpPr>
          <p:cNvPr id="3007" name="Google Shape;3007;p46"/>
          <p:cNvSpPr txBox="1"/>
          <p:nvPr/>
        </p:nvSpPr>
        <p:spPr>
          <a:xfrm>
            <a:off x="2163124" y="2179751"/>
            <a:ext cx="3513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sz="2400">
              <a:solidFill>
                <a:schemeClr val="accent4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008" name="Google Shape;3008;p46"/>
          <p:cNvSpPr txBox="1"/>
          <p:nvPr/>
        </p:nvSpPr>
        <p:spPr>
          <a:xfrm>
            <a:off x="1502032" y="2882693"/>
            <a:ext cx="1673477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 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0" name="Google Shape;3010;p46"/>
          <p:cNvSpPr txBox="1"/>
          <p:nvPr/>
        </p:nvSpPr>
        <p:spPr>
          <a:xfrm>
            <a:off x="3057569" y="2873506"/>
            <a:ext cx="1566286" cy="57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Screenshots for the outputs 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2" name="Google Shape;3012;p46"/>
          <p:cNvSpPr txBox="1"/>
          <p:nvPr/>
        </p:nvSpPr>
        <p:spPr>
          <a:xfrm>
            <a:off x="4623855" y="2931984"/>
            <a:ext cx="1437600" cy="94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Difficulties faced during the phase design 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4" name="Google Shape;3014;p46"/>
          <p:cNvSpPr txBox="1"/>
          <p:nvPr/>
        </p:nvSpPr>
        <p:spPr>
          <a:xfrm>
            <a:off x="6047499" y="2873506"/>
            <a:ext cx="14376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 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8" name="Google Shape;3018;p46"/>
          <p:cNvSpPr/>
          <p:nvPr/>
        </p:nvSpPr>
        <p:spPr>
          <a:xfrm>
            <a:off x="1876819" y="1893286"/>
            <a:ext cx="923916" cy="923058"/>
          </a:xfrm>
          <a:custGeom>
            <a:avLst/>
            <a:gdLst/>
            <a:ahLst/>
            <a:cxnLst/>
            <a:rect l="l" t="t" r="r" b="b"/>
            <a:pathLst>
              <a:path w="30149" h="30121" fill="none" extrusionOk="0">
                <a:moveTo>
                  <a:pt x="30148" y="15047"/>
                </a:moveTo>
                <a:lnTo>
                  <a:pt x="30148" y="15047"/>
                </a:lnTo>
                <a:lnTo>
                  <a:pt x="30121" y="14282"/>
                </a:lnTo>
                <a:lnTo>
                  <a:pt x="30066" y="13518"/>
                </a:lnTo>
                <a:lnTo>
                  <a:pt x="29957" y="12753"/>
                </a:lnTo>
                <a:lnTo>
                  <a:pt x="29820" y="12016"/>
                </a:lnTo>
                <a:lnTo>
                  <a:pt x="29657" y="11306"/>
                </a:lnTo>
                <a:lnTo>
                  <a:pt x="29465" y="10568"/>
                </a:lnTo>
                <a:lnTo>
                  <a:pt x="29220" y="9886"/>
                </a:lnTo>
                <a:lnTo>
                  <a:pt x="28947" y="9203"/>
                </a:lnTo>
                <a:lnTo>
                  <a:pt x="28646" y="8520"/>
                </a:lnTo>
                <a:lnTo>
                  <a:pt x="28319" y="7865"/>
                </a:lnTo>
                <a:lnTo>
                  <a:pt x="27964" y="7237"/>
                </a:lnTo>
                <a:lnTo>
                  <a:pt x="27554" y="6636"/>
                </a:lnTo>
                <a:lnTo>
                  <a:pt x="27144" y="6035"/>
                </a:lnTo>
                <a:lnTo>
                  <a:pt x="26707" y="5462"/>
                </a:lnTo>
                <a:lnTo>
                  <a:pt x="26216" y="4916"/>
                </a:lnTo>
                <a:lnTo>
                  <a:pt x="25724" y="4397"/>
                </a:lnTo>
                <a:lnTo>
                  <a:pt x="25205" y="3905"/>
                </a:lnTo>
                <a:lnTo>
                  <a:pt x="24659" y="3441"/>
                </a:lnTo>
                <a:lnTo>
                  <a:pt x="24086" y="2977"/>
                </a:lnTo>
                <a:lnTo>
                  <a:pt x="23485" y="2567"/>
                </a:lnTo>
                <a:lnTo>
                  <a:pt x="22884" y="2185"/>
                </a:lnTo>
                <a:lnTo>
                  <a:pt x="22256" y="1803"/>
                </a:lnTo>
                <a:lnTo>
                  <a:pt x="21601" y="1475"/>
                </a:lnTo>
                <a:lnTo>
                  <a:pt x="20945" y="1175"/>
                </a:lnTo>
                <a:lnTo>
                  <a:pt x="20263" y="902"/>
                </a:lnTo>
                <a:lnTo>
                  <a:pt x="19553" y="656"/>
                </a:lnTo>
                <a:lnTo>
                  <a:pt x="18843" y="465"/>
                </a:lnTo>
                <a:lnTo>
                  <a:pt x="18105" y="301"/>
                </a:lnTo>
                <a:lnTo>
                  <a:pt x="17368" y="164"/>
                </a:lnTo>
                <a:lnTo>
                  <a:pt x="16603" y="55"/>
                </a:lnTo>
                <a:lnTo>
                  <a:pt x="15839" y="0"/>
                </a:lnTo>
                <a:lnTo>
                  <a:pt x="15074" y="0"/>
                </a:lnTo>
                <a:lnTo>
                  <a:pt x="15074" y="0"/>
                </a:lnTo>
                <a:lnTo>
                  <a:pt x="14282" y="0"/>
                </a:lnTo>
                <a:lnTo>
                  <a:pt x="13518" y="55"/>
                </a:lnTo>
                <a:lnTo>
                  <a:pt x="12780" y="164"/>
                </a:lnTo>
                <a:lnTo>
                  <a:pt x="12043" y="301"/>
                </a:lnTo>
                <a:lnTo>
                  <a:pt x="11306" y="465"/>
                </a:lnTo>
                <a:lnTo>
                  <a:pt x="10596" y="656"/>
                </a:lnTo>
                <a:lnTo>
                  <a:pt x="9886" y="902"/>
                </a:lnTo>
                <a:lnTo>
                  <a:pt x="9203" y="1175"/>
                </a:lnTo>
                <a:lnTo>
                  <a:pt x="8548" y="1475"/>
                </a:lnTo>
                <a:lnTo>
                  <a:pt x="7892" y="1803"/>
                </a:lnTo>
                <a:lnTo>
                  <a:pt x="7264" y="2185"/>
                </a:lnTo>
                <a:lnTo>
                  <a:pt x="6636" y="2567"/>
                </a:lnTo>
                <a:lnTo>
                  <a:pt x="6063" y="2977"/>
                </a:lnTo>
                <a:lnTo>
                  <a:pt x="5489" y="3441"/>
                </a:lnTo>
                <a:lnTo>
                  <a:pt x="4943" y="3905"/>
                </a:lnTo>
                <a:lnTo>
                  <a:pt x="4424" y="4397"/>
                </a:lnTo>
                <a:lnTo>
                  <a:pt x="3905" y="4916"/>
                </a:lnTo>
                <a:lnTo>
                  <a:pt x="3441" y="5462"/>
                </a:lnTo>
                <a:lnTo>
                  <a:pt x="3004" y="6035"/>
                </a:lnTo>
                <a:lnTo>
                  <a:pt x="2567" y="6636"/>
                </a:lnTo>
                <a:lnTo>
                  <a:pt x="2185" y="7237"/>
                </a:lnTo>
                <a:lnTo>
                  <a:pt x="1830" y="7865"/>
                </a:lnTo>
                <a:lnTo>
                  <a:pt x="1475" y="8520"/>
                </a:lnTo>
                <a:lnTo>
                  <a:pt x="1174" y="9203"/>
                </a:lnTo>
                <a:lnTo>
                  <a:pt x="901" y="9886"/>
                </a:lnTo>
                <a:lnTo>
                  <a:pt x="683" y="10568"/>
                </a:lnTo>
                <a:lnTo>
                  <a:pt x="464" y="11306"/>
                </a:lnTo>
                <a:lnTo>
                  <a:pt x="301" y="12016"/>
                </a:lnTo>
                <a:lnTo>
                  <a:pt x="164" y="12753"/>
                </a:lnTo>
                <a:lnTo>
                  <a:pt x="82" y="13518"/>
                </a:lnTo>
                <a:lnTo>
                  <a:pt x="28" y="14282"/>
                </a:lnTo>
                <a:lnTo>
                  <a:pt x="0" y="15047"/>
                </a:lnTo>
                <a:lnTo>
                  <a:pt x="0" y="15047"/>
                </a:lnTo>
                <a:lnTo>
                  <a:pt x="28" y="15839"/>
                </a:lnTo>
                <a:lnTo>
                  <a:pt x="82" y="16603"/>
                </a:lnTo>
                <a:lnTo>
                  <a:pt x="164" y="17341"/>
                </a:lnTo>
                <a:lnTo>
                  <a:pt x="301" y="18105"/>
                </a:lnTo>
                <a:lnTo>
                  <a:pt x="464" y="18815"/>
                </a:lnTo>
                <a:lnTo>
                  <a:pt x="683" y="19553"/>
                </a:lnTo>
                <a:lnTo>
                  <a:pt x="901" y="20235"/>
                </a:lnTo>
                <a:lnTo>
                  <a:pt x="1174" y="20918"/>
                </a:lnTo>
                <a:lnTo>
                  <a:pt x="1475" y="21601"/>
                </a:lnTo>
                <a:lnTo>
                  <a:pt x="1830" y="22229"/>
                </a:lnTo>
                <a:lnTo>
                  <a:pt x="2185" y="22884"/>
                </a:lnTo>
                <a:lnTo>
                  <a:pt x="2567" y="23485"/>
                </a:lnTo>
                <a:lnTo>
                  <a:pt x="3004" y="24086"/>
                </a:lnTo>
                <a:lnTo>
                  <a:pt x="3441" y="24632"/>
                </a:lnTo>
                <a:lnTo>
                  <a:pt x="3905" y="25178"/>
                </a:lnTo>
                <a:lnTo>
                  <a:pt x="4424" y="25724"/>
                </a:lnTo>
                <a:lnTo>
                  <a:pt x="4943" y="26216"/>
                </a:lnTo>
                <a:lnTo>
                  <a:pt x="5489" y="26680"/>
                </a:lnTo>
                <a:lnTo>
                  <a:pt x="6063" y="27144"/>
                </a:lnTo>
                <a:lnTo>
                  <a:pt x="6636" y="27554"/>
                </a:lnTo>
                <a:lnTo>
                  <a:pt x="7264" y="27936"/>
                </a:lnTo>
                <a:lnTo>
                  <a:pt x="7892" y="28319"/>
                </a:lnTo>
                <a:lnTo>
                  <a:pt x="8548" y="28646"/>
                </a:lnTo>
                <a:lnTo>
                  <a:pt x="9203" y="28947"/>
                </a:lnTo>
                <a:lnTo>
                  <a:pt x="9886" y="29220"/>
                </a:lnTo>
                <a:lnTo>
                  <a:pt x="10596" y="29438"/>
                </a:lnTo>
                <a:lnTo>
                  <a:pt x="11306" y="29657"/>
                </a:lnTo>
                <a:lnTo>
                  <a:pt x="12043" y="29820"/>
                </a:lnTo>
                <a:lnTo>
                  <a:pt x="12780" y="29957"/>
                </a:lnTo>
                <a:lnTo>
                  <a:pt x="13518" y="30039"/>
                </a:lnTo>
                <a:lnTo>
                  <a:pt x="14282" y="30121"/>
                </a:lnTo>
                <a:lnTo>
                  <a:pt x="15074" y="30121"/>
                </a:lnTo>
                <a:lnTo>
                  <a:pt x="15074" y="30121"/>
                </a:lnTo>
                <a:lnTo>
                  <a:pt x="15839" y="30121"/>
                </a:lnTo>
                <a:lnTo>
                  <a:pt x="16603" y="30039"/>
                </a:lnTo>
                <a:lnTo>
                  <a:pt x="17368" y="29957"/>
                </a:lnTo>
                <a:lnTo>
                  <a:pt x="18105" y="29820"/>
                </a:lnTo>
                <a:lnTo>
                  <a:pt x="18843" y="29657"/>
                </a:lnTo>
                <a:lnTo>
                  <a:pt x="19553" y="29438"/>
                </a:lnTo>
                <a:lnTo>
                  <a:pt x="20263" y="29220"/>
                </a:lnTo>
                <a:lnTo>
                  <a:pt x="20945" y="28947"/>
                </a:lnTo>
                <a:lnTo>
                  <a:pt x="21601" y="28646"/>
                </a:lnTo>
                <a:lnTo>
                  <a:pt x="22256" y="28319"/>
                </a:lnTo>
                <a:lnTo>
                  <a:pt x="22884" y="27936"/>
                </a:lnTo>
                <a:lnTo>
                  <a:pt x="23485" y="27554"/>
                </a:lnTo>
                <a:lnTo>
                  <a:pt x="24086" y="27144"/>
                </a:lnTo>
                <a:lnTo>
                  <a:pt x="24659" y="26680"/>
                </a:lnTo>
                <a:lnTo>
                  <a:pt x="25205" y="26216"/>
                </a:lnTo>
                <a:lnTo>
                  <a:pt x="25724" y="25724"/>
                </a:lnTo>
                <a:lnTo>
                  <a:pt x="26216" y="25178"/>
                </a:lnTo>
                <a:lnTo>
                  <a:pt x="26707" y="24632"/>
                </a:lnTo>
                <a:lnTo>
                  <a:pt x="27144" y="24086"/>
                </a:lnTo>
                <a:lnTo>
                  <a:pt x="27554" y="23485"/>
                </a:lnTo>
                <a:lnTo>
                  <a:pt x="27964" y="22884"/>
                </a:lnTo>
                <a:lnTo>
                  <a:pt x="28319" y="22229"/>
                </a:lnTo>
                <a:lnTo>
                  <a:pt x="28646" y="21601"/>
                </a:lnTo>
                <a:lnTo>
                  <a:pt x="28947" y="20918"/>
                </a:lnTo>
                <a:lnTo>
                  <a:pt x="29220" y="20235"/>
                </a:lnTo>
                <a:lnTo>
                  <a:pt x="29465" y="19553"/>
                </a:lnTo>
                <a:lnTo>
                  <a:pt x="29657" y="18815"/>
                </a:lnTo>
                <a:lnTo>
                  <a:pt x="29820" y="18105"/>
                </a:lnTo>
                <a:lnTo>
                  <a:pt x="29957" y="17341"/>
                </a:lnTo>
                <a:lnTo>
                  <a:pt x="30066" y="16603"/>
                </a:lnTo>
                <a:lnTo>
                  <a:pt x="30121" y="15839"/>
                </a:lnTo>
                <a:lnTo>
                  <a:pt x="30148" y="15047"/>
                </a:lnTo>
                <a:lnTo>
                  <a:pt x="30148" y="15047"/>
                </a:lnTo>
                <a:close/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9" name="Google Shape;3019;p46"/>
          <p:cNvSpPr/>
          <p:nvPr/>
        </p:nvSpPr>
        <p:spPr>
          <a:xfrm>
            <a:off x="1996392" y="2012753"/>
            <a:ext cx="684759" cy="684123"/>
          </a:xfrm>
          <a:custGeom>
            <a:avLst/>
            <a:gdLst/>
            <a:ahLst/>
            <a:cxnLst/>
            <a:rect l="l" t="t" r="r" b="b"/>
            <a:pathLst>
              <a:path w="30149" h="30121" fill="none" extrusionOk="0">
                <a:moveTo>
                  <a:pt x="30148" y="15047"/>
                </a:moveTo>
                <a:lnTo>
                  <a:pt x="30148" y="15047"/>
                </a:lnTo>
                <a:lnTo>
                  <a:pt x="30121" y="14282"/>
                </a:lnTo>
                <a:lnTo>
                  <a:pt x="30066" y="13518"/>
                </a:lnTo>
                <a:lnTo>
                  <a:pt x="29957" y="12753"/>
                </a:lnTo>
                <a:lnTo>
                  <a:pt x="29820" y="12016"/>
                </a:lnTo>
                <a:lnTo>
                  <a:pt x="29657" y="11306"/>
                </a:lnTo>
                <a:lnTo>
                  <a:pt x="29465" y="10568"/>
                </a:lnTo>
                <a:lnTo>
                  <a:pt x="29220" y="9886"/>
                </a:lnTo>
                <a:lnTo>
                  <a:pt x="28947" y="9203"/>
                </a:lnTo>
                <a:lnTo>
                  <a:pt x="28646" y="8520"/>
                </a:lnTo>
                <a:lnTo>
                  <a:pt x="28319" y="7865"/>
                </a:lnTo>
                <a:lnTo>
                  <a:pt x="27964" y="7237"/>
                </a:lnTo>
                <a:lnTo>
                  <a:pt x="27554" y="6636"/>
                </a:lnTo>
                <a:lnTo>
                  <a:pt x="27144" y="6035"/>
                </a:lnTo>
                <a:lnTo>
                  <a:pt x="26707" y="5462"/>
                </a:lnTo>
                <a:lnTo>
                  <a:pt x="26216" y="4916"/>
                </a:lnTo>
                <a:lnTo>
                  <a:pt x="25724" y="4397"/>
                </a:lnTo>
                <a:lnTo>
                  <a:pt x="25205" y="3905"/>
                </a:lnTo>
                <a:lnTo>
                  <a:pt x="24659" y="3441"/>
                </a:lnTo>
                <a:lnTo>
                  <a:pt x="24086" y="2977"/>
                </a:lnTo>
                <a:lnTo>
                  <a:pt x="23485" y="2567"/>
                </a:lnTo>
                <a:lnTo>
                  <a:pt x="22884" y="2185"/>
                </a:lnTo>
                <a:lnTo>
                  <a:pt x="22256" y="1803"/>
                </a:lnTo>
                <a:lnTo>
                  <a:pt x="21601" y="1475"/>
                </a:lnTo>
                <a:lnTo>
                  <a:pt x="20945" y="1175"/>
                </a:lnTo>
                <a:lnTo>
                  <a:pt x="20263" y="902"/>
                </a:lnTo>
                <a:lnTo>
                  <a:pt x="19553" y="656"/>
                </a:lnTo>
                <a:lnTo>
                  <a:pt x="18843" y="465"/>
                </a:lnTo>
                <a:lnTo>
                  <a:pt x="18105" y="301"/>
                </a:lnTo>
                <a:lnTo>
                  <a:pt x="17368" y="164"/>
                </a:lnTo>
                <a:lnTo>
                  <a:pt x="16603" y="55"/>
                </a:lnTo>
                <a:lnTo>
                  <a:pt x="15839" y="0"/>
                </a:lnTo>
                <a:lnTo>
                  <a:pt x="15074" y="0"/>
                </a:lnTo>
                <a:lnTo>
                  <a:pt x="15074" y="0"/>
                </a:lnTo>
                <a:lnTo>
                  <a:pt x="14282" y="0"/>
                </a:lnTo>
                <a:lnTo>
                  <a:pt x="13518" y="55"/>
                </a:lnTo>
                <a:lnTo>
                  <a:pt x="12780" y="164"/>
                </a:lnTo>
                <a:lnTo>
                  <a:pt x="12043" y="301"/>
                </a:lnTo>
                <a:lnTo>
                  <a:pt x="11306" y="465"/>
                </a:lnTo>
                <a:lnTo>
                  <a:pt x="10596" y="656"/>
                </a:lnTo>
                <a:lnTo>
                  <a:pt x="9886" y="902"/>
                </a:lnTo>
                <a:lnTo>
                  <a:pt x="9203" y="1175"/>
                </a:lnTo>
                <a:lnTo>
                  <a:pt x="8548" y="1475"/>
                </a:lnTo>
                <a:lnTo>
                  <a:pt x="7892" y="1803"/>
                </a:lnTo>
                <a:lnTo>
                  <a:pt x="7264" y="2185"/>
                </a:lnTo>
                <a:lnTo>
                  <a:pt x="6636" y="2567"/>
                </a:lnTo>
                <a:lnTo>
                  <a:pt x="6063" y="2977"/>
                </a:lnTo>
                <a:lnTo>
                  <a:pt x="5489" y="3441"/>
                </a:lnTo>
                <a:lnTo>
                  <a:pt x="4943" y="3905"/>
                </a:lnTo>
                <a:lnTo>
                  <a:pt x="4424" y="4397"/>
                </a:lnTo>
                <a:lnTo>
                  <a:pt x="3905" y="4916"/>
                </a:lnTo>
                <a:lnTo>
                  <a:pt x="3441" y="5462"/>
                </a:lnTo>
                <a:lnTo>
                  <a:pt x="3004" y="6035"/>
                </a:lnTo>
                <a:lnTo>
                  <a:pt x="2567" y="6636"/>
                </a:lnTo>
                <a:lnTo>
                  <a:pt x="2185" y="7237"/>
                </a:lnTo>
                <a:lnTo>
                  <a:pt x="1830" y="7865"/>
                </a:lnTo>
                <a:lnTo>
                  <a:pt x="1475" y="8520"/>
                </a:lnTo>
                <a:lnTo>
                  <a:pt x="1174" y="9203"/>
                </a:lnTo>
                <a:lnTo>
                  <a:pt x="901" y="9886"/>
                </a:lnTo>
                <a:lnTo>
                  <a:pt x="683" y="10568"/>
                </a:lnTo>
                <a:lnTo>
                  <a:pt x="464" y="11306"/>
                </a:lnTo>
                <a:lnTo>
                  <a:pt x="301" y="12016"/>
                </a:lnTo>
                <a:lnTo>
                  <a:pt x="164" y="12753"/>
                </a:lnTo>
                <a:lnTo>
                  <a:pt x="82" y="13518"/>
                </a:lnTo>
                <a:lnTo>
                  <a:pt x="28" y="14282"/>
                </a:lnTo>
                <a:lnTo>
                  <a:pt x="0" y="15047"/>
                </a:lnTo>
                <a:lnTo>
                  <a:pt x="0" y="15047"/>
                </a:lnTo>
                <a:lnTo>
                  <a:pt x="28" y="15839"/>
                </a:lnTo>
                <a:lnTo>
                  <a:pt x="82" y="16603"/>
                </a:lnTo>
                <a:lnTo>
                  <a:pt x="164" y="17341"/>
                </a:lnTo>
                <a:lnTo>
                  <a:pt x="301" y="18105"/>
                </a:lnTo>
                <a:lnTo>
                  <a:pt x="464" y="18815"/>
                </a:lnTo>
                <a:lnTo>
                  <a:pt x="683" y="19553"/>
                </a:lnTo>
                <a:lnTo>
                  <a:pt x="901" y="20235"/>
                </a:lnTo>
                <a:lnTo>
                  <a:pt x="1174" y="20918"/>
                </a:lnTo>
                <a:lnTo>
                  <a:pt x="1475" y="21601"/>
                </a:lnTo>
                <a:lnTo>
                  <a:pt x="1830" y="22229"/>
                </a:lnTo>
                <a:lnTo>
                  <a:pt x="2185" y="22884"/>
                </a:lnTo>
                <a:lnTo>
                  <a:pt x="2567" y="23485"/>
                </a:lnTo>
                <a:lnTo>
                  <a:pt x="3004" y="24086"/>
                </a:lnTo>
                <a:lnTo>
                  <a:pt x="3441" y="24632"/>
                </a:lnTo>
                <a:lnTo>
                  <a:pt x="3905" y="25178"/>
                </a:lnTo>
                <a:lnTo>
                  <a:pt x="4424" y="25724"/>
                </a:lnTo>
                <a:lnTo>
                  <a:pt x="4943" y="26216"/>
                </a:lnTo>
                <a:lnTo>
                  <a:pt x="5489" y="26680"/>
                </a:lnTo>
                <a:lnTo>
                  <a:pt x="6063" y="27144"/>
                </a:lnTo>
                <a:lnTo>
                  <a:pt x="6636" y="27554"/>
                </a:lnTo>
                <a:lnTo>
                  <a:pt x="7264" y="27936"/>
                </a:lnTo>
                <a:lnTo>
                  <a:pt x="7892" y="28319"/>
                </a:lnTo>
                <a:lnTo>
                  <a:pt x="8548" y="28646"/>
                </a:lnTo>
                <a:lnTo>
                  <a:pt x="9203" y="28947"/>
                </a:lnTo>
                <a:lnTo>
                  <a:pt x="9886" y="29220"/>
                </a:lnTo>
                <a:lnTo>
                  <a:pt x="10596" y="29438"/>
                </a:lnTo>
                <a:lnTo>
                  <a:pt x="11306" y="29657"/>
                </a:lnTo>
                <a:lnTo>
                  <a:pt x="12043" y="29820"/>
                </a:lnTo>
                <a:lnTo>
                  <a:pt x="12780" y="29957"/>
                </a:lnTo>
                <a:lnTo>
                  <a:pt x="13518" y="30039"/>
                </a:lnTo>
                <a:lnTo>
                  <a:pt x="14282" y="30121"/>
                </a:lnTo>
                <a:lnTo>
                  <a:pt x="15074" y="30121"/>
                </a:lnTo>
                <a:lnTo>
                  <a:pt x="15074" y="30121"/>
                </a:lnTo>
                <a:lnTo>
                  <a:pt x="15839" y="30121"/>
                </a:lnTo>
                <a:lnTo>
                  <a:pt x="16603" y="30039"/>
                </a:lnTo>
                <a:lnTo>
                  <a:pt x="17368" y="29957"/>
                </a:lnTo>
                <a:lnTo>
                  <a:pt x="18105" y="29820"/>
                </a:lnTo>
                <a:lnTo>
                  <a:pt x="18843" y="29657"/>
                </a:lnTo>
                <a:lnTo>
                  <a:pt x="19553" y="29438"/>
                </a:lnTo>
                <a:lnTo>
                  <a:pt x="20263" y="29220"/>
                </a:lnTo>
                <a:lnTo>
                  <a:pt x="20945" y="28947"/>
                </a:lnTo>
                <a:lnTo>
                  <a:pt x="21601" y="28646"/>
                </a:lnTo>
                <a:lnTo>
                  <a:pt x="22256" y="28319"/>
                </a:lnTo>
                <a:lnTo>
                  <a:pt x="22884" y="27936"/>
                </a:lnTo>
                <a:lnTo>
                  <a:pt x="23485" y="27554"/>
                </a:lnTo>
                <a:lnTo>
                  <a:pt x="24086" y="27144"/>
                </a:lnTo>
                <a:lnTo>
                  <a:pt x="24659" y="26680"/>
                </a:lnTo>
                <a:lnTo>
                  <a:pt x="25205" y="26216"/>
                </a:lnTo>
                <a:lnTo>
                  <a:pt x="25724" y="25724"/>
                </a:lnTo>
                <a:lnTo>
                  <a:pt x="26216" y="25178"/>
                </a:lnTo>
                <a:lnTo>
                  <a:pt x="26707" y="24632"/>
                </a:lnTo>
                <a:lnTo>
                  <a:pt x="27144" y="24086"/>
                </a:lnTo>
                <a:lnTo>
                  <a:pt x="27554" y="23485"/>
                </a:lnTo>
                <a:lnTo>
                  <a:pt x="27964" y="22884"/>
                </a:lnTo>
                <a:lnTo>
                  <a:pt x="28319" y="22229"/>
                </a:lnTo>
                <a:lnTo>
                  <a:pt x="28646" y="21601"/>
                </a:lnTo>
                <a:lnTo>
                  <a:pt x="28947" y="20918"/>
                </a:lnTo>
                <a:lnTo>
                  <a:pt x="29220" y="20235"/>
                </a:lnTo>
                <a:lnTo>
                  <a:pt x="29465" y="19553"/>
                </a:lnTo>
                <a:lnTo>
                  <a:pt x="29657" y="18815"/>
                </a:lnTo>
                <a:lnTo>
                  <a:pt x="29820" y="18105"/>
                </a:lnTo>
                <a:lnTo>
                  <a:pt x="29957" y="17341"/>
                </a:lnTo>
                <a:lnTo>
                  <a:pt x="30066" y="16603"/>
                </a:lnTo>
                <a:lnTo>
                  <a:pt x="30121" y="15839"/>
                </a:lnTo>
                <a:lnTo>
                  <a:pt x="30148" y="15047"/>
                </a:lnTo>
                <a:lnTo>
                  <a:pt x="30148" y="15047"/>
                </a:lnTo>
                <a:close/>
              </a:path>
            </a:pathLst>
          </a:custGeom>
          <a:noFill/>
          <a:ln w="68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0" name="Google Shape;3020;p46"/>
          <p:cNvSpPr txBox="1"/>
          <p:nvPr/>
        </p:nvSpPr>
        <p:spPr>
          <a:xfrm>
            <a:off x="3638974" y="2179751"/>
            <a:ext cx="3513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2400">
              <a:solidFill>
                <a:schemeClr val="accent6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021" name="Google Shape;3021;p46"/>
          <p:cNvSpPr/>
          <p:nvPr/>
        </p:nvSpPr>
        <p:spPr>
          <a:xfrm>
            <a:off x="3352669" y="1893286"/>
            <a:ext cx="923916" cy="923058"/>
          </a:xfrm>
          <a:custGeom>
            <a:avLst/>
            <a:gdLst/>
            <a:ahLst/>
            <a:cxnLst/>
            <a:rect l="l" t="t" r="r" b="b"/>
            <a:pathLst>
              <a:path w="30149" h="30121" fill="none" extrusionOk="0">
                <a:moveTo>
                  <a:pt x="30148" y="15047"/>
                </a:moveTo>
                <a:lnTo>
                  <a:pt x="30148" y="15047"/>
                </a:lnTo>
                <a:lnTo>
                  <a:pt x="30121" y="14282"/>
                </a:lnTo>
                <a:lnTo>
                  <a:pt x="30066" y="13518"/>
                </a:lnTo>
                <a:lnTo>
                  <a:pt x="29957" y="12753"/>
                </a:lnTo>
                <a:lnTo>
                  <a:pt x="29820" y="12016"/>
                </a:lnTo>
                <a:lnTo>
                  <a:pt x="29657" y="11306"/>
                </a:lnTo>
                <a:lnTo>
                  <a:pt x="29465" y="10568"/>
                </a:lnTo>
                <a:lnTo>
                  <a:pt x="29220" y="9886"/>
                </a:lnTo>
                <a:lnTo>
                  <a:pt x="28947" y="9203"/>
                </a:lnTo>
                <a:lnTo>
                  <a:pt x="28646" y="8520"/>
                </a:lnTo>
                <a:lnTo>
                  <a:pt x="28319" y="7865"/>
                </a:lnTo>
                <a:lnTo>
                  <a:pt x="27964" y="7237"/>
                </a:lnTo>
                <a:lnTo>
                  <a:pt x="27554" y="6636"/>
                </a:lnTo>
                <a:lnTo>
                  <a:pt x="27144" y="6035"/>
                </a:lnTo>
                <a:lnTo>
                  <a:pt x="26707" y="5462"/>
                </a:lnTo>
                <a:lnTo>
                  <a:pt x="26216" y="4916"/>
                </a:lnTo>
                <a:lnTo>
                  <a:pt x="25724" y="4397"/>
                </a:lnTo>
                <a:lnTo>
                  <a:pt x="25205" y="3905"/>
                </a:lnTo>
                <a:lnTo>
                  <a:pt x="24659" y="3441"/>
                </a:lnTo>
                <a:lnTo>
                  <a:pt x="24086" y="2977"/>
                </a:lnTo>
                <a:lnTo>
                  <a:pt x="23485" y="2567"/>
                </a:lnTo>
                <a:lnTo>
                  <a:pt x="22884" y="2185"/>
                </a:lnTo>
                <a:lnTo>
                  <a:pt x="22256" y="1803"/>
                </a:lnTo>
                <a:lnTo>
                  <a:pt x="21601" y="1475"/>
                </a:lnTo>
                <a:lnTo>
                  <a:pt x="20945" y="1175"/>
                </a:lnTo>
                <a:lnTo>
                  <a:pt x="20263" y="902"/>
                </a:lnTo>
                <a:lnTo>
                  <a:pt x="19553" y="656"/>
                </a:lnTo>
                <a:lnTo>
                  <a:pt x="18843" y="465"/>
                </a:lnTo>
                <a:lnTo>
                  <a:pt x="18105" y="301"/>
                </a:lnTo>
                <a:lnTo>
                  <a:pt x="17368" y="164"/>
                </a:lnTo>
                <a:lnTo>
                  <a:pt x="16603" y="55"/>
                </a:lnTo>
                <a:lnTo>
                  <a:pt x="15839" y="0"/>
                </a:lnTo>
                <a:lnTo>
                  <a:pt x="15074" y="0"/>
                </a:lnTo>
                <a:lnTo>
                  <a:pt x="15074" y="0"/>
                </a:lnTo>
                <a:lnTo>
                  <a:pt x="14282" y="0"/>
                </a:lnTo>
                <a:lnTo>
                  <a:pt x="13518" y="55"/>
                </a:lnTo>
                <a:lnTo>
                  <a:pt x="12780" y="164"/>
                </a:lnTo>
                <a:lnTo>
                  <a:pt x="12043" y="301"/>
                </a:lnTo>
                <a:lnTo>
                  <a:pt x="11306" y="465"/>
                </a:lnTo>
                <a:lnTo>
                  <a:pt x="10596" y="656"/>
                </a:lnTo>
                <a:lnTo>
                  <a:pt x="9886" y="902"/>
                </a:lnTo>
                <a:lnTo>
                  <a:pt x="9203" y="1175"/>
                </a:lnTo>
                <a:lnTo>
                  <a:pt x="8548" y="1475"/>
                </a:lnTo>
                <a:lnTo>
                  <a:pt x="7892" y="1803"/>
                </a:lnTo>
                <a:lnTo>
                  <a:pt x="7264" y="2185"/>
                </a:lnTo>
                <a:lnTo>
                  <a:pt x="6636" y="2567"/>
                </a:lnTo>
                <a:lnTo>
                  <a:pt x="6063" y="2977"/>
                </a:lnTo>
                <a:lnTo>
                  <a:pt x="5489" y="3441"/>
                </a:lnTo>
                <a:lnTo>
                  <a:pt x="4943" y="3905"/>
                </a:lnTo>
                <a:lnTo>
                  <a:pt x="4424" y="4397"/>
                </a:lnTo>
                <a:lnTo>
                  <a:pt x="3905" y="4916"/>
                </a:lnTo>
                <a:lnTo>
                  <a:pt x="3441" y="5462"/>
                </a:lnTo>
                <a:lnTo>
                  <a:pt x="3004" y="6035"/>
                </a:lnTo>
                <a:lnTo>
                  <a:pt x="2567" y="6636"/>
                </a:lnTo>
                <a:lnTo>
                  <a:pt x="2185" y="7237"/>
                </a:lnTo>
                <a:lnTo>
                  <a:pt x="1830" y="7865"/>
                </a:lnTo>
                <a:lnTo>
                  <a:pt x="1475" y="8520"/>
                </a:lnTo>
                <a:lnTo>
                  <a:pt x="1174" y="9203"/>
                </a:lnTo>
                <a:lnTo>
                  <a:pt x="901" y="9886"/>
                </a:lnTo>
                <a:lnTo>
                  <a:pt x="683" y="10568"/>
                </a:lnTo>
                <a:lnTo>
                  <a:pt x="464" y="11306"/>
                </a:lnTo>
                <a:lnTo>
                  <a:pt x="301" y="12016"/>
                </a:lnTo>
                <a:lnTo>
                  <a:pt x="164" y="12753"/>
                </a:lnTo>
                <a:lnTo>
                  <a:pt x="82" y="13518"/>
                </a:lnTo>
                <a:lnTo>
                  <a:pt x="28" y="14282"/>
                </a:lnTo>
                <a:lnTo>
                  <a:pt x="0" y="15047"/>
                </a:lnTo>
                <a:lnTo>
                  <a:pt x="0" y="15047"/>
                </a:lnTo>
                <a:lnTo>
                  <a:pt x="28" y="15839"/>
                </a:lnTo>
                <a:lnTo>
                  <a:pt x="82" y="16603"/>
                </a:lnTo>
                <a:lnTo>
                  <a:pt x="164" y="17341"/>
                </a:lnTo>
                <a:lnTo>
                  <a:pt x="301" y="18105"/>
                </a:lnTo>
                <a:lnTo>
                  <a:pt x="464" y="18815"/>
                </a:lnTo>
                <a:lnTo>
                  <a:pt x="683" y="19553"/>
                </a:lnTo>
                <a:lnTo>
                  <a:pt x="901" y="20235"/>
                </a:lnTo>
                <a:lnTo>
                  <a:pt x="1174" y="20918"/>
                </a:lnTo>
                <a:lnTo>
                  <a:pt x="1475" y="21601"/>
                </a:lnTo>
                <a:lnTo>
                  <a:pt x="1830" y="22229"/>
                </a:lnTo>
                <a:lnTo>
                  <a:pt x="2185" y="22884"/>
                </a:lnTo>
                <a:lnTo>
                  <a:pt x="2567" y="23485"/>
                </a:lnTo>
                <a:lnTo>
                  <a:pt x="3004" y="24086"/>
                </a:lnTo>
                <a:lnTo>
                  <a:pt x="3441" y="24632"/>
                </a:lnTo>
                <a:lnTo>
                  <a:pt x="3905" y="25178"/>
                </a:lnTo>
                <a:lnTo>
                  <a:pt x="4424" y="25724"/>
                </a:lnTo>
                <a:lnTo>
                  <a:pt x="4943" y="26216"/>
                </a:lnTo>
                <a:lnTo>
                  <a:pt x="5489" y="26680"/>
                </a:lnTo>
                <a:lnTo>
                  <a:pt x="6063" y="27144"/>
                </a:lnTo>
                <a:lnTo>
                  <a:pt x="6636" y="27554"/>
                </a:lnTo>
                <a:lnTo>
                  <a:pt x="7264" y="27936"/>
                </a:lnTo>
                <a:lnTo>
                  <a:pt x="7892" y="28319"/>
                </a:lnTo>
                <a:lnTo>
                  <a:pt x="8548" y="28646"/>
                </a:lnTo>
                <a:lnTo>
                  <a:pt x="9203" y="28947"/>
                </a:lnTo>
                <a:lnTo>
                  <a:pt x="9886" y="29220"/>
                </a:lnTo>
                <a:lnTo>
                  <a:pt x="10596" y="29438"/>
                </a:lnTo>
                <a:lnTo>
                  <a:pt x="11306" y="29657"/>
                </a:lnTo>
                <a:lnTo>
                  <a:pt x="12043" y="29820"/>
                </a:lnTo>
                <a:lnTo>
                  <a:pt x="12780" y="29957"/>
                </a:lnTo>
                <a:lnTo>
                  <a:pt x="13518" y="30039"/>
                </a:lnTo>
                <a:lnTo>
                  <a:pt x="14282" y="30121"/>
                </a:lnTo>
                <a:lnTo>
                  <a:pt x="15074" y="30121"/>
                </a:lnTo>
                <a:lnTo>
                  <a:pt x="15074" y="30121"/>
                </a:lnTo>
                <a:lnTo>
                  <a:pt x="15839" y="30121"/>
                </a:lnTo>
                <a:lnTo>
                  <a:pt x="16603" y="30039"/>
                </a:lnTo>
                <a:lnTo>
                  <a:pt x="17368" y="29957"/>
                </a:lnTo>
                <a:lnTo>
                  <a:pt x="18105" y="29820"/>
                </a:lnTo>
                <a:lnTo>
                  <a:pt x="18843" y="29657"/>
                </a:lnTo>
                <a:lnTo>
                  <a:pt x="19553" y="29438"/>
                </a:lnTo>
                <a:lnTo>
                  <a:pt x="20263" y="29220"/>
                </a:lnTo>
                <a:lnTo>
                  <a:pt x="20945" y="28947"/>
                </a:lnTo>
                <a:lnTo>
                  <a:pt x="21601" y="28646"/>
                </a:lnTo>
                <a:lnTo>
                  <a:pt x="22256" y="28319"/>
                </a:lnTo>
                <a:lnTo>
                  <a:pt x="22884" y="27936"/>
                </a:lnTo>
                <a:lnTo>
                  <a:pt x="23485" y="27554"/>
                </a:lnTo>
                <a:lnTo>
                  <a:pt x="24086" y="27144"/>
                </a:lnTo>
                <a:lnTo>
                  <a:pt x="24659" y="26680"/>
                </a:lnTo>
                <a:lnTo>
                  <a:pt x="25205" y="26216"/>
                </a:lnTo>
                <a:lnTo>
                  <a:pt x="25724" y="25724"/>
                </a:lnTo>
                <a:lnTo>
                  <a:pt x="26216" y="25178"/>
                </a:lnTo>
                <a:lnTo>
                  <a:pt x="26707" y="24632"/>
                </a:lnTo>
                <a:lnTo>
                  <a:pt x="27144" y="24086"/>
                </a:lnTo>
                <a:lnTo>
                  <a:pt x="27554" y="23485"/>
                </a:lnTo>
                <a:lnTo>
                  <a:pt x="27964" y="22884"/>
                </a:lnTo>
                <a:lnTo>
                  <a:pt x="28319" y="22229"/>
                </a:lnTo>
                <a:lnTo>
                  <a:pt x="28646" y="21601"/>
                </a:lnTo>
                <a:lnTo>
                  <a:pt x="28947" y="20918"/>
                </a:lnTo>
                <a:lnTo>
                  <a:pt x="29220" y="20235"/>
                </a:lnTo>
                <a:lnTo>
                  <a:pt x="29465" y="19553"/>
                </a:lnTo>
                <a:lnTo>
                  <a:pt x="29657" y="18815"/>
                </a:lnTo>
                <a:lnTo>
                  <a:pt x="29820" y="18105"/>
                </a:lnTo>
                <a:lnTo>
                  <a:pt x="29957" y="17341"/>
                </a:lnTo>
                <a:lnTo>
                  <a:pt x="30066" y="16603"/>
                </a:lnTo>
                <a:lnTo>
                  <a:pt x="30121" y="15839"/>
                </a:lnTo>
                <a:lnTo>
                  <a:pt x="30148" y="15047"/>
                </a:lnTo>
                <a:lnTo>
                  <a:pt x="30148" y="15047"/>
                </a:lnTo>
                <a:close/>
              </a:path>
            </a:pathLst>
          </a:custGeom>
          <a:noFill/>
          <a:ln w="190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2" name="Google Shape;3022;p46"/>
          <p:cNvSpPr/>
          <p:nvPr/>
        </p:nvSpPr>
        <p:spPr>
          <a:xfrm>
            <a:off x="3472242" y="2012753"/>
            <a:ext cx="684759" cy="684123"/>
          </a:xfrm>
          <a:custGeom>
            <a:avLst/>
            <a:gdLst/>
            <a:ahLst/>
            <a:cxnLst/>
            <a:rect l="l" t="t" r="r" b="b"/>
            <a:pathLst>
              <a:path w="30149" h="30121" fill="none" extrusionOk="0">
                <a:moveTo>
                  <a:pt x="30148" y="15047"/>
                </a:moveTo>
                <a:lnTo>
                  <a:pt x="30148" y="15047"/>
                </a:lnTo>
                <a:lnTo>
                  <a:pt x="30121" y="14282"/>
                </a:lnTo>
                <a:lnTo>
                  <a:pt x="30066" y="13518"/>
                </a:lnTo>
                <a:lnTo>
                  <a:pt x="29957" y="12753"/>
                </a:lnTo>
                <a:lnTo>
                  <a:pt x="29820" y="12016"/>
                </a:lnTo>
                <a:lnTo>
                  <a:pt x="29657" y="11306"/>
                </a:lnTo>
                <a:lnTo>
                  <a:pt x="29465" y="10568"/>
                </a:lnTo>
                <a:lnTo>
                  <a:pt x="29220" y="9886"/>
                </a:lnTo>
                <a:lnTo>
                  <a:pt x="28947" y="9203"/>
                </a:lnTo>
                <a:lnTo>
                  <a:pt x="28646" y="8520"/>
                </a:lnTo>
                <a:lnTo>
                  <a:pt x="28319" y="7865"/>
                </a:lnTo>
                <a:lnTo>
                  <a:pt x="27964" y="7237"/>
                </a:lnTo>
                <a:lnTo>
                  <a:pt x="27554" y="6636"/>
                </a:lnTo>
                <a:lnTo>
                  <a:pt x="27144" y="6035"/>
                </a:lnTo>
                <a:lnTo>
                  <a:pt x="26707" y="5462"/>
                </a:lnTo>
                <a:lnTo>
                  <a:pt x="26216" y="4916"/>
                </a:lnTo>
                <a:lnTo>
                  <a:pt x="25724" y="4397"/>
                </a:lnTo>
                <a:lnTo>
                  <a:pt x="25205" y="3905"/>
                </a:lnTo>
                <a:lnTo>
                  <a:pt x="24659" y="3441"/>
                </a:lnTo>
                <a:lnTo>
                  <a:pt x="24086" y="2977"/>
                </a:lnTo>
                <a:lnTo>
                  <a:pt x="23485" y="2567"/>
                </a:lnTo>
                <a:lnTo>
                  <a:pt x="22884" y="2185"/>
                </a:lnTo>
                <a:lnTo>
                  <a:pt x="22256" y="1803"/>
                </a:lnTo>
                <a:lnTo>
                  <a:pt x="21601" y="1475"/>
                </a:lnTo>
                <a:lnTo>
                  <a:pt x="20945" y="1175"/>
                </a:lnTo>
                <a:lnTo>
                  <a:pt x="20263" y="902"/>
                </a:lnTo>
                <a:lnTo>
                  <a:pt x="19553" y="656"/>
                </a:lnTo>
                <a:lnTo>
                  <a:pt x="18843" y="465"/>
                </a:lnTo>
                <a:lnTo>
                  <a:pt x="18105" y="301"/>
                </a:lnTo>
                <a:lnTo>
                  <a:pt x="17368" y="164"/>
                </a:lnTo>
                <a:lnTo>
                  <a:pt x="16603" y="55"/>
                </a:lnTo>
                <a:lnTo>
                  <a:pt x="15839" y="0"/>
                </a:lnTo>
                <a:lnTo>
                  <a:pt x="15074" y="0"/>
                </a:lnTo>
                <a:lnTo>
                  <a:pt x="15074" y="0"/>
                </a:lnTo>
                <a:lnTo>
                  <a:pt x="14282" y="0"/>
                </a:lnTo>
                <a:lnTo>
                  <a:pt x="13518" y="55"/>
                </a:lnTo>
                <a:lnTo>
                  <a:pt x="12780" y="164"/>
                </a:lnTo>
                <a:lnTo>
                  <a:pt x="12043" y="301"/>
                </a:lnTo>
                <a:lnTo>
                  <a:pt x="11306" y="465"/>
                </a:lnTo>
                <a:lnTo>
                  <a:pt x="10596" y="656"/>
                </a:lnTo>
                <a:lnTo>
                  <a:pt x="9886" y="902"/>
                </a:lnTo>
                <a:lnTo>
                  <a:pt x="9203" y="1175"/>
                </a:lnTo>
                <a:lnTo>
                  <a:pt x="8548" y="1475"/>
                </a:lnTo>
                <a:lnTo>
                  <a:pt x="7892" y="1803"/>
                </a:lnTo>
                <a:lnTo>
                  <a:pt x="7264" y="2185"/>
                </a:lnTo>
                <a:lnTo>
                  <a:pt x="6636" y="2567"/>
                </a:lnTo>
                <a:lnTo>
                  <a:pt x="6063" y="2977"/>
                </a:lnTo>
                <a:lnTo>
                  <a:pt x="5489" y="3441"/>
                </a:lnTo>
                <a:lnTo>
                  <a:pt x="4943" y="3905"/>
                </a:lnTo>
                <a:lnTo>
                  <a:pt x="4424" y="4397"/>
                </a:lnTo>
                <a:lnTo>
                  <a:pt x="3905" y="4916"/>
                </a:lnTo>
                <a:lnTo>
                  <a:pt x="3441" y="5462"/>
                </a:lnTo>
                <a:lnTo>
                  <a:pt x="3004" y="6035"/>
                </a:lnTo>
                <a:lnTo>
                  <a:pt x="2567" y="6636"/>
                </a:lnTo>
                <a:lnTo>
                  <a:pt x="2185" y="7237"/>
                </a:lnTo>
                <a:lnTo>
                  <a:pt x="1830" y="7865"/>
                </a:lnTo>
                <a:lnTo>
                  <a:pt x="1475" y="8520"/>
                </a:lnTo>
                <a:lnTo>
                  <a:pt x="1174" y="9203"/>
                </a:lnTo>
                <a:lnTo>
                  <a:pt x="901" y="9886"/>
                </a:lnTo>
                <a:lnTo>
                  <a:pt x="683" y="10568"/>
                </a:lnTo>
                <a:lnTo>
                  <a:pt x="464" y="11306"/>
                </a:lnTo>
                <a:lnTo>
                  <a:pt x="301" y="12016"/>
                </a:lnTo>
                <a:lnTo>
                  <a:pt x="164" y="12753"/>
                </a:lnTo>
                <a:lnTo>
                  <a:pt x="82" y="13518"/>
                </a:lnTo>
                <a:lnTo>
                  <a:pt x="28" y="14282"/>
                </a:lnTo>
                <a:lnTo>
                  <a:pt x="0" y="15047"/>
                </a:lnTo>
                <a:lnTo>
                  <a:pt x="0" y="15047"/>
                </a:lnTo>
                <a:lnTo>
                  <a:pt x="28" y="15839"/>
                </a:lnTo>
                <a:lnTo>
                  <a:pt x="82" y="16603"/>
                </a:lnTo>
                <a:lnTo>
                  <a:pt x="164" y="17341"/>
                </a:lnTo>
                <a:lnTo>
                  <a:pt x="301" y="18105"/>
                </a:lnTo>
                <a:lnTo>
                  <a:pt x="464" y="18815"/>
                </a:lnTo>
                <a:lnTo>
                  <a:pt x="683" y="19553"/>
                </a:lnTo>
                <a:lnTo>
                  <a:pt x="901" y="20235"/>
                </a:lnTo>
                <a:lnTo>
                  <a:pt x="1174" y="20918"/>
                </a:lnTo>
                <a:lnTo>
                  <a:pt x="1475" y="21601"/>
                </a:lnTo>
                <a:lnTo>
                  <a:pt x="1830" y="22229"/>
                </a:lnTo>
                <a:lnTo>
                  <a:pt x="2185" y="22884"/>
                </a:lnTo>
                <a:lnTo>
                  <a:pt x="2567" y="23485"/>
                </a:lnTo>
                <a:lnTo>
                  <a:pt x="3004" y="24086"/>
                </a:lnTo>
                <a:lnTo>
                  <a:pt x="3441" y="24632"/>
                </a:lnTo>
                <a:lnTo>
                  <a:pt x="3905" y="25178"/>
                </a:lnTo>
                <a:lnTo>
                  <a:pt x="4424" y="25724"/>
                </a:lnTo>
                <a:lnTo>
                  <a:pt x="4943" y="26216"/>
                </a:lnTo>
                <a:lnTo>
                  <a:pt x="5489" y="26680"/>
                </a:lnTo>
                <a:lnTo>
                  <a:pt x="6063" y="27144"/>
                </a:lnTo>
                <a:lnTo>
                  <a:pt x="6636" y="27554"/>
                </a:lnTo>
                <a:lnTo>
                  <a:pt x="7264" y="27936"/>
                </a:lnTo>
                <a:lnTo>
                  <a:pt x="7892" y="28319"/>
                </a:lnTo>
                <a:lnTo>
                  <a:pt x="8548" y="28646"/>
                </a:lnTo>
                <a:lnTo>
                  <a:pt x="9203" y="28947"/>
                </a:lnTo>
                <a:lnTo>
                  <a:pt x="9886" y="29220"/>
                </a:lnTo>
                <a:lnTo>
                  <a:pt x="10596" y="29438"/>
                </a:lnTo>
                <a:lnTo>
                  <a:pt x="11306" y="29657"/>
                </a:lnTo>
                <a:lnTo>
                  <a:pt x="12043" y="29820"/>
                </a:lnTo>
                <a:lnTo>
                  <a:pt x="12780" y="29957"/>
                </a:lnTo>
                <a:lnTo>
                  <a:pt x="13518" y="30039"/>
                </a:lnTo>
                <a:lnTo>
                  <a:pt x="14282" y="30121"/>
                </a:lnTo>
                <a:lnTo>
                  <a:pt x="15074" y="30121"/>
                </a:lnTo>
                <a:lnTo>
                  <a:pt x="15074" y="30121"/>
                </a:lnTo>
                <a:lnTo>
                  <a:pt x="15839" y="30121"/>
                </a:lnTo>
                <a:lnTo>
                  <a:pt x="16603" y="30039"/>
                </a:lnTo>
                <a:lnTo>
                  <a:pt x="17368" y="29957"/>
                </a:lnTo>
                <a:lnTo>
                  <a:pt x="18105" y="29820"/>
                </a:lnTo>
                <a:lnTo>
                  <a:pt x="18843" y="29657"/>
                </a:lnTo>
                <a:lnTo>
                  <a:pt x="19553" y="29438"/>
                </a:lnTo>
                <a:lnTo>
                  <a:pt x="20263" y="29220"/>
                </a:lnTo>
                <a:lnTo>
                  <a:pt x="20945" y="28947"/>
                </a:lnTo>
                <a:lnTo>
                  <a:pt x="21601" y="28646"/>
                </a:lnTo>
                <a:lnTo>
                  <a:pt x="22256" y="28319"/>
                </a:lnTo>
                <a:lnTo>
                  <a:pt x="22884" y="27936"/>
                </a:lnTo>
                <a:lnTo>
                  <a:pt x="23485" y="27554"/>
                </a:lnTo>
                <a:lnTo>
                  <a:pt x="24086" y="27144"/>
                </a:lnTo>
                <a:lnTo>
                  <a:pt x="24659" y="26680"/>
                </a:lnTo>
                <a:lnTo>
                  <a:pt x="25205" y="26216"/>
                </a:lnTo>
                <a:lnTo>
                  <a:pt x="25724" y="25724"/>
                </a:lnTo>
                <a:lnTo>
                  <a:pt x="26216" y="25178"/>
                </a:lnTo>
                <a:lnTo>
                  <a:pt x="26707" y="24632"/>
                </a:lnTo>
                <a:lnTo>
                  <a:pt x="27144" y="24086"/>
                </a:lnTo>
                <a:lnTo>
                  <a:pt x="27554" y="23485"/>
                </a:lnTo>
                <a:lnTo>
                  <a:pt x="27964" y="22884"/>
                </a:lnTo>
                <a:lnTo>
                  <a:pt x="28319" y="22229"/>
                </a:lnTo>
                <a:lnTo>
                  <a:pt x="28646" y="21601"/>
                </a:lnTo>
                <a:lnTo>
                  <a:pt x="28947" y="20918"/>
                </a:lnTo>
                <a:lnTo>
                  <a:pt x="29220" y="20235"/>
                </a:lnTo>
                <a:lnTo>
                  <a:pt x="29465" y="19553"/>
                </a:lnTo>
                <a:lnTo>
                  <a:pt x="29657" y="18815"/>
                </a:lnTo>
                <a:lnTo>
                  <a:pt x="29820" y="18105"/>
                </a:lnTo>
                <a:lnTo>
                  <a:pt x="29957" y="17341"/>
                </a:lnTo>
                <a:lnTo>
                  <a:pt x="30066" y="16603"/>
                </a:lnTo>
                <a:lnTo>
                  <a:pt x="30121" y="15839"/>
                </a:lnTo>
                <a:lnTo>
                  <a:pt x="30148" y="15047"/>
                </a:lnTo>
                <a:lnTo>
                  <a:pt x="30148" y="15047"/>
                </a:lnTo>
                <a:close/>
              </a:path>
            </a:pathLst>
          </a:custGeom>
          <a:noFill/>
          <a:ln w="68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3" name="Google Shape;3023;p46"/>
          <p:cNvSpPr txBox="1"/>
          <p:nvPr/>
        </p:nvSpPr>
        <p:spPr>
          <a:xfrm>
            <a:off x="5114824" y="2179751"/>
            <a:ext cx="3513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 sz="2400">
              <a:solidFill>
                <a:schemeClr val="accent3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024" name="Google Shape;3024;p46"/>
          <p:cNvSpPr/>
          <p:nvPr/>
        </p:nvSpPr>
        <p:spPr>
          <a:xfrm>
            <a:off x="4828519" y="1893286"/>
            <a:ext cx="923916" cy="923058"/>
          </a:xfrm>
          <a:custGeom>
            <a:avLst/>
            <a:gdLst/>
            <a:ahLst/>
            <a:cxnLst/>
            <a:rect l="l" t="t" r="r" b="b"/>
            <a:pathLst>
              <a:path w="30149" h="30121" fill="none" extrusionOk="0">
                <a:moveTo>
                  <a:pt x="30148" y="15047"/>
                </a:moveTo>
                <a:lnTo>
                  <a:pt x="30148" y="15047"/>
                </a:lnTo>
                <a:lnTo>
                  <a:pt x="30121" y="14282"/>
                </a:lnTo>
                <a:lnTo>
                  <a:pt x="30066" y="13518"/>
                </a:lnTo>
                <a:lnTo>
                  <a:pt x="29957" y="12753"/>
                </a:lnTo>
                <a:lnTo>
                  <a:pt x="29820" y="12016"/>
                </a:lnTo>
                <a:lnTo>
                  <a:pt x="29657" y="11306"/>
                </a:lnTo>
                <a:lnTo>
                  <a:pt x="29465" y="10568"/>
                </a:lnTo>
                <a:lnTo>
                  <a:pt x="29220" y="9886"/>
                </a:lnTo>
                <a:lnTo>
                  <a:pt x="28947" y="9203"/>
                </a:lnTo>
                <a:lnTo>
                  <a:pt x="28646" y="8520"/>
                </a:lnTo>
                <a:lnTo>
                  <a:pt x="28319" y="7865"/>
                </a:lnTo>
                <a:lnTo>
                  <a:pt x="27964" y="7237"/>
                </a:lnTo>
                <a:lnTo>
                  <a:pt x="27554" y="6636"/>
                </a:lnTo>
                <a:lnTo>
                  <a:pt x="27144" y="6035"/>
                </a:lnTo>
                <a:lnTo>
                  <a:pt x="26707" y="5462"/>
                </a:lnTo>
                <a:lnTo>
                  <a:pt x="26216" y="4916"/>
                </a:lnTo>
                <a:lnTo>
                  <a:pt x="25724" y="4397"/>
                </a:lnTo>
                <a:lnTo>
                  <a:pt x="25205" y="3905"/>
                </a:lnTo>
                <a:lnTo>
                  <a:pt x="24659" y="3441"/>
                </a:lnTo>
                <a:lnTo>
                  <a:pt x="24086" y="2977"/>
                </a:lnTo>
                <a:lnTo>
                  <a:pt x="23485" y="2567"/>
                </a:lnTo>
                <a:lnTo>
                  <a:pt x="22884" y="2185"/>
                </a:lnTo>
                <a:lnTo>
                  <a:pt x="22256" y="1803"/>
                </a:lnTo>
                <a:lnTo>
                  <a:pt x="21601" y="1475"/>
                </a:lnTo>
                <a:lnTo>
                  <a:pt x="20945" y="1175"/>
                </a:lnTo>
                <a:lnTo>
                  <a:pt x="20263" y="902"/>
                </a:lnTo>
                <a:lnTo>
                  <a:pt x="19553" y="656"/>
                </a:lnTo>
                <a:lnTo>
                  <a:pt x="18843" y="465"/>
                </a:lnTo>
                <a:lnTo>
                  <a:pt x="18105" y="301"/>
                </a:lnTo>
                <a:lnTo>
                  <a:pt x="17368" y="164"/>
                </a:lnTo>
                <a:lnTo>
                  <a:pt x="16603" y="55"/>
                </a:lnTo>
                <a:lnTo>
                  <a:pt x="15839" y="0"/>
                </a:lnTo>
                <a:lnTo>
                  <a:pt x="15074" y="0"/>
                </a:lnTo>
                <a:lnTo>
                  <a:pt x="15074" y="0"/>
                </a:lnTo>
                <a:lnTo>
                  <a:pt x="14282" y="0"/>
                </a:lnTo>
                <a:lnTo>
                  <a:pt x="13518" y="55"/>
                </a:lnTo>
                <a:lnTo>
                  <a:pt x="12780" y="164"/>
                </a:lnTo>
                <a:lnTo>
                  <a:pt x="12043" y="301"/>
                </a:lnTo>
                <a:lnTo>
                  <a:pt x="11306" y="465"/>
                </a:lnTo>
                <a:lnTo>
                  <a:pt x="10596" y="656"/>
                </a:lnTo>
                <a:lnTo>
                  <a:pt x="9886" y="902"/>
                </a:lnTo>
                <a:lnTo>
                  <a:pt x="9203" y="1175"/>
                </a:lnTo>
                <a:lnTo>
                  <a:pt x="8548" y="1475"/>
                </a:lnTo>
                <a:lnTo>
                  <a:pt x="7892" y="1803"/>
                </a:lnTo>
                <a:lnTo>
                  <a:pt x="7264" y="2185"/>
                </a:lnTo>
                <a:lnTo>
                  <a:pt x="6636" y="2567"/>
                </a:lnTo>
                <a:lnTo>
                  <a:pt x="6063" y="2977"/>
                </a:lnTo>
                <a:lnTo>
                  <a:pt x="5489" y="3441"/>
                </a:lnTo>
                <a:lnTo>
                  <a:pt x="4943" y="3905"/>
                </a:lnTo>
                <a:lnTo>
                  <a:pt x="4424" y="4397"/>
                </a:lnTo>
                <a:lnTo>
                  <a:pt x="3905" y="4916"/>
                </a:lnTo>
                <a:lnTo>
                  <a:pt x="3441" y="5462"/>
                </a:lnTo>
                <a:lnTo>
                  <a:pt x="3004" y="6035"/>
                </a:lnTo>
                <a:lnTo>
                  <a:pt x="2567" y="6636"/>
                </a:lnTo>
                <a:lnTo>
                  <a:pt x="2185" y="7237"/>
                </a:lnTo>
                <a:lnTo>
                  <a:pt x="1830" y="7865"/>
                </a:lnTo>
                <a:lnTo>
                  <a:pt x="1475" y="8520"/>
                </a:lnTo>
                <a:lnTo>
                  <a:pt x="1174" y="9203"/>
                </a:lnTo>
                <a:lnTo>
                  <a:pt x="901" y="9886"/>
                </a:lnTo>
                <a:lnTo>
                  <a:pt x="683" y="10568"/>
                </a:lnTo>
                <a:lnTo>
                  <a:pt x="464" y="11306"/>
                </a:lnTo>
                <a:lnTo>
                  <a:pt x="301" y="12016"/>
                </a:lnTo>
                <a:lnTo>
                  <a:pt x="164" y="12753"/>
                </a:lnTo>
                <a:lnTo>
                  <a:pt x="82" y="13518"/>
                </a:lnTo>
                <a:lnTo>
                  <a:pt x="28" y="14282"/>
                </a:lnTo>
                <a:lnTo>
                  <a:pt x="0" y="15047"/>
                </a:lnTo>
                <a:lnTo>
                  <a:pt x="0" y="15047"/>
                </a:lnTo>
                <a:lnTo>
                  <a:pt x="28" y="15839"/>
                </a:lnTo>
                <a:lnTo>
                  <a:pt x="82" y="16603"/>
                </a:lnTo>
                <a:lnTo>
                  <a:pt x="164" y="17341"/>
                </a:lnTo>
                <a:lnTo>
                  <a:pt x="301" y="18105"/>
                </a:lnTo>
                <a:lnTo>
                  <a:pt x="464" y="18815"/>
                </a:lnTo>
                <a:lnTo>
                  <a:pt x="683" y="19553"/>
                </a:lnTo>
                <a:lnTo>
                  <a:pt x="901" y="20235"/>
                </a:lnTo>
                <a:lnTo>
                  <a:pt x="1174" y="20918"/>
                </a:lnTo>
                <a:lnTo>
                  <a:pt x="1475" y="21601"/>
                </a:lnTo>
                <a:lnTo>
                  <a:pt x="1830" y="22229"/>
                </a:lnTo>
                <a:lnTo>
                  <a:pt x="2185" y="22884"/>
                </a:lnTo>
                <a:lnTo>
                  <a:pt x="2567" y="23485"/>
                </a:lnTo>
                <a:lnTo>
                  <a:pt x="3004" y="24086"/>
                </a:lnTo>
                <a:lnTo>
                  <a:pt x="3441" y="24632"/>
                </a:lnTo>
                <a:lnTo>
                  <a:pt x="3905" y="25178"/>
                </a:lnTo>
                <a:lnTo>
                  <a:pt x="4424" y="25724"/>
                </a:lnTo>
                <a:lnTo>
                  <a:pt x="4943" y="26216"/>
                </a:lnTo>
                <a:lnTo>
                  <a:pt x="5489" y="26680"/>
                </a:lnTo>
                <a:lnTo>
                  <a:pt x="6063" y="27144"/>
                </a:lnTo>
                <a:lnTo>
                  <a:pt x="6636" y="27554"/>
                </a:lnTo>
                <a:lnTo>
                  <a:pt x="7264" y="27936"/>
                </a:lnTo>
                <a:lnTo>
                  <a:pt x="7892" y="28319"/>
                </a:lnTo>
                <a:lnTo>
                  <a:pt x="8548" y="28646"/>
                </a:lnTo>
                <a:lnTo>
                  <a:pt x="9203" y="28947"/>
                </a:lnTo>
                <a:lnTo>
                  <a:pt x="9886" y="29220"/>
                </a:lnTo>
                <a:lnTo>
                  <a:pt x="10596" y="29438"/>
                </a:lnTo>
                <a:lnTo>
                  <a:pt x="11306" y="29657"/>
                </a:lnTo>
                <a:lnTo>
                  <a:pt x="12043" y="29820"/>
                </a:lnTo>
                <a:lnTo>
                  <a:pt x="12780" y="29957"/>
                </a:lnTo>
                <a:lnTo>
                  <a:pt x="13518" y="30039"/>
                </a:lnTo>
                <a:lnTo>
                  <a:pt x="14282" y="30121"/>
                </a:lnTo>
                <a:lnTo>
                  <a:pt x="15074" y="30121"/>
                </a:lnTo>
                <a:lnTo>
                  <a:pt x="15074" y="30121"/>
                </a:lnTo>
                <a:lnTo>
                  <a:pt x="15839" y="30121"/>
                </a:lnTo>
                <a:lnTo>
                  <a:pt x="16603" y="30039"/>
                </a:lnTo>
                <a:lnTo>
                  <a:pt x="17368" y="29957"/>
                </a:lnTo>
                <a:lnTo>
                  <a:pt x="18105" y="29820"/>
                </a:lnTo>
                <a:lnTo>
                  <a:pt x="18843" y="29657"/>
                </a:lnTo>
                <a:lnTo>
                  <a:pt x="19553" y="29438"/>
                </a:lnTo>
                <a:lnTo>
                  <a:pt x="20263" y="29220"/>
                </a:lnTo>
                <a:lnTo>
                  <a:pt x="20945" y="28947"/>
                </a:lnTo>
                <a:lnTo>
                  <a:pt x="21601" y="28646"/>
                </a:lnTo>
                <a:lnTo>
                  <a:pt x="22256" y="28319"/>
                </a:lnTo>
                <a:lnTo>
                  <a:pt x="22884" y="27936"/>
                </a:lnTo>
                <a:lnTo>
                  <a:pt x="23485" y="27554"/>
                </a:lnTo>
                <a:lnTo>
                  <a:pt x="24086" y="27144"/>
                </a:lnTo>
                <a:lnTo>
                  <a:pt x="24659" y="26680"/>
                </a:lnTo>
                <a:lnTo>
                  <a:pt x="25205" y="26216"/>
                </a:lnTo>
                <a:lnTo>
                  <a:pt x="25724" y="25724"/>
                </a:lnTo>
                <a:lnTo>
                  <a:pt x="26216" y="25178"/>
                </a:lnTo>
                <a:lnTo>
                  <a:pt x="26707" y="24632"/>
                </a:lnTo>
                <a:lnTo>
                  <a:pt x="27144" y="24086"/>
                </a:lnTo>
                <a:lnTo>
                  <a:pt x="27554" y="23485"/>
                </a:lnTo>
                <a:lnTo>
                  <a:pt x="27964" y="22884"/>
                </a:lnTo>
                <a:lnTo>
                  <a:pt x="28319" y="22229"/>
                </a:lnTo>
                <a:lnTo>
                  <a:pt x="28646" y="21601"/>
                </a:lnTo>
                <a:lnTo>
                  <a:pt x="28947" y="20918"/>
                </a:lnTo>
                <a:lnTo>
                  <a:pt x="29220" y="20235"/>
                </a:lnTo>
                <a:lnTo>
                  <a:pt x="29465" y="19553"/>
                </a:lnTo>
                <a:lnTo>
                  <a:pt x="29657" y="18815"/>
                </a:lnTo>
                <a:lnTo>
                  <a:pt x="29820" y="18105"/>
                </a:lnTo>
                <a:lnTo>
                  <a:pt x="29957" y="17341"/>
                </a:lnTo>
                <a:lnTo>
                  <a:pt x="30066" y="16603"/>
                </a:lnTo>
                <a:lnTo>
                  <a:pt x="30121" y="15839"/>
                </a:lnTo>
                <a:lnTo>
                  <a:pt x="30148" y="15047"/>
                </a:lnTo>
                <a:lnTo>
                  <a:pt x="30148" y="15047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5" name="Google Shape;3025;p46"/>
          <p:cNvSpPr/>
          <p:nvPr/>
        </p:nvSpPr>
        <p:spPr>
          <a:xfrm>
            <a:off x="4948092" y="2012753"/>
            <a:ext cx="684759" cy="684123"/>
          </a:xfrm>
          <a:custGeom>
            <a:avLst/>
            <a:gdLst/>
            <a:ahLst/>
            <a:cxnLst/>
            <a:rect l="l" t="t" r="r" b="b"/>
            <a:pathLst>
              <a:path w="30149" h="30121" fill="none" extrusionOk="0">
                <a:moveTo>
                  <a:pt x="30148" y="15047"/>
                </a:moveTo>
                <a:lnTo>
                  <a:pt x="30148" y="15047"/>
                </a:lnTo>
                <a:lnTo>
                  <a:pt x="30121" y="14282"/>
                </a:lnTo>
                <a:lnTo>
                  <a:pt x="30066" y="13518"/>
                </a:lnTo>
                <a:lnTo>
                  <a:pt x="29957" y="12753"/>
                </a:lnTo>
                <a:lnTo>
                  <a:pt x="29820" y="12016"/>
                </a:lnTo>
                <a:lnTo>
                  <a:pt x="29657" y="11306"/>
                </a:lnTo>
                <a:lnTo>
                  <a:pt x="29465" y="10568"/>
                </a:lnTo>
                <a:lnTo>
                  <a:pt x="29220" y="9886"/>
                </a:lnTo>
                <a:lnTo>
                  <a:pt x="28947" y="9203"/>
                </a:lnTo>
                <a:lnTo>
                  <a:pt x="28646" y="8520"/>
                </a:lnTo>
                <a:lnTo>
                  <a:pt x="28319" y="7865"/>
                </a:lnTo>
                <a:lnTo>
                  <a:pt x="27964" y="7237"/>
                </a:lnTo>
                <a:lnTo>
                  <a:pt x="27554" y="6636"/>
                </a:lnTo>
                <a:lnTo>
                  <a:pt x="27144" y="6035"/>
                </a:lnTo>
                <a:lnTo>
                  <a:pt x="26707" y="5462"/>
                </a:lnTo>
                <a:lnTo>
                  <a:pt x="26216" y="4916"/>
                </a:lnTo>
                <a:lnTo>
                  <a:pt x="25724" y="4397"/>
                </a:lnTo>
                <a:lnTo>
                  <a:pt x="25205" y="3905"/>
                </a:lnTo>
                <a:lnTo>
                  <a:pt x="24659" y="3441"/>
                </a:lnTo>
                <a:lnTo>
                  <a:pt x="24086" y="2977"/>
                </a:lnTo>
                <a:lnTo>
                  <a:pt x="23485" y="2567"/>
                </a:lnTo>
                <a:lnTo>
                  <a:pt x="22884" y="2185"/>
                </a:lnTo>
                <a:lnTo>
                  <a:pt x="22256" y="1803"/>
                </a:lnTo>
                <a:lnTo>
                  <a:pt x="21601" y="1475"/>
                </a:lnTo>
                <a:lnTo>
                  <a:pt x="20945" y="1175"/>
                </a:lnTo>
                <a:lnTo>
                  <a:pt x="20263" y="902"/>
                </a:lnTo>
                <a:lnTo>
                  <a:pt x="19553" y="656"/>
                </a:lnTo>
                <a:lnTo>
                  <a:pt x="18843" y="465"/>
                </a:lnTo>
                <a:lnTo>
                  <a:pt x="18105" y="301"/>
                </a:lnTo>
                <a:lnTo>
                  <a:pt x="17368" y="164"/>
                </a:lnTo>
                <a:lnTo>
                  <a:pt x="16603" y="55"/>
                </a:lnTo>
                <a:lnTo>
                  <a:pt x="15839" y="0"/>
                </a:lnTo>
                <a:lnTo>
                  <a:pt x="15074" y="0"/>
                </a:lnTo>
                <a:lnTo>
                  <a:pt x="15074" y="0"/>
                </a:lnTo>
                <a:lnTo>
                  <a:pt x="14282" y="0"/>
                </a:lnTo>
                <a:lnTo>
                  <a:pt x="13518" y="55"/>
                </a:lnTo>
                <a:lnTo>
                  <a:pt x="12780" y="164"/>
                </a:lnTo>
                <a:lnTo>
                  <a:pt x="12043" y="301"/>
                </a:lnTo>
                <a:lnTo>
                  <a:pt x="11306" y="465"/>
                </a:lnTo>
                <a:lnTo>
                  <a:pt x="10596" y="656"/>
                </a:lnTo>
                <a:lnTo>
                  <a:pt x="9886" y="902"/>
                </a:lnTo>
                <a:lnTo>
                  <a:pt x="9203" y="1175"/>
                </a:lnTo>
                <a:lnTo>
                  <a:pt x="8548" y="1475"/>
                </a:lnTo>
                <a:lnTo>
                  <a:pt x="7892" y="1803"/>
                </a:lnTo>
                <a:lnTo>
                  <a:pt x="7264" y="2185"/>
                </a:lnTo>
                <a:lnTo>
                  <a:pt x="6636" y="2567"/>
                </a:lnTo>
                <a:lnTo>
                  <a:pt x="6063" y="2977"/>
                </a:lnTo>
                <a:lnTo>
                  <a:pt x="5489" y="3441"/>
                </a:lnTo>
                <a:lnTo>
                  <a:pt x="4943" y="3905"/>
                </a:lnTo>
                <a:lnTo>
                  <a:pt x="4424" y="4397"/>
                </a:lnTo>
                <a:lnTo>
                  <a:pt x="3905" y="4916"/>
                </a:lnTo>
                <a:lnTo>
                  <a:pt x="3441" y="5462"/>
                </a:lnTo>
                <a:lnTo>
                  <a:pt x="3004" y="6035"/>
                </a:lnTo>
                <a:lnTo>
                  <a:pt x="2567" y="6636"/>
                </a:lnTo>
                <a:lnTo>
                  <a:pt x="2185" y="7237"/>
                </a:lnTo>
                <a:lnTo>
                  <a:pt x="1830" y="7865"/>
                </a:lnTo>
                <a:lnTo>
                  <a:pt x="1475" y="8520"/>
                </a:lnTo>
                <a:lnTo>
                  <a:pt x="1174" y="9203"/>
                </a:lnTo>
                <a:lnTo>
                  <a:pt x="901" y="9886"/>
                </a:lnTo>
                <a:lnTo>
                  <a:pt x="683" y="10568"/>
                </a:lnTo>
                <a:lnTo>
                  <a:pt x="464" y="11306"/>
                </a:lnTo>
                <a:lnTo>
                  <a:pt x="301" y="12016"/>
                </a:lnTo>
                <a:lnTo>
                  <a:pt x="164" y="12753"/>
                </a:lnTo>
                <a:lnTo>
                  <a:pt x="82" y="13518"/>
                </a:lnTo>
                <a:lnTo>
                  <a:pt x="28" y="14282"/>
                </a:lnTo>
                <a:lnTo>
                  <a:pt x="0" y="15047"/>
                </a:lnTo>
                <a:lnTo>
                  <a:pt x="0" y="15047"/>
                </a:lnTo>
                <a:lnTo>
                  <a:pt x="28" y="15839"/>
                </a:lnTo>
                <a:lnTo>
                  <a:pt x="82" y="16603"/>
                </a:lnTo>
                <a:lnTo>
                  <a:pt x="164" y="17341"/>
                </a:lnTo>
                <a:lnTo>
                  <a:pt x="301" y="18105"/>
                </a:lnTo>
                <a:lnTo>
                  <a:pt x="464" y="18815"/>
                </a:lnTo>
                <a:lnTo>
                  <a:pt x="683" y="19553"/>
                </a:lnTo>
                <a:lnTo>
                  <a:pt x="901" y="20235"/>
                </a:lnTo>
                <a:lnTo>
                  <a:pt x="1174" y="20918"/>
                </a:lnTo>
                <a:lnTo>
                  <a:pt x="1475" y="21601"/>
                </a:lnTo>
                <a:lnTo>
                  <a:pt x="1830" y="22229"/>
                </a:lnTo>
                <a:lnTo>
                  <a:pt x="2185" y="22884"/>
                </a:lnTo>
                <a:lnTo>
                  <a:pt x="2567" y="23485"/>
                </a:lnTo>
                <a:lnTo>
                  <a:pt x="3004" y="24086"/>
                </a:lnTo>
                <a:lnTo>
                  <a:pt x="3441" y="24632"/>
                </a:lnTo>
                <a:lnTo>
                  <a:pt x="3905" y="25178"/>
                </a:lnTo>
                <a:lnTo>
                  <a:pt x="4424" y="25724"/>
                </a:lnTo>
                <a:lnTo>
                  <a:pt x="4943" y="26216"/>
                </a:lnTo>
                <a:lnTo>
                  <a:pt x="5489" y="26680"/>
                </a:lnTo>
                <a:lnTo>
                  <a:pt x="6063" y="27144"/>
                </a:lnTo>
                <a:lnTo>
                  <a:pt x="6636" y="27554"/>
                </a:lnTo>
                <a:lnTo>
                  <a:pt x="7264" y="27936"/>
                </a:lnTo>
                <a:lnTo>
                  <a:pt x="7892" y="28319"/>
                </a:lnTo>
                <a:lnTo>
                  <a:pt x="8548" y="28646"/>
                </a:lnTo>
                <a:lnTo>
                  <a:pt x="9203" y="28947"/>
                </a:lnTo>
                <a:lnTo>
                  <a:pt x="9886" y="29220"/>
                </a:lnTo>
                <a:lnTo>
                  <a:pt x="10596" y="29438"/>
                </a:lnTo>
                <a:lnTo>
                  <a:pt x="11306" y="29657"/>
                </a:lnTo>
                <a:lnTo>
                  <a:pt x="12043" y="29820"/>
                </a:lnTo>
                <a:lnTo>
                  <a:pt x="12780" y="29957"/>
                </a:lnTo>
                <a:lnTo>
                  <a:pt x="13518" y="30039"/>
                </a:lnTo>
                <a:lnTo>
                  <a:pt x="14282" y="30121"/>
                </a:lnTo>
                <a:lnTo>
                  <a:pt x="15074" y="30121"/>
                </a:lnTo>
                <a:lnTo>
                  <a:pt x="15074" y="30121"/>
                </a:lnTo>
                <a:lnTo>
                  <a:pt x="15839" y="30121"/>
                </a:lnTo>
                <a:lnTo>
                  <a:pt x="16603" y="30039"/>
                </a:lnTo>
                <a:lnTo>
                  <a:pt x="17368" y="29957"/>
                </a:lnTo>
                <a:lnTo>
                  <a:pt x="18105" y="29820"/>
                </a:lnTo>
                <a:lnTo>
                  <a:pt x="18843" y="29657"/>
                </a:lnTo>
                <a:lnTo>
                  <a:pt x="19553" y="29438"/>
                </a:lnTo>
                <a:lnTo>
                  <a:pt x="20263" y="29220"/>
                </a:lnTo>
                <a:lnTo>
                  <a:pt x="20945" y="28947"/>
                </a:lnTo>
                <a:lnTo>
                  <a:pt x="21601" y="28646"/>
                </a:lnTo>
                <a:lnTo>
                  <a:pt x="22256" y="28319"/>
                </a:lnTo>
                <a:lnTo>
                  <a:pt x="22884" y="27936"/>
                </a:lnTo>
                <a:lnTo>
                  <a:pt x="23485" y="27554"/>
                </a:lnTo>
                <a:lnTo>
                  <a:pt x="24086" y="27144"/>
                </a:lnTo>
                <a:lnTo>
                  <a:pt x="24659" y="26680"/>
                </a:lnTo>
                <a:lnTo>
                  <a:pt x="25205" y="26216"/>
                </a:lnTo>
                <a:lnTo>
                  <a:pt x="25724" y="25724"/>
                </a:lnTo>
                <a:lnTo>
                  <a:pt x="26216" y="25178"/>
                </a:lnTo>
                <a:lnTo>
                  <a:pt x="26707" y="24632"/>
                </a:lnTo>
                <a:lnTo>
                  <a:pt x="27144" y="24086"/>
                </a:lnTo>
                <a:lnTo>
                  <a:pt x="27554" y="23485"/>
                </a:lnTo>
                <a:lnTo>
                  <a:pt x="27964" y="22884"/>
                </a:lnTo>
                <a:lnTo>
                  <a:pt x="28319" y="22229"/>
                </a:lnTo>
                <a:lnTo>
                  <a:pt x="28646" y="21601"/>
                </a:lnTo>
                <a:lnTo>
                  <a:pt x="28947" y="20918"/>
                </a:lnTo>
                <a:lnTo>
                  <a:pt x="29220" y="20235"/>
                </a:lnTo>
                <a:lnTo>
                  <a:pt x="29465" y="19553"/>
                </a:lnTo>
                <a:lnTo>
                  <a:pt x="29657" y="18815"/>
                </a:lnTo>
                <a:lnTo>
                  <a:pt x="29820" y="18105"/>
                </a:lnTo>
                <a:lnTo>
                  <a:pt x="29957" y="17341"/>
                </a:lnTo>
                <a:lnTo>
                  <a:pt x="30066" y="16603"/>
                </a:lnTo>
                <a:lnTo>
                  <a:pt x="30121" y="15839"/>
                </a:lnTo>
                <a:lnTo>
                  <a:pt x="30148" y="15047"/>
                </a:lnTo>
                <a:lnTo>
                  <a:pt x="30148" y="15047"/>
                </a:lnTo>
                <a:close/>
              </a:path>
            </a:pathLst>
          </a:custGeom>
          <a:noFill/>
          <a:ln w="68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6" name="Google Shape;3026;p46"/>
          <p:cNvSpPr txBox="1"/>
          <p:nvPr/>
        </p:nvSpPr>
        <p:spPr>
          <a:xfrm>
            <a:off x="6590674" y="2179751"/>
            <a:ext cx="3513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Roboto Black"/>
                <a:ea typeface="Roboto Black"/>
                <a:cs typeface="Roboto Black"/>
                <a:sym typeface="Roboto Black"/>
              </a:rPr>
              <a:t>4</a:t>
            </a:r>
            <a:endParaRPr sz="2400">
              <a:solidFill>
                <a:schemeClr val="accent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027" name="Google Shape;3027;p46"/>
          <p:cNvSpPr/>
          <p:nvPr/>
        </p:nvSpPr>
        <p:spPr>
          <a:xfrm>
            <a:off x="6304369" y="1893286"/>
            <a:ext cx="923916" cy="923058"/>
          </a:xfrm>
          <a:custGeom>
            <a:avLst/>
            <a:gdLst/>
            <a:ahLst/>
            <a:cxnLst/>
            <a:rect l="l" t="t" r="r" b="b"/>
            <a:pathLst>
              <a:path w="30149" h="30121" fill="none" extrusionOk="0">
                <a:moveTo>
                  <a:pt x="30148" y="15047"/>
                </a:moveTo>
                <a:lnTo>
                  <a:pt x="30148" y="15047"/>
                </a:lnTo>
                <a:lnTo>
                  <a:pt x="30121" y="14282"/>
                </a:lnTo>
                <a:lnTo>
                  <a:pt x="30066" y="13518"/>
                </a:lnTo>
                <a:lnTo>
                  <a:pt x="29957" y="12753"/>
                </a:lnTo>
                <a:lnTo>
                  <a:pt x="29820" y="12016"/>
                </a:lnTo>
                <a:lnTo>
                  <a:pt x="29657" y="11306"/>
                </a:lnTo>
                <a:lnTo>
                  <a:pt x="29465" y="10568"/>
                </a:lnTo>
                <a:lnTo>
                  <a:pt x="29220" y="9886"/>
                </a:lnTo>
                <a:lnTo>
                  <a:pt x="28947" y="9203"/>
                </a:lnTo>
                <a:lnTo>
                  <a:pt x="28646" y="8520"/>
                </a:lnTo>
                <a:lnTo>
                  <a:pt x="28319" y="7865"/>
                </a:lnTo>
                <a:lnTo>
                  <a:pt x="27964" y="7237"/>
                </a:lnTo>
                <a:lnTo>
                  <a:pt x="27554" y="6636"/>
                </a:lnTo>
                <a:lnTo>
                  <a:pt x="27144" y="6035"/>
                </a:lnTo>
                <a:lnTo>
                  <a:pt x="26707" y="5462"/>
                </a:lnTo>
                <a:lnTo>
                  <a:pt x="26216" y="4916"/>
                </a:lnTo>
                <a:lnTo>
                  <a:pt x="25724" y="4397"/>
                </a:lnTo>
                <a:lnTo>
                  <a:pt x="25205" y="3905"/>
                </a:lnTo>
                <a:lnTo>
                  <a:pt x="24659" y="3441"/>
                </a:lnTo>
                <a:lnTo>
                  <a:pt x="24086" y="2977"/>
                </a:lnTo>
                <a:lnTo>
                  <a:pt x="23485" y="2567"/>
                </a:lnTo>
                <a:lnTo>
                  <a:pt x="22884" y="2185"/>
                </a:lnTo>
                <a:lnTo>
                  <a:pt x="22256" y="1803"/>
                </a:lnTo>
                <a:lnTo>
                  <a:pt x="21601" y="1475"/>
                </a:lnTo>
                <a:lnTo>
                  <a:pt x="20945" y="1175"/>
                </a:lnTo>
                <a:lnTo>
                  <a:pt x="20263" y="902"/>
                </a:lnTo>
                <a:lnTo>
                  <a:pt x="19553" y="656"/>
                </a:lnTo>
                <a:lnTo>
                  <a:pt x="18843" y="465"/>
                </a:lnTo>
                <a:lnTo>
                  <a:pt x="18105" y="301"/>
                </a:lnTo>
                <a:lnTo>
                  <a:pt x="17368" y="164"/>
                </a:lnTo>
                <a:lnTo>
                  <a:pt x="16603" y="55"/>
                </a:lnTo>
                <a:lnTo>
                  <a:pt x="15839" y="0"/>
                </a:lnTo>
                <a:lnTo>
                  <a:pt x="15074" y="0"/>
                </a:lnTo>
                <a:lnTo>
                  <a:pt x="15074" y="0"/>
                </a:lnTo>
                <a:lnTo>
                  <a:pt x="14282" y="0"/>
                </a:lnTo>
                <a:lnTo>
                  <a:pt x="13518" y="55"/>
                </a:lnTo>
                <a:lnTo>
                  <a:pt x="12780" y="164"/>
                </a:lnTo>
                <a:lnTo>
                  <a:pt x="12043" y="301"/>
                </a:lnTo>
                <a:lnTo>
                  <a:pt x="11306" y="465"/>
                </a:lnTo>
                <a:lnTo>
                  <a:pt x="10596" y="656"/>
                </a:lnTo>
                <a:lnTo>
                  <a:pt x="9886" y="902"/>
                </a:lnTo>
                <a:lnTo>
                  <a:pt x="9203" y="1175"/>
                </a:lnTo>
                <a:lnTo>
                  <a:pt x="8548" y="1475"/>
                </a:lnTo>
                <a:lnTo>
                  <a:pt x="7892" y="1803"/>
                </a:lnTo>
                <a:lnTo>
                  <a:pt x="7264" y="2185"/>
                </a:lnTo>
                <a:lnTo>
                  <a:pt x="6636" y="2567"/>
                </a:lnTo>
                <a:lnTo>
                  <a:pt x="6063" y="2977"/>
                </a:lnTo>
                <a:lnTo>
                  <a:pt x="5489" y="3441"/>
                </a:lnTo>
                <a:lnTo>
                  <a:pt x="4943" y="3905"/>
                </a:lnTo>
                <a:lnTo>
                  <a:pt x="4424" y="4397"/>
                </a:lnTo>
                <a:lnTo>
                  <a:pt x="3905" y="4916"/>
                </a:lnTo>
                <a:lnTo>
                  <a:pt x="3441" y="5462"/>
                </a:lnTo>
                <a:lnTo>
                  <a:pt x="3004" y="6035"/>
                </a:lnTo>
                <a:lnTo>
                  <a:pt x="2567" y="6636"/>
                </a:lnTo>
                <a:lnTo>
                  <a:pt x="2185" y="7237"/>
                </a:lnTo>
                <a:lnTo>
                  <a:pt x="1830" y="7865"/>
                </a:lnTo>
                <a:lnTo>
                  <a:pt x="1475" y="8520"/>
                </a:lnTo>
                <a:lnTo>
                  <a:pt x="1174" y="9203"/>
                </a:lnTo>
                <a:lnTo>
                  <a:pt x="901" y="9886"/>
                </a:lnTo>
                <a:lnTo>
                  <a:pt x="683" y="10568"/>
                </a:lnTo>
                <a:lnTo>
                  <a:pt x="464" y="11306"/>
                </a:lnTo>
                <a:lnTo>
                  <a:pt x="301" y="12016"/>
                </a:lnTo>
                <a:lnTo>
                  <a:pt x="164" y="12753"/>
                </a:lnTo>
                <a:lnTo>
                  <a:pt x="82" y="13518"/>
                </a:lnTo>
                <a:lnTo>
                  <a:pt x="28" y="14282"/>
                </a:lnTo>
                <a:lnTo>
                  <a:pt x="0" y="15047"/>
                </a:lnTo>
                <a:lnTo>
                  <a:pt x="0" y="15047"/>
                </a:lnTo>
                <a:lnTo>
                  <a:pt x="28" y="15839"/>
                </a:lnTo>
                <a:lnTo>
                  <a:pt x="82" y="16603"/>
                </a:lnTo>
                <a:lnTo>
                  <a:pt x="164" y="17341"/>
                </a:lnTo>
                <a:lnTo>
                  <a:pt x="301" y="18105"/>
                </a:lnTo>
                <a:lnTo>
                  <a:pt x="464" y="18815"/>
                </a:lnTo>
                <a:lnTo>
                  <a:pt x="683" y="19553"/>
                </a:lnTo>
                <a:lnTo>
                  <a:pt x="901" y="20235"/>
                </a:lnTo>
                <a:lnTo>
                  <a:pt x="1174" y="20918"/>
                </a:lnTo>
                <a:lnTo>
                  <a:pt x="1475" y="21601"/>
                </a:lnTo>
                <a:lnTo>
                  <a:pt x="1830" y="22229"/>
                </a:lnTo>
                <a:lnTo>
                  <a:pt x="2185" y="22884"/>
                </a:lnTo>
                <a:lnTo>
                  <a:pt x="2567" y="23485"/>
                </a:lnTo>
                <a:lnTo>
                  <a:pt x="3004" y="24086"/>
                </a:lnTo>
                <a:lnTo>
                  <a:pt x="3441" y="24632"/>
                </a:lnTo>
                <a:lnTo>
                  <a:pt x="3905" y="25178"/>
                </a:lnTo>
                <a:lnTo>
                  <a:pt x="4424" y="25724"/>
                </a:lnTo>
                <a:lnTo>
                  <a:pt x="4943" y="26216"/>
                </a:lnTo>
                <a:lnTo>
                  <a:pt x="5489" y="26680"/>
                </a:lnTo>
                <a:lnTo>
                  <a:pt x="6063" y="27144"/>
                </a:lnTo>
                <a:lnTo>
                  <a:pt x="6636" y="27554"/>
                </a:lnTo>
                <a:lnTo>
                  <a:pt x="7264" y="27936"/>
                </a:lnTo>
                <a:lnTo>
                  <a:pt x="7892" y="28319"/>
                </a:lnTo>
                <a:lnTo>
                  <a:pt x="8548" y="28646"/>
                </a:lnTo>
                <a:lnTo>
                  <a:pt x="9203" y="28947"/>
                </a:lnTo>
                <a:lnTo>
                  <a:pt x="9886" y="29220"/>
                </a:lnTo>
                <a:lnTo>
                  <a:pt x="10596" y="29438"/>
                </a:lnTo>
                <a:lnTo>
                  <a:pt x="11306" y="29657"/>
                </a:lnTo>
                <a:lnTo>
                  <a:pt x="12043" y="29820"/>
                </a:lnTo>
                <a:lnTo>
                  <a:pt x="12780" y="29957"/>
                </a:lnTo>
                <a:lnTo>
                  <a:pt x="13518" y="30039"/>
                </a:lnTo>
                <a:lnTo>
                  <a:pt x="14282" y="30121"/>
                </a:lnTo>
                <a:lnTo>
                  <a:pt x="15074" y="30121"/>
                </a:lnTo>
                <a:lnTo>
                  <a:pt x="15074" y="30121"/>
                </a:lnTo>
                <a:lnTo>
                  <a:pt x="15839" y="30121"/>
                </a:lnTo>
                <a:lnTo>
                  <a:pt x="16603" y="30039"/>
                </a:lnTo>
                <a:lnTo>
                  <a:pt x="17368" y="29957"/>
                </a:lnTo>
                <a:lnTo>
                  <a:pt x="18105" y="29820"/>
                </a:lnTo>
                <a:lnTo>
                  <a:pt x="18843" y="29657"/>
                </a:lnTo>
                <a:lnTo>
                  <a:pt x="19553" y="29438"/>
                </a:lnTo>
                <a:lnTo>
                  <a:pt x="20263" y="29220"/>
                </a:lnTo>
                <a:lnTo>
                  <a:pt x="20945" y="28947"/>
                </a:lnTo>
                <a:lnTo>
                  <a:pt x="21601" y="28646"/>
                </a:lnTo>
                <a:lnTo>
                  <a:pt x="22256" y="28319"/>
                </a:lnTo>
                <a:lnTo>
                  <a:pt x="22884" y="27936"/>
                </a:lnTo>
                <a:lnTo>
                  <a:pt x="23485" y="27554"/>
                </a:lnTo>
                <a:lnTo>
                  <a:pt x="24086" y="27144"/>
                </a:lnTo>
                <a:lnTo>
                  <a:pt x="24659" y="26680"/>
                </a:lnTo>
                <a:lnTo>
                  <a:pt x="25205" y="26216"/>
                </a:lnTo>
                <a:lnTo>
                  <a:pt x="25724" y="25724"/>
                </a:lnTo>
                <a:lnTo>
                  <a:pt x="26216" y="25178"/>
                </a:lnTo>
                <a:lnTo>
                  <a:pt x="26707" y="24632"/>
                </a:lnTo>
                <a:lnTo>
                  <a:pt x="27144" y="24086"/>
                </a:lnTo>
                <a:lnTo>
                  <a:pt x="27554" y="23485"/>
                </a:lnTo>
                <a:lnTo>
                  <a:pt x="27964" y="22884"/>
                </a:lnTo>
                <a:lnTo>
                  <a:pt x="28319" y="22229"/>
                </a:lnTo>
                <a:lnTo>
                  <a:pt x="28646" y="21601"/>
                </a:lnTo>
                <a:lnTo>
                  <a:pt x="28947" y="20918"/>
                </a:lnTo>
                <a:lnTo>
                  <a:pt x="29220" y="20235"/>
                </a:lnTo>
                <a:lnTo>
                  <a:pt x="29465" y="19553"/>
                </a:lnTo>
                <a:lnTo>
                  <a:pt x="29657" y="18815"/>
                </a:lnTo>
                <a:lnTo>
                  <a:pt x="29820" y="18105"/>
                </a:lnTo>
                <a:lnTo>
                  <a:pt x="29957" y="17341"/>
                </a:lnTo>
                <a:lnTo>
                  <a:pt x="30066" y="16603"/>
                </a:lnTo>
                <a:lnTo>
                  <a:pt x="30121" y="15839"/>
                </a:lnTo>
                <a:lnTo>
                  <a:pt x="30148" y="15047"/>
                </a:lnTo>
                <a:lnTo>
                  <a:pt x="30148" y="15047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8" name="Google Shape;3028;p46"/>
          <p:cNvSpPr/>
          <p:nvPr/>
        </p:nvSpPr>
        <p:spPr>
          <a:xfrm>
            <a:off x="6423942" y="2012753"/>
            <a:ext cx="684759" cy="684123"/>
          </a:xfrm>
          <a:custGeom>
            <a:avLst/>
            <a:gdLst/>
            <a:ahLst/>
            <a:cxnLst/>
            <a:rect l="l" t="t" r="r" b="b"/>
            <a:pathLst>
              <a:path w="30149" h="30121" fill="none" extrusionOk="0">
                <a:moveTo>
                  <a:pt x="30148" y="15047"/>
                </a:moveTo>
                <a:lnTo>
                  <a:pt x="30148" y="15047"/>
                </a:lnTo>
                <a:lnTo>
                  <a:pt x="30121" y="14282"/>
                </a:lnTo>
                <a:lnTo>
                  <a:pt x="30066" y="13518"/>
                </a:lnTo>
                <a:lnTo>
                  <a:pt x="29957" y="12753"/>
                </a:lnTo>
                <a:lnTo>
                  <a:pt x="29820" y="12016"/>
                </a:lnTo>
                <a:lnTo>
                  <a:pt x="29657" y="11306"/>
                </a:lnTo>
                <a:lnTo>
                  <a:pt x="29465" y="10568"/>
                </a:lnTo>
                <a:lnTo>
                  <a:pt x="29220" y="9886"/>
                </a:lnTo>
                <a:lnTo>
                  <a:pt x="28947" y="9203"/>
                </a:lnTo>
                <a:lnTo>
                  <a:pt x="28646" y="8520"/>
                </a:lnTo>
                <a:lnTo>
                  <a:pt x="28319" y="7865"/>
                </a:lnTo>
                <a:lnTo>
                  <a:pt x="27964" y="7237"/>
                </a:lnTo>
                <a:lnTo>
                  <a:pt x="27554" y="6636"/>
                </a:lnTo>
                <a:lnTo>
                  <a:pt x="27144" y="6035"/>
                </a:lnTo>
                <a:lnTo>
                  <a:pt x="26707" y="5462"/>
                </a:lnTo>
                <a:lnTo>
                  <a:pt x="26216" y="4916"/>
                </a:lnTo>
                <a:lnTo>
                  <a:pt x="25724" y="4397"/>
                </a:lnTo>
                <a:lnTo>
                  <a:pt x="25205" y="3905"/>
                </a:lnTo>
                <a:lnTo>
                  <a:pt x="24659" y="3441"/>
                </a:lnTo>
                <a:lnTo>
                  <a:pt x="24086" y="2977"/>
                </a:lnTo>
                <a:lnTo>
                  <a:pt x="23485" y="2567"/>
                </a:lnTo>
                <a:lnTo>
                  <a:pt x="22884" y="2185"/>
                </a:lnTo>
                <a:lnTo>
                  <a:pt x="22256" y="1803"/>
                </a:lnTo>
                <a:lnTo>
                  <a:pt x="21601" y="1475"/>
                </a:lnTo>
                <a:lnTo>
                  <a:pt x="20945" y="1175"/>
                </a:lnTo>
                <a:lnTo>
                  <a:pt x="20263" y="902"/>
                </a:lnTo>
                <a:lnTo>
                  <a:pt x="19553" y="656"/>
                </a:lnTo>
                <a:lnTo>
                  <a:pt x="18843" y="465"/>
                </a:lnTo>
                <a:lnTo>
                  <a:pt x="18105" y="301"/>
                </a:lnTo>
                <a:lnTo>
                  <a:pt x="17368" y="164"/>
                </a:lnTo>
                <a:lnTo>
                  <a:pt x="16603" y="55"/>
                </a:lnTo>
                <a:lnTo>
                  <a:pt x="15839" y="0"/>
                </a:lnTo>
                <a:lnTo>
                  <a:pt x="15074" y="0"/>
                </a:lnTo>
                <a:lnTo>
                  <a:pt x="15074" y="0"/>
                </a:lnTo>
                <a:lnTo>
                  <a:pt x="14282" y="0"/>
                </a:lnTo>
                <a:lnTo>
                  <a:pt x="13518" y="55"/>
                </a:lnTo>
                <a:lnTo>
                  <a:pt x="12780" y="164"/>
                </a:lnTo>
                <a:lnTo>
                  <a:pt x="12043" y="301"/>
                </a:lnTo>
                <a:lnTo>
                  <a:pt x="11306" y="465"/>
                </a:lnTo>
                <a:lnTo>
                  <a:pt x="10596" y="656"/>
                </a:lnTo>
                <a:lnTo>
                  <a:pt x="9886" y="902"/>
                </a:lnTo>
                <a:lnTo>
                  <a:pt x="9203" y="1175"/>
                </a:lnTo>
                <a:lnTo>
                  <a:pt x="8548" y="1475"/>
                </a:lnTo>
                <a:lnTo>
                  <a:pt x="7892" y="1803"/>
                </a:lnTo>
                <a:lnTo>
                  <a:pt x="7264" y="2185"/>
                </a:lnTo>
                <a:lnTo>
                  <a:pt x="6636" y="2567"/>
                </a:lnTo>
                <a:lnTo>
                  <a:pt x="6063" y="2977"/>
                </a:lnTo>
                <a:lnTo>
                  <a:pt x="5489" y="3441"/>
                </a:lnTo>
                <a:lnTo>
                  <a:pt x="4943" y="3905"/>
                </a:lnTo>
                <a:lnTo>
                  <a:pt x="4424" y="4397"/>
                </a:lnTo>
                <a:lnTo>
                  <a:pt x="3905" y="4916"/>
                </a:lnTo>
                <a:lnTo>
                  <a:pt x="3441" y="5462"/>
                </a:lnTo>
                <a:lnTo>
                  <a:pt x="3004" y="6035"/>
                </a:lnTo>
                <a:lnTo>
                  <a:pt x="2567" y="6636"/>
                </a:lnTo>
                <a:lnTo>
                  <a:pt x="2185" y="7237"/>
                </a:lnTo>
                <a:lnTo>
                  <a:pt x="1830" y="7865"/>
                </a:lnTo>
                <a:lnTo>
                  <a:pt x="1475" y="8520"/>
                </a:lnTo>
                <a:lnTo>
                  <a:pt x="1174" y="9203"/>
                </a:lnTo>
                <a:lnTo>
                  <a:pt x="901" y="9886"/>
                </a:lnTo>
                <a:lnTo>
                  <a:pt x="683" y="10568"/>
                </a:lnTo>
                <a:lnTo>
                  <a:pt x="464" y="11306"/>
                </a:lnTo>
                <a:lnTo>
                  <a:pt x="301" y="12016"/>
                </a:lnTo>
                <a:lnTo>
                  <a:pt x="164" y="12753"/>
                </a:lnTo>
                <a:lnTo>
                  <a:pt x="82" y="13518"/>
                </a:lnTo>
                <a:lnTo>
                  <a:pt x="28" y="14282"/>
                </a:lnTo>
                <a:lnTo>
                  <a:pt x="0" y="15047"/>
                </a:lnTo>
                <a:lnTo>
                  <a:pt x="0" y="15047"/>
                </a:lnTo>
                <a:lnTo>
                  <a:pt x="28" y="15839"/>
                </a:lnTo>
                <a:lnTo>
                  <a:pt x="82" y="16603"/>
                </a:lnTo>
                <a:lnTo>
                  <a:pt x="164" y="17341"/>
                </a:lnTo>
                <a:lnTo>
                  <a:pt x="301" y="18105"/>
                </a:lnTo>
                <a:lnTo>
                  <a:pt x="464" y="18815"/>
                </a:lnTo>
                <a:lnTo>
                  <a:pt x="683" y="19553"/>
                </a:lnTo>
                <a:lnTo>
                  <a:pt x="901" y="20235"/>
                </a:lnTo>
                <a:lnTo>
                  <a:pt x="1174" y="20918"/>
                </a:lnTo>
                <a:lnTo>
                  <a:pt x="1475" y="21601"/>
                </a:lnTo>
                <a:lnTo>
                  <a:pt x="1830" y="22229"/>
                </a:lnTo>
                <a:lnTo>
                  <a:pt x="2185" y="22884"/>
                </a:lnTo>
                <a:lnTo>
                  <a:pt x="2567" y="23485"/>
                </a:lnTo>
                <a:lnTo>
                  <a:pt x="3004" y="24086"/>
                </a:lnTo>
                <a:lnTo>
                  <a:pt x="3441" y="24632"/>
                </a:lnTo>
                <a:lnTo>
                  <a:pt x="3905" y="25178"/>
                </a:lnTo>
                <a:lnTo>
                  <a:pt x="4424" y="25724"/>
                </a:lnTo>
                <a:lnTo>
                  <a:pt x="4943" y="26216"/>
                </a:lnTo>
                <a:lnTo>
                  <a:pt x="5489" y="26680"/>
                </a:lnTo>
                <a:lnTo>
                  <a:pt x="6063" y="27144"/>
                </a:lnTo>
                <a:lnTo>
                  <a:pt x="6636" y="27554"/>
                </a:lnTo>
                <a:lnTo>
                  <a:pt x="7264" y="27936"/>
                </a:lnTo>
                <a:lnTo>
                  <a:pt x="7892" y="28319"/>
                </a:lnTo>
                <a:lnTo>
                  <a:pt x="8548" y="28646"/>
                </a:lnTo>
                <a:lnTo>
                  <a:pt x="9203" y="28947"/>
                </a:lnTo>
                <a:lnTo>
                  <a:pt x="9886" y="29220"/>
                </a:lnTo>
                <a:lnTo>
                  <a:pt x="10596" y="29438"/>
                </a:lnTo>
                <a:lnTo>
                  <a:pt x="11306" y="29657"/>
                </a:lnTo>
                <a:lnTo>
                  <a:pt x="12043" y="29820"/>
                </a:lnTo>
                <a:lnTo>
                  <a:pt x="12780" y="29957"/>
                </a:lnTo>
                <a:lnTo>
                  <a:pt x="13518" y="30039"/>
                </a:lnTo>
                <a:lnTo>
                  <a:pt x="14282" y="30121"/>
                </a:lnTo>
                <a:lnTo>
                  <a:pt x="15074" y="30121"/>
                </a:lnTo>
                <a:lnTo>
                  <a:pt x="15074" y="30121"/>
                </a:lnTo>
                <a:lnTo>
                  <a:pt x="15839" y="30121"/>
                </a:lnTo>
                <a:lnTo>
                  <a:pt x="16603" y="30039"/>
                </a:lnTo>
                <a:lnTo>
                  <a:pt x="17368" y="29957"/>
                </a:lnTo>
                <a:lnTo>
                  <a:pt x="18105" y="29820"/>
                </a:lnTo>
                <a:lnTo>
                  <a:pt x="18843" y="29657"/>
                </a:lnTo>
                <a:lnTo>
                  <a:pt x="19553" y="29438"/>
                </a:lnTo>
                <a:lnTo>
                  <a:pt x="20263" y="29220"/>
                </a:lnTo>
                <a:lnTo>
                  <a:pt x="20945" y="28947"/>
                </a:lnTo>
                <a:lnTo>
                  <a:pt x="21601" y="28646"/>
                </a:lnTo>
                <a:lnTo>
                  <a:pt x="22256" y="28319"/>
                </a:lnTo>
                <a:lnTo>
                  <a:pt x="22884" y="27936"/>
                </a:lnTo>
                <a:lnTo>
                  <a:pt x="23485" y="27554"/>
                </a:lnTo>
                <a:lnTo>
                  <a:pt x="24086" y="27144"/>
                </a:lnTo>
                <a:lnTo>
                  <a:pt x="24659" y="26680"/>
                </a:lnTo>
                <a:lnTo>
                  <a:pt x="25205" y="26216"/>
                </a:lnTo>
                <a:lnTo>
                  <a:pt x="25724" y="25724"/>
                </a:lnTo>
                <a:lnTo>
                  <a:pt x="26216" y="25178"/>
                </a:lnTo>
                <a:lnTo>
                  <a:pt x="26707" y="24632"/>
                </a:lnTo>
                <a:lnTo>
                  <a:pt x="27144" y="24086"/>
                </a:lnTo>
                <a:lnTo>
                  <a:pt x="27554" y="23485"/>
                </a:lnTo>
                <a:lnTo>
                  <a:pt x="27964" y="22884"/>
                </a:lnTo>
                <a:lnTo>
                  <a:pt x="28319" y="22229"/>
                </a:lnTo>
                <a:lnTo>
                  <a:pt x="28646" y="21601"/>
                </a:lnTo>
                <a:lnTo>
                  <a:pt x="28947" y="20918"/>
                </a:lnTo>
                <a:lnTo>
                  <a:pt x="29220" y="20235"/>
                </a:lnTo>
                <a:lnTo>
                  <a:pt x="29465" y="19553"/>
                </a:lnTo>
                <a:lnTo>
                  <a:pt x="29657" y="18815"/>
                </a:lnTo>
                <a:lnTo>
                  <a:pt x="29820" y="18105"/>
                </a:lnTo>
                <a:lnTo>
                  <a:pt x="29957" y="17341"/>
                </a:lnTo>
                <a:lnTo>
                  <a:pt x="30066" y="16603"/>
                </a:lnTo>
                <a:lnTo>
                  <a:pt x="30121" y="15839"/>
                </a:lnTo>
                <a:lnTo>
                  <a:pt x="30148" y="15047"/>
                </a:lnTo>
                <a:lnTo>
                  <a:pt x="30148" y="15047"/>
                </a:lnTo>
                <a:close/>
              </a:path>
            </a:pathLst>
          </a:custGeom>
          <a:noFill/>
          <a:ln w="68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33" name="Google Shape;3033;p46"/>
          <p:cNvCxnSpPr/>
          <p:nvPr/>
        </p:nvCxnSpPr>
        <p:spPr>
          <a:xfrm>
            <a:off x="5811654" y="2328875"/>
            <a:ext cx="433500" cy="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034" name="Google Shape;3034;p46"/>
          <p:cNvCxnSpPr/>
          <p:nvPr/>
        </p:nvCxnSpPr>
        <p:spPr>
          <a:xfrm>
            <a:off x="4335804" y="2328875"/>
            <a:ext cx="433500" cy="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035" name="Google Shape;3035;p46"/>
          <p:cNvCxnSpPr/>
          <p:nvPr/>
        </p:nvCxnSpPr>
        <p:spPr>
          <a:xfrm>
            <a:off x="2859954" y="2328875"/>
            <a:ext cx="433500" cy="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solid"/>
            <a:round/>
            <a:headEnd type="none" w="sm" len="sm"/>
            <a:tailEnd type="triangle" w="sm" len="sm"/>
          </a:ln>
        </p:spPr>
      </p:cxnSp>
      <p:grpSp>
        <p:nvGrpSpPr>
          <p:cNvPr id="3036" name="Google Shape;3036;p46"/>
          <p:cNvGrpSpPr/>
          <p:nvPr/>
        </p:nvGrpSpPr>
        <p:grpSpPr>
          <a:xfrm>
            <a:off x="-1164625" y="-1734043"/>
            <a:ext cx="11940050" cy="8615343"/>
            <a:chOff x="-1164625" y="-1734043"/>
            <a:chExt cx="11940050" cy="8615343"/>
          </a:xfrm>
        </p:grpSpPr>
        <p:sp>
          <p:nvSpPr>
            <p:cNvPr id="3037" name="Google Shape;3037;p46"/>
            <p:cNvSpPr/>
            <p:nvPr/>
          </p:nvSpPr>
          <p:spPr>
            <a:xfrm flipH="1">
              <a:off x="7675570" y="-1734043"/>
              <a:ext cx="2215174" cy="2215174"/>
            </a:xfrm>
            <a:custGeom>
              <a:avLst/>
              <a:gdLst/>
              <a:ahLst/>
              <a:cxnLst/>
              <a:rect l="l" t="t" r="r" b="b"/>
              <a:pathLst>
                <a:path w="72285" h="72285" fill="none" extrusionOk="0">
                  <a:moveTo>
                    <a:pt x="72285" y="36129"/>
                  </a:moveTo>
                  <a:lnTo>
                    <a:pt x="72285" y="36129"/>
                  </a:lnTo>
                  <a:lnTo>
                    <a:pt x="72285" y="35200"/>
                  </a:lnTo>
                  <a:lnTo>
                    <a:pt x="72257" y="34272"/>
                  </a:lnTo>
                  <a:lnTo>
                    <a:pt x="72203" y="33371"/>
                  </a:lnTo>
                  <a:lnTo>
                    <a:pt x="72121" y="32442"/>
                  </a:lnTo>
                  <a:lnTo>
                    <a:pt x="72012" y="31541"/>
                  </a:lnTo>
                  <a:lnTo>
                    <a:pt x="71875" y="30640"/>
                  </a:lnTo>
                  <a:lnTo>
                    <a:pt x="71738" y="29739"/>
                  </a:lnTo>
                  <a:lnTo>
                    <a:pt x="71575" y="28865"/>
                  </a:lnTo>
                  <a:lnTo>
                    <a:pt x="71383" y="27991"/>
                  </a:lnTo>
                  <a:lnTo>
                    <a:pt x="71165" y="27117"/>
                  </a:lnTo>
                  <a:lnTo>
                    <a:pt x="70919" y="26244"/>
                  </a:lnTo>
                  <a:lnTo>
                    <a:pt x="70673" y="25397"/>
                  </a:lnTo>
                  <a:lnTo>
                    <a:pt x="70400" y="24550"/>
                  </a:lnTo>
                  <a:lnTo>
                    <a:pt x="70100" y="23704"/>
                  </a:lnTo>
                  <a:lnTo>
                    <a:pt x="69800" y="22885"/>
                  </a:lnTo>
                  <a:lnTo>
                    <a:pt x="69445" y="22065"/>
                  </a:lnTo>
                  <a:lnTo>
                    <a:pt x="69117" y="21274"/>
                  </a:lnTo>
                  <a:lnTo>
                    <a:pt x="68735" y="20482"/>
                  </a:lnTo>
                  <a:lnTo>
                    <a:pt x="68352" y="19690"/>
                  </a:lnTo>
                  <a:lnTo>
                    <a:pt x="67943" y="18925"/>
                  </a:lnTo>
                  <a:lnTo>
                    <a:pt x="67506" y="18160"/>
                  </a:lnTo>
                  <a:lnTo>
                    <a:pt x="67069" y="17396"/>
                  </a:lnTo>
                  <a:lnTo>
                    <a:pt x="66605" y="16658"/>
                  </a:lnTo>
                  <a:lnTo>
                    <a:pt x="66113" y="15921"/>
                  </a:lnTo>
                  <a:lnTo>
                    <a:pt x="65621" y="15211"/>
                  </a:lnTo>
                  <a:lnTo>
                    <a:pt x="65103" y="14501"/>
                  </a:lnTo>
                  <a:lnTo>
                    <a:pt x="64584" y="13818"/>
                  </a:lnTo>
                  <a:lnTo>
                    <a:pt x="64038" y="13136"/>
                  </a:lnTo>
                  <a:lnTo>
                    <a:pt x="63491" y="12480"/>
                  </a:lnTo>
                  <a:lnTo>
                    <a:pt x="62918" y="11825"/>
                  </a:lnTo>
                  <a:lnTo>
                    <a:pt x="62317" y="11197"/>
                  </a:lnTo>
                  <a:lnTo>
                    <a:pt x="61716" y="10569"/>
                  </a:lnTo>
                  <a:lnTo>
                    <a:pt x="61088" y="9968"/>
                  </a:lnTo>
                  <a:lnTo>
                    <a:pt x="60460" y="9395"/>
                  </a:lnTo>
                  <a:lnTo>
                    <a:pt x="59805" y="8821"/>
                  </a:lnTo>
                  <a:lnTo>
                    <a:pt x="59149" y="8248"/>
                  </a:lnTo>
                  <a:lnTo>
                    <a:pt x="58467" y="7702"/>
                  </a:lnTo>
                  <a:lnTo>
                    <a:pt x="57784" y="7183"/>
                  </a:lnTo>
                  <a:lnTo>
                    <a:pt x="57074" y="6664"/>
                  </a:lnTo>
                  <a:lnTo>
                    <a:pt x="56364" y="6172"/>
                  </a:lnTo>
                  <a:lnTo>
                    <a:pt x="55627" y="5681"/>
                  </a:lnTo>
                  <a:lnTo>
                    <a:pt x="54889" y="5217"/>
                  </a:lnTo>
                  <a:lnTo>
                    <a:pt x="54152" y="4780"/>
                  </a:lnTo>
                  <a:lnTo>
                    <a:pt x="53388" y="4370"/>
                  </a:lnTo>
                  <a:lnTo>
                    <a:pt x="52596" y="3960"/>
                  </a:lnTo>
                  <a:lnTo>
                    <a:pt x="51831" y="3551"/>
                  </a:lnTo>
                  <a:lnTo>
                    <a:pt x="51039" y="3196"/>
                  </a:lnTo>
                  <a:lnTo>
                    <a:pt x="50220" y="2841"/>
                  </a:lnTo>
                  <a:lnTo>
                    <a:pt x="49401" y="2513"/>
                  </a:lnTo>
                  <a:lnTo>
                    <a:pt x="48581" y="2185"/>
                  </a:lnTo>
                  <a:lnTo>
                    <a:pt x="47735" y="1885"/>
                  </a:lnTo>
                  <a:lnTo>
                    <a:pt x="46888" y="1612"/>
                  </a:lnTo>
                  <a:lnTo>
                    <a:pt x="46042" y="1366"/>
                  </a:lnTo>
                  <a:lnTo>
                    <a:pt x="45195" y="1120"/>
                  </a:lnTo>
                  <a:lnTo>
                    <a:pt x="44321" y="929"/>
                  </a:lnTo>
                  <a:lnTo>
                    <a:pt x="43447" y="738"/>
                  </a:lnTo>
                  <a:lnTo>
                    <a:pt x="42546" y="547"/>
                  </a:lnTo>
                  <a:lnTo>
                    <a:pt x="41645" y="410"/>
                  </a:lnTo>
                  <a:lnTo>
                    <a:pt x="40744" y="274"/>
                  </a:lnTo>
                  <a:lnTo>
                    <a:pt x="39843" y="192"/>
                  </a:lnTo>
                  <a:lnTo>
                    <a:pt x="38942" y="110"/>
                  </a:lnTo>
                  <a:lnTo>
                    <a:pt x="38013" y="55"/>
                  </a:lnTo>
                  <a:lnTo>
                    <a:pt x="37085" y="1"/>
                  </a:lnTo>
                  <a:lnTo>
                    <a:pt x="36156" y="1"/>
                  </a:lnTo>
                  <a:lnTo>
                    <a:pt x="36156" y="1"/>
                  </a:lnTo>
                  <a:lnTo>
                    <a:pt x="35228" y="1"/>
                  </a:lnTo>
                  <a:lnTo>
                    <a:pt x="34299" y="55"/>
                  </a:lnTo>
                  <a:lnTo>
                    <a:pt x="33371" y="110"/>
                  </a:lnTo>
                  <a:lnTo>
                    <a:pt x="32442" y="192"/>
                  </a:lnTo>
                  <a:lnTo>
                    <a:pt x="31541" y="274"/>
                  </a:lnTo>
                  <a:lnTo>
                    <a:pt x="30640" y="410"/>
                  </a:lnTo>
                  <a:lnTo>
                    <a:pt x="29766" y="547"/>
                  </a:lnTo>
                  <a:lnTo>
                    <a:pt x="28865" y="738"/>
                  </a:lnTo>
                  <a:lnTo>
                    <a:pt x="27991" y="929"/>
                  </a:lnTo>
                  <a:lnTo>
                    <a:pt x="27117" y="1120"/>
                  </a:lnTo>
                  <a:lnTo>
                    <a:pt x="26243" y="1366"/>
                  </a:lnTo>
                  <a:lnTo>
                    <a:pt x="25397" y="1612"/>
                  </a:lnTo>
                  <a:lnTo>
                    <a:pt x="24550" y="1885"/>
                  </a:lnTo>
                  <a:lnTo>
                    <a:pt x="23731" y="2185"/>
                  </a:lnTo>
                  <a:lnTo>
                    <a:pt x="22885" y="2513"/>
                  </a:lnTo>
                  <a:lnTo>
                    <a:pt x="22093" y="2841"/>
                  </a:lnTo>
                  <a:lnTo>
                    <a:pt x="21273" y="3196"/>
                  </a:lnTo>
                  <a:lnTo>
                    <a:pt x="20481" y="3551"/>
                  </a:lnTo>
                  <a:lnTo>
                    <a:pt x="19690" y="3960"/>
                  </a:lnTo>
                  <a:lnTo>
                    <a:pt x="18925" y="4370"/>
                  </a:lnTo>
                  <a:lnTo>
                    <a:pt x="18160" y="4780"/>
                  </a:lnTo>
                  <a:lnTo>
                    <a:pt x="17396" y="5217"/>
                  </a:lnTo>
                  <a:lnTo>
                    <a:pt x="16658" y="5681"/>
                  </a:lnTo>
                  <a:lnTo>
                    <a:pt x="15948" y="6172"/>
                  </a:lnTo>
                  <a:lnTo>
                    <a:pt x="15238" y="6664"/>
                  </a:lnTo>
                  <a:lnTo>
                    <a:pt x="14528" y="7183"/>
                  </a:lnTo>
                  <a:lnTo>
                    <a:pt x="13846" y="7702"/>
                  </a:lnTo>
                  <a:lnTo>
                    <a:pt x="13163" y="8248"/>
                  </a:lnTo>
                  <a:lnTo>
                    <a:pt x="12508" y="8821"/>
                  </a:lnTo>
                  <a:lnTo>
                    <a:pt x="11852" y="9395"/>
                  </a:lnTo>
                  <a:lnTo>
                    <a:pt x="11224" y="9968"/>
                  </a:lnTo>
                  <a:lnTo>
                    <a:pt x="10596" y="10569"/>
                  </a:lnTo>
                  <a:lnTo>
                    <a:pt x="9995" y="11197"/>
                  </a:lnTo>
                  <a:lnTo>
                    <a:pt x="9394" y="11825"/>
                  </a:lnTo>
                  <a:lnTo>
                    <a:pt x="8821" y="12480"/>
                  </a:lnTo>
                  <a:lnTo>
                    <a:pt x="8248" y="13136"/>
                  </a:lnTo>
                  <a:lnTo>
                    <a:pt x="7701" y="13818"/>
                  </a:lnTo>
                  <a:lnTo>
                    <a:pt x="7183" y="14501"/>
                  </a:lnTo>
                  <a:lnTo>
                    <a:pt x="6664" y="15211"/>
                  </a:lnTo>
                  <a:lnTo>
                    <a:pt x="6172" y="15921"/>
                  </a:lnTo>
                  <a:lnTo>
                    <a:pt x="5708" y="16658"/>
                  </a:lnTo>
                  <a:lnTo>
                    <a:pt x="5244" y="17396"/>
                  </a:lnTo>
                  <a:lnTo>
                    <a:pt x="4807" y="18160"/>
                  </a:lnTo>
                  <a:lnTo>
                    <a:pt x="4370" y="18925"/>
                  </a:lnTo>
                  <a:lnTo>
                    <a:pt x="3960" y="19690"/>
                  </a:lnTo>
                  <a:lnTo>
                    <a:pt x="3578" y="20482"/>
                  </a:lnTo>
                  <a:lnTo>
                    <a:pt x="3196" y="21274"/>
                  </a:lnTo>
                  <a:lnTo>
                    <a:pt x="2841" y="22065"/>
                  </a:lnTo>
                  <a:lnTo>
                    <a:pt x="2513" y="22885"/>
                  </a:lnTo>
                  <a:lnTo>
                    <a:pt x="2185" y="23704"/>
                  </a:lnTo>
                  <a:lnTo>
                    <a:pt x="1912" y="24550"/>
                  </a:lnTo>
                  <a:lnTo>
                    <a:pt x="1639" y="25397"/>
                  </a:lnTo>
                  <a:lnTo>
                    <a:pt x="1366" y="26244"/>
                  </a:lnTo>
                  <a:lnTo>
                    <a:pt x="1147" y="27117"/>
                  </a:lnTo>
                  <a:lnTo>
                    <a:pt x="929" y="27991"/>
                  </a:lnTo>
                  <a:lnTo>
                    <a:pt x="738" y="28865"/>
                  </a:lnTo>
                  <a:lnTo>
                    <a:pt x="574" y="29739"/>
                  </a:lnTo>
                  <a:lnTo>
                    <a:pt x="410" y="30640"/>
                  </a:lnTo>
                  <a:lnTo>
                    <a:pt x="301" y="31541"/>
                  </a:lnTo>
                  <a:lnTo>
                    <a:pt x="192" y="32442"/>
                  </a:lnTo>
                  <a:lnTo>
                    <a:pt x="110" y="33371"/>
                  </a:lnTo>
                  <a:lnTo>
                    <a:pt x="55" y="34272"/>
                  </a:lnTo>
                  <a:lnTo>
                    <a:pt x="28" y="35200"/>
                  </a:lnTo>
                  <a:lnTo>
                    <a:pt x="1" y="36129"/>
                  </a:lnTo>
                  <a:lnTo>
                    <a:pt x="1" y="36129"/>
                  </a:lnTo>
                  <a:lnTo>
                    <a:pt x="28" y="37085"/>
                  </a:lnTo>
                  <a:lnTo>
                    <a:pt x="55" y="38013"/>
                  </a:lnTo>
                  <a:lnTo>
                    <a:pt x="110" y="38914"/>
                  </a:lnTo>
                  <a:lnTo>
                    <a:pt x="192" y="39843"/>
                  </a:lnTo>
                  <a:lnTo>
                    <a:pt x="301" y="40744"/>
                  </a:lnTo>
                  <a:lnTo>
                    <a:pt x="410" y="41645"/>
                  </a:lnTo>
                  <a:lnTo>
                    <a:pt x="574" y="42546"/>
                  </a:lnTo>
                  <a:lnTo>
                    <a:pt x="738" y="43420"/>
                  </a:lnTo>
                  <a:lnTo>
                    <a:pt x="929" y="44294"/>
                  </a:lnTo>
                  <a:lnTo>
                    <a:pt x="1147" y="45168"/>
                  </a:lnTo>
                  <a:lnTo>
                    <a:pt x="1366" y="46042"/>
                  </a:lnTo>
                  <a:lnTo>
                    <a:pt x="1639" y="46888"/>
                  </a:lnTo>
                  <a:lnTo>
                    <a:pt x="1912" y="47735"/>
                  </a:lnTo>
                  <a:lnTo>
                    <a:pt x="2185" y="48581"/>
                  </a:lnTo>
                  <a:lnTo>
                    <a:pt x="2513" y="49401"/>
                  </a:lnTo>
                  <a:lnTo>
                    <a:pt x="2841" y="50220"/>
                  </a:lnTo>
                  <a:lnTo>
                    <a:pt x="3196" y="51012"/>
                  </a:lnTo>
                  <a:lnTo>
                    <a:pt x="3578" y="51804"/>
                  </a:lnTo>
                  <a:lnTo>
                    <a:pt x="3960" y="52596"/>
                  </a:lnTo>
                  <a:lnTo>
                    <a:pt x="4370" y="53360"/>
                  </a:lnTo>
                  <a:lnTo>
                    <a:pt x="4807" y="54125"/>
                  </a:lnTo>
                  <a:lnTo>
                    <a:pt x="5244" y="54889"/>
                  </a:lnTo>
                  <a:lnTo>
                    <a:pt x="5708" y="55627"/>
                  </a:lnTo>
                  <a:lnTo>
                    <a:pt x="6172" y="56337"/>
                  </a:lnTo>
                  <a:lnTo>
                    <a:pt x="6664" y="57074"/>
                  </a:lnTo>
                  <a:lnTo>
                    <a:pt x="7183" y="57757"/>
                  </a:lnTo>
                  <a:lnTo>
                    <a:pt x="7701" y="58467"/>
                  </a:lnTo>
                  <a:lnTo>
                    <a:pt x="8248" y="59122"/>
                  </a:lnTo>
                  <a:lnTo>
                    <a:pt x="8821" y="59805"/>
                  </a:lnTo>
                  <a:lnTo>
                    <a:pt x="9394" y="60433"/>
                  </a:lnTo>
                  <a:lnTo>
                    <a:pt x="9995" y="61088"/>
                  </a:lnTo>
                  <a:lnTo>
                    <a:pt x="10596" y="61689"/>
                  </a:lnTo>
                  <a:lnTo>
                    <a:pt x="11224" y="62317"/>
                  </a:lnTo>
                  <a:lnTo>
                    <a:pt x="11852" y="62891"/>
                  </a:lnTo>
                  <a:lnTo>
                    <a:pt x="12508" y="63464"/>
                  </a:lnTo>
                  <a:lnTo>
                    <a:pt x="13163" y="64038"/>
                  </a:lnTo>
                  <a:lnTo>
                    <a:pt x="13846" y="64584"/>
                  </a:lnTo>
                  <a:lnTo>
                    <a:pt x="14528" y="65103"/>
                  </a:lnTo>
                  <a:lnTo>
                    <a:pt x="15238" y="65621"/>
                  </a:lnTo>
                  <a:lnTo>
                    <a:pt x="15948" y="66113"/>
                  </a:lnTo>
                  <a:lnTo>
                    <a:pt x="16658" y="66604"/>
                  </a:lnTo>
                  <a:lnTo>
                    <a:pt x="17396" y="67041"/>
                  </a:lnTo>
                  <a:lnTo>
                    <a:pt x="18160" y="67506"/>
                  </a:lnTo>
                  <a:lnTo>
                    <a:pt x="18925" y="67915"/>
                  </a:lnTo>
                  <a:lnTo>
                    <a:pt x="19690" y="68325"/>
                  </a:lnTo>
                  <a:lnTo>
                    <a:pt x="20481" y="68734"/>
                  </a:lnTo>
                  <a:lnTo>
                    <a:pt x="21273" y="69089"/>
                  </a:lnTo>
                  <a:lnTo>
                    <a:pt x="22093" y="69444"/>
                  </a:lnTo>
                  <a:lnTo>
                    <a:pt x="22885" y="69772"/>
                  </a:lnTo>
                  <a:lnTo>
                    <a:pt x="23731" y="70100"/>
                  </a:lnTo>
                  <a:lnTo>
                    <a:pt x="24550" y="70400"/>
                  </a:lnTo>
                  <a:lnTo>
                    <a:pt x="25397" y="70673"/>
                  </a:lnTo>
                  <a:lnTo>
                    <a:pt x="26243" y="70919"/>
                  </a:lnTo>
                  <a:lnTo>
                    <a:pt x="27117" y="71138"/>
                  </a:lnTo>
                  <a:lnTo>
                    <a:pt x="27991" y="71356"/>
                  </a:lnTo>
                  <a:lnTo>
                    <a:pt x="28865" y="71547"/>
                  </a:lnTo>
                  <a:lnTo>
                    <a:pt x="29766" y="71711"/>
                  </a:lnTo>
                  <a:lnTo>
                    <a:pt x="30640" y="71875"/>
                  </a:lnTo>
                  <a:lnTo>
                    <a:pt x="31541" y="71984"/>
                  </a:lnTo>
                  <a:lnTo>
                    <a:pt x="32442" y="72093"/>
                  </a:lnTo>
                  <a:lnTo>
                    <a:pt x="33371" y="72175"/>
                  </a:lnTo>
                  <a:lnTo>
                    <a:pt x="34299" y="72230"/>
                  </a:lnTo>
                  <a:lnTo>
                    <a:pt x="35228" y="72284"/>
                  </a:lnTo>
                  <a:lnTo>
                    <a:pt x="36156" y="72284"/>
                  </a:lnTo>
                  <a:lnTo>
                    <a:pt x="36156" y="72284"/>
                  </a:lnTo>
                  <a:lnTo>
                    <a:pt x="37085" y="72284"/>
                  </a:lnTo>
                  <a:lnTo>
                    <a:pt x="38013" y="72230"/>
                  </a:lnTo>
                  <a:lnTo>
                    <a:pt x="38942" y="72175"/>
                  </a:lnTo>
                  <a:lnTo>
                    <a:pt x="39843" y="72093"/>
                  </a:lnTo>
                  <a:lnTo>
                    <a:pt x="40744" y="71984"/>
                  </a:lnTo>
                  <a:lnTo>
                    <a:pt x="41645" y="71875"/>
                  </a:lnTo>
                  <a:lnTo>
                    <a:pt x="42546" y="71711"/>
                  </a:lnTo>
                  <a:lnTo>
                    <a:pt x="43447" y="71547"/>
                  </a:lnTo>
                  <a:lnTo>
                    <a:pt x="44321" y="71356"/>
                  </a:lnTo>
                  <a:lnTo>
                    <a:pt x="45195" y="71138"/>
                  </a:lnTo>
                  <a:lnTo>
                    <a:pt x="46042" y="70919"/>
                  </a:lnTo>
                  <a:lnTo>
                    <a:pt x="46888" y="70673"/>
                  </a:lnTo>
                  <a:lnTo>
                    <a:pt x="47735" y="70400"/>
                  </a:lnTo>
                  <a:lnTo>
                    <a:pt x="48581" y="70100"/>
                  </a:lnTo>
                  <a:lnTo>
                    <a:pt x="49401" y="69772"/>
                  </a:lnTo>
                  <a:lnTo>
                    <a:pt x="50220" y="69444"/>
                  </a:lnTo>
                  <a:lnTo>
                    <a:pt x="51039" y="69089"/>
                  </a:lnTo>
                  <a:lnTo>
                    <a:pt x="51831" y="68734"/>
                  </a:lnTo>
                  <a:lnTo>
                    <a:pt x="52596" y="68325"/>
                  </a:lnTo>
                  <a:lnTo>
                    <a:pt x="53388" y="67915"/>
                  </a:lnTo>
                  <a:lnTo>
                    <a:pt x="54152" y="67506"/>
                  </a:lnTo>
                  <a:lnTo>
                    <a:pt x="54889" y="67041"/>
                  </a:lnTo>
                  <a:lnTo>
                    <a:pt x="55627" y="66604"/>
                  </a:lnTo>
                  <a:lnTo>
                    <a:pt x="56364" y="66113"/>
                  </a:lnTo>
                  <a:lnTo>
                    <a:pt x="57074" y="65621"/>
                  </a:lnTo>
                  <a:lnTo>
                    <a:pt x="57784" y="65103"/>
                  </a:lnTo>
                  <a:lnTo>
                    <a:pt x="58467" y="64584"/>
                  </a:lnTo>
                  <a:lnTo>
                    <a:pt x="59149" y="64038"/>
                  </a:lnTo>
                  <a:lnTo>
                    <a:pt x="59805" y="63464"/>
                  </a:lnTo>
                  <a:lnTo>
                    <a:pt x="60460" y="62891"/>
                  </a:lnTo>
                  <a:lnTo>
                    <a:pt x="61088" y="62317"/>
                  </a:lnTo>
                  <a:lnTo>
                    <a:pt x="61716" y="61689"/>
                  </a:lnTo>
                  <a:lnTo>
                    <a:pt x="62317" y="61088"/>
                  </a:lnTo>
                  <a:lnTo>
                    <a:pt x="62918" y="60433"/>
                  </a:lnTo>
                  <a:lnTo>
                    <a:pt x="63491" y="59805"/>
                  </a:lnTo>
                  <a:lnTo>
                    <a:pt x="64038" y="59122"/>
                  </a:lnTo>
                  <a:lnTo>
                    <a:pt x="64584" y="58467"/>
                  </a:lnTo>
                  <a:lnTo>
                    <a:pt x="65103" y="57757"/>
                  </a:lnTo>
                  <a:lnTo>
                    <a:pt x="65621" y="57074"/>
                  </a:lnTo>
                  <a:lnTo>
                    <a:pt x="66113" y="56337"/>
                  </a:lnTo>
                  <a:lnTo>
                    <a:pt x="66605" y="55627"/>
                  </a:lnTo>
                  <a:lnTo>
                    <a:pt x="67069" y="54889"/>
                  </a:lnTo>
                  <a:lnTo>
                    <a:pt x="67506" y="54125"/>
                  </a:lnTo>
                  <a:lnTo>
                    <a:pt x="67943" y="53360"/>
                  </a:lnTo>
                  <a:lnTo>
                    <a:pt x="68352" y="52596"/>
                  </a:lnTo>
                  <a:lnTo>
                    <a:pt x="68735" y="51804"/>
                  </a:lnTo>
                  <a:lnTo>
                    <a:pt x="69117" y="51012"/>
                  </a:lnTo>
                  <a:lnTo>
                    <a:pt x="69445" y="50220"/>
                  </a:lnTo>
                  <a:lnTo>
                    <a:pt x="69800" y="49401"/>
                  </a:lnTo>
                  <a:lnTo>
                    <a:pt x="70100" y="48581"/>
                  </a:lnTo>
                  <a:lnTo>
                    <a:pt x="70400" y="47735"/>
                  </a:lnTo>
                  <a:lnTo>
                    <a:pt x="70673" y="46888"/>
                  </a:lnTo>
                  <a:lnTo>
                    <a:pt x="70919" y="46042"/>
                  </a:lnTo>
                  <a:lnTo>
                    <a:pt x="71165" y="45168"/>
                  </a:lnTo>
                  <a:lnTo>
                    <a:pt x="71383" y="44294"/>
                  </a:lnTo>
                  <a:lnTo>
                    <a:pt x="71575" y="43420"/>
                  </a:lnTo>
                  <a:lnTo>
                    <a:pt x="71738" y="42546"/>
                  </a:lnTo>
                  <a:lnTo>
                    <a:pt x="71875" y="41645"/>
                  </a:lnTo>
                  <a:lnTo>
                    <a:pt x="72012" y="40744"/>
                  </a:lnTo>
                  <a:lnTo>
                    <a:pt x="72121" y="39843"/>
                  </a:lnTo>
                  <a:lnTo>
                    <a:pt x="72203" y="38914"/>
                  </a:lnTo>
                  <a:lnTo>
                    <a:pt x="72257" y="38013"/>
                  </a:lnTo>
                  <a:lnTo>
                    <a:pt x="72285" y="37085"/>
                  </a:lnTo>
                  <a:lnTo>
                    <a:pt x="72285" y="36129"/>
                  </a:lnTo>
                  <a:lnTo>
                    <a:pt x="72285" y="36129"/>
                  </a:lnTo>
                  <a:close/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8" name="Google Shape;3038;p46"/>
            <p:cNvGrpSpPr/>
            <p:nvPr/>
          </p:nvGrpSpPr>
          <p:grpSpPr>
            <a:xfrm flipH="1">
              <a:off x="5927475" y="257179"/>
              <a:ext cx="1770250" cy="40300"/>
              <a:chOff x="2257875" y="5824913"/>
              <a:chExt cx="1770250" cy="40300"/>
            </a:xfrm>
          </p:grpSpPr>
          <p:sp>
            <p:nvSpPr>
              <p:cNvPr id="3039" name="Google Shape;3039;p46"/>
              <p:cNvSpPr/>
              <p:nvPr/>
            </p:nvSpPr>
            <p:spPr>
              <a:xfrm>
                <a:off x="3987825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0" y="656"/>
                    </a:lnTo>
                    <a:lnTo>
                      <a:pt x="0" y="820"/>
                    </a:lnTo>
                    <a:lnTo>
                      <a:pt x="0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612" y="984"/>
                    </a:lnTo>
                    <a:lnTo>
                      <a:pt x="1612" y="820"/>
                    </a:lnTo>
                    <a:lnTo>
                      <a:pt x="1612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46"/>
              <p:cNvSpPr/>
              <p:nvPr/>
            </p:nvSpPr>
            <p:spPr>
              <a:xfrm>
                <a:off x="3912725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4" y="984"/>
                    </a:lnTo>
                    <a:lnTo>
                      <a:pt x="1612" y="820"/>
                    </a:lnTo>
                    <a:lnTo>
                      <a:pt x="1584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46"/>
              <p:cNvSpPr/>
              <p:nvPr/>
            </p:nvSpPr>
            <p:spPr>
              <a:xfrm>
                <a:off x="3540650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3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7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5" y="984"/>
                    </a:lnTo>
                    <a:lnTo>
                      <a:pt x="1612" y="820"/>
                    </a:lnTo>
                    <a:lnTo>
                      <a:pt x="1585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7" y="28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46"/>
              <p:cNvSpPr/>
              <p:nvPr/>
            </p:nvSpPr>
            <p:spPr>
              <a:xfrm>
                <a:off x="2257875" y="58249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6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56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46"/>
              <p:cNvSpPr/>
              <p:nvPr/>
            </p:nvSpPr>
            <p:spPr>
              <a:xfrm>
                <a:off x="2332975" y="58249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5" y="28"/>
                    </a:lnTo>
                    <a:lnTo>
                      <a:pt x="519" y="55"/>
                    </a:lnTo>
                    <a:lnTo>
                      <a:pt x="382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82" y="1475"/>
                    </a:lnTo>
                    <a:lnTo>
                      <a:pt x="519" y="1557"/>
                    </a:lnTo>
                    <a:lnTo>
                      <a:pt x="655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4" name="Google Shape;3044;p46"/>
            <p:cNvGrpSpPr/>
            <p:nvPr/>
          </p:nvGrpSpPr>
          <p:grpSpPr>
            <a:xfrm rot="10800000">
              <a:off x="-1164625" y="-697512"/>
              <a:ext cx="2563550" cy="2564225"/>
              <a:chOff x="1626975" y="2500225"/>
              <a:chExt cx="2563550" cy="2564225"/>
            </a:xfrm>
          </p:grpSpPr>
          <p:sp>
            <p:nvSpPr>
              <p:cNvPr id="3045" name="Google Shape;3045;p46"/>
              <p:cNvSpPr/>
              <p:nvPr/>
            </p:nvSpPr>
            <p:spPr>
              <a:xfrm>
                <a:off x="1626975" y="2500225"/>
                <a:ext cx="2563550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2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46"/>
              <p:cNvSpPr/>
              <p:nvPr/>
            </p:nvSpPr>
            <p:spPr>
              <a:xfrm>
                <a:off x="1947850" y="3683325"/>
                <a:ext cx="944200" cy="943500"/>
              </a:xfrm>
              <a:custGeom>
                <a:avLst/>
                <a:gdLst/>
                <a:ahLst/>
                <a:cxnLst/>
                <a:rect l="l" t="t" r="r" b="b"/>
                <a:pathLst>
                  <a:path w="37768" h="37740" fill="none" extrusionOk="0">
                    <a:moveTo>
                      <a:pt x="37767" y="1"/>
                    </a:moveTo>
                    <a:lnTo>
                      <a:pt x="0" y="3774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46"/>
              <p:cNvSpPr/>
              <p:nvPr/>
            </p:nvSpPr>
            <p:spPr>
              <a:xfrm>
                <a:off x="2653075" y="3579550"/>
                <a:ext cx="456750" cy="456750"/>
              </a:xfrm>
              <a:custGeom>
                <a:avLst/>
                <a:gdLst/>
                <a:ahLst/>
                <a:cxnLst/>
                <a:rect l="l" t="t" r="r" b="b"/>
                <a:pathLst>
                  <a:path w="18270" h="18270" fill="none" extrusionOk="0">
                    <a:moveTo>
                      <a:pt x="18269" y="9122"/>
                    </a:moveTo>
                    <a:lnTo>
                      <a:pt x="18269" y="9122"/>
                    </a:lnTo>
                    <a:lnTo>
                      <a:pt x="18269" y="9586"/>
                    </a:lnTo>
                    <a:lnTo>
                      <a:pt x="18242" y="10050"/>
                    </a:lnTo>
                    <a:lnTo>
                      <a:pt x="18188" y="10514"/>
                    </a:lnTo>
                    <a:lnTo>
                      <a:pt x="18106" y="10951"/>
                    </a:lnTo>
                    <a:lnTo>
                      <a:pt x="17996" y="11415"/>
                    </a:lnTo>
                    <a:lnTo>
                      <a:pt x="17860" y="11852"/>
                    </a:lnTo>
                    <a:lnTo>
                      <a:pt x="17723" y="12262"/>
                    </a:lnTo>
                    <a:lnTo>
                      <a:pt x="17559" y="12672"/>
                    </a:lnTo>
                    <a:lnTo>
                      <a:pt x="17368" y="13081"/>
                    </a:lnTo>
                    <a:lnTo>
                      <a:pt x="17177" y="13463"/>
                    </a:lnTo>
                    <a:lnTo>
                      <a:pt x="16959" y="13846"/>
                    </a:lnTo>
                    <a:lnTo>
                      <a:pt x="16713" y="14228"/>
                    </a:lnTo>
                    <a:lnTo>
                      <a:pt x="16467" y="14583"/>
                    </a:lnTo>
                    <a:lnTo>
                      <a:pt x="16194" y="14938"/>
                    </a:lnTo>
                    <a:lnTo>
                      <a:pt x="15894" y="15266"/>
                    </a:lnTo>
                    <a:lnTo>
                      <a:pt x="15593" y="15593"/>
                    </a:lnTo>
                    <a:lnTo>
                      <a:pt x="15293" y="15894"/>
                    </a:lnTo>
                    <a:lnTo>
                      <a:pt x="14965" y="16167"/>
                    </a:lnTo>
                    <a:lnTo>
                      <a:pt x="14610" y="16440"/>
                    </a:lnTo>
                    <a:lnTo>
                      <a:pt x="14255" y="16686"/>
                    </a:lnTo>
                    <a:lnTo>
                      <a:pt x="13873" y="16932"/>
                    </a:lnTo>
                    <a:lnTo>
                      <a:pt x="13491" y="17150"/>
                    </a:lnTo>
                    <a:lnTo>
                      <a:pt x="13108" y="17368"/>
                    </a:lnTo>
                    <a:lnTo>
                      <a:pt x="12699" y="17532"/>
                    </a:lnTo>
                    <a:lnTo>
                      <a:pt x="12289" y="17696"/>
                    </a:lnTo>
                    <a:lnTo>
                      <a:pt x="11852" y="17833"/>
                    </a:lnTo>
                    <a:lnTo>
                      <a:pt x="11415" y="17969"/>
                    </a:lnTo>
                    <a:lnTo>
                      <a:pt x="10978" y="18078"/>
                    </a:lnTo>
                    <a:lnTo>
                      <a:pt x="10541" y="18160"/>
                    </a:lnTo>
                    <a:lnTo>
                      <a:pt x="10077" y="18215"/>
                    </a:lnTo>
                    <a:lnTo>
                      <a:pt x="9613" y="18242"/>
                    </a:lnTo>
                    <a:lnTo>
                      <a:pt x="9149" y="18270"/>
                    </a:lnTo>
                    <a:lnTo>
                      <a:pt x="9149" y="18270"/>
                    </a:lnTo>
                    <a:lnTo>
                      <a:pt x="8684" y="18242"/>
                    </a:lnTo>
                    <a:lnTo>
                      <a:pt x="8220" y="18215"/>
                    </a:lnTo>
                    <a:lnTo>
                      <a:pt x="7756" y="18160"/>
                    </a:lnTo>
                    <a:lnTo>
                      <a:pt x="7319" y="18078"/>
                    </a:lnTo>
                    <a:lnTo>
                      <a:pt x="6855" y="17969"/>
                    </a:lnTo>
                    <a:lnTo>
                      <a:pt x="6418" y="17833"/>
                    </a:lnTo>
                    <a:lnTo>
                      <a:pt x="6008" y="17696"/>
                    </a:lnTo>
                    <a:lnTo>
                      <a:pt x="5599" y="17532"/>
                    </a:lnTo>
                    <a:lnTo>
                      <a:pt x="5189" y="17368"/>
                    </a:lnTo>
                    <a:lnTo>
                      <a:pt x="4779" y="17150"/>
                    </a:lnTo>
                    <a:lnTo>
                      <a:pt x="4397" y="16932"/>
                    </a:lnTo>
                    <a:lnTo>
                      <a:pt x="4042" y="16686"/>
                    </a:lnTo>
                    <a:lnTo>
                      <a:pt x="3687" y="16440"/>
                    </a:lnTo>
                    <a:lnTo>
                      <a:pt x="3332" y="16167"/>
                    </a:lnTo>
                    <a:lnTo>
                      <a:pt x="3004" y="15894"/>
                    </a:lnTo>
                    <a:lnTo>
                      <a:pt x="2677" y="15593"/>
                    </a:lnTo>
                    <a:lnTo>
                      <a:pt x="2376" y="15266"/>
                    </a:lnTo>
                    <a:lnTo>
                      <a:pt x="2103" y="14938"/>
                    </a:lnTo>
                    <a:lnTo>
                      <a:pt x="1830" y="14583"/>
                    </a:lnTo>
                    <a:lnTo>
                      <a:pt x="1584" y="14228"/>
                    </a:lnTo>
                    <a:lnTo>
                      <a:pt x="1339" y="13846"/>
                    </a:lnTo>
                    <a:lnTo>
                      <a:pt x="1120" y="13463"/>
                    </a:lnTo>
                    <a:lnTo>
                      <a:pt x="902" y="13081"/>
                    </a:lnTo>
                    <a:lnTo>
                      <a:pt x="738" y="12672"/>
                    </a:lnTo>
                    <a:lnTo>
                      <a:pt x="574" y="12262"/>
                    </a:lnTo>
                    <a:lnTo>
                      <a:pt x="410" y="11852"/>
                    </a:lnTo>
                    <a:lnTo>
                      <a:pt x="301" y="11415"/>
                    </a:lnTo>
                    <a:lnTo>
                      <a:pt x="192" y="10951"/>
                    </a:lnTo>
                    <a:lnTo>
                      <a:pt x="110" y="10514"/>
                    </a:lnTo>
                    <a:lnTo>
                      <a:pt x="55" y="10050"/>
                    </a:lnTo>
                    <a:lnTo>
                      <a:pt x="28" y="9586"/>
                    </a:lnTo>
                    <a:lnTo>
                      <a:pt x="0" y="9122"/>
                    </a:lnTo>
                    <a:lnTo>
                      <a:pt x="0" y="9122"/>
                    </a:lnTo>
                    <a:lnTo>
                      <a:pt x="28" y="8657"/>
                    </a:lnTo>
                    <a:lnTo>
                      <a:pt x="55" y="8193"/>
                    </a:lnTo>
                    <a:lnTo>
                      <a:pt x="110" y="7729"/>
                    </a:lnTo>
                    <a:lnTo>
                      <a:pt x="192" y="7292"/>
                    </a:lnTo>
                    <a:lnTo>
                      <a:pt x="301" y="6828"/>
                    </a:lnTo>
                    <a:lnTo>
                      <a:pt x="410" y="6418"/>
                    </a:lnTo>
                    <a:lnTo>
                      <a:pt x="574" y="5981"/>
                    </a:lnTo>
                    <a:lnTo>
                      <a:pt x="738" y="5572"/>
                    </a:lnTo>
                    <a:lnTo>
                      <a:pt x="902" y="5162"/>
                    </a:lnTo>
                    <a:lnTo>
                      <a:pt x="1120" y="4780"/>
                    </a:lnTo>
                    <a:lnTo>
                      <a:pt x="1339" y="4397"/>
                    </a:lnTo>
                    <a:lnTo>
                      <a:pt x="1584" y="4015"/>
                    </a:lnTo>
                    <a:lnTo>
                      <a:pt x="1830" y="3660"/>
                    </a:lnTo>
                    <a:lnTo>
                      <a:pt x="2103" y="3305"/>
                    </a:lnTo>
                    <a:lnTo>
                      <a:pt x="2376" y="2977"/>
                    </a:lnTo>
                    <a:lnTo>
                      <a:pt x="2677" y="2677"/>
                    </a:lnTo>
                    <a:lnTo>
                      <a:pt x="3004" y="2349"/>
                    </a:lnTo>
                    <a:lnTo>
                      <a:pt x="3332" y="2076"/>
                    </a:lnTo>
                    <a:lnTo>
                      <a:pt x="3687" y="1803"/>
                    </a:lnTo>
                    <a:lnTo>
                      <a:pt x="4042" y="1557"/>
                    </a:lnTo>
                    <a:lnTo>
                      <a:pt x="4397" y="1312"/>
                    </a:lnTo>
                    <a:lnTo>
                      <a:pt x="4779" y="1093"/>
                    </a:lnTo>
                    <a:lnTo>
                      <a:pt x="5189" y="902"/>
                    </a:lnTo>
                    <a:lnTo>
                      <a:pt x="5599" y="711"/>
                    </a:lnTo>
                    <a:lnTo>
                      <a:pt x="6008" y="547"/>
                    </a:lnTo>
                    <a:lnTo>
                      <a:pt x="6418" y="410"/>
                    </a:lnTo>
                    <a:lnTo>
                      <a:pt x="6855" y="274"/>
                    </a:lnTo>
                    <a:lnTo>
                      <a:pt x="7319" y="165"/>
                    </a:lnTo>
                    <a:lnTo>
                      <a:pt x="7756" y="83"/>
                    </a:lnTo>
                    <a:lnTo>
                      <a:pt x="8220" y="28"/>
                    </a:lnTo>
                    <a:lnTo>
                      <a:pt x="8684" y="1"/>
                    </a:lnTo>
                    <a:lnTo>
                      <a:pt x="9149" y="1"/>
                    </a:lnTo>
                    <a:lnTo>
                      <a:pt x="9149" y="1"/>
                    </a:lnTo>
                    <a:lnTo>
                      <a:pt x="9613" y="1"/>
                    </a:lnTo>
                    <a:lnTo>
                      <a:pt x="10077" y="28"/>
                    </a:lnTo>
                    <a:lnTo>
                      <a:pt x="10541" y="83"/>
                    </a:lnTo>
                    <a:lnTo>
                      <a:pt x="10978" y="165"/>
                    </a:lnTo>
                    <a:lnTo>
                      <a:pt x="11415" y="274"/>
                    </a:lnTo>
                    <a:lnTo>
                      <a:pt x="11852" y="410"/>
                    </a:lnTo>
                    <a:lnTo>
                      <a:pt x="12289" y="547"/>
                    </a:lnTo>
                    <a:lnTo>
                      <a:pt x="12699" y="711"/>
                    </a:lnTo>
                    <a:lnTo>
                      <a:pt x="13108" y="902"/>
                    </a:lnTo>
                    <a:lnTo>
                      <a:pt x="13491" y="1093"/>
                    </a:lnTo>
                    <a:lnTo>
                      <a:pt x="13873" y="1312"/>
                    </a:lnTo>
                    <a:lnTo>
                      <a:pt x="14255" y="1557"/>
                    </a:lnTo>
                    <a:lnTo>
                      <a:pt x="14610" y="1803"/>
                    </a:lnTo>
                    <a:lnTo>
                      <a:pt x="14965" y="2076"/>
                    </a:lnTo>
                    <a:lnTo>
                      <a:pt x="15293" y="2349"/>
                    </a:lnTo>
                    <a:lnTo>
                      <a:pt x="15593" y="2677"/>
                    </a:lnTo>
                    <a:lnTo>
                      <a:pt x="15894" y="2977"/>
                    </a:lnTo>
                    <a:lnTo>
                      <a:pt x="16194" y="3305"/>
                    </a:lnTo>
                    <a:lnTo>
                      <a:pt x="16467" y="3660"/>
                    </a:lnTo>
                    <a:lnTo>
                      <a:pt x="16713" y="4015"/>
                    </a:lnTo>
                    <a:lnTo>
                      <a:pt x="16959" y="4397"/>
                    </a:lnTo>
                    <a:lnTo>
                      <a:pt x="17177" y="4780"/>
                    </a:lnTo>
                    <a:lnTo>
                      <a:pt x="17368" y="5162"/>
                    </a:lnTo>
                    <a:lnTo>
                      <a:pt x="17559" y="5572"/>
                    </a:lnTo>
                    <a:lnTo>
                      <a:pt x="17723" y="5981"/>
                    </a:lnTo>
                    <a:lnTo>
                      <a:pt x="17860" y="6418"/>
                    </a:lnTo>
                    <a:lnTo>
                      <a:pt x="17996" y="6828"/>
                    </a:lnTo>
                    <a:lnTo>
                      <a:pt x="18106" y="7292"/>
                    </a:lnTo>
                    <a:lnTo>
                      <a:pt x="18188" y="7729"/>
                    </a:lnTo>
                    <a:lnTo>
                      <a:pt x="18242" y="8193"/>
                    </a:lnTo>
                    <a:lnTo>
                      <a:pt x="18269" y="8657"/>
                    </a:lnTo>
                    <a:lnTo>
                      <a:pt x="18269" y="9122"/>
                    </a:lnTo>
                    <a:lnTo>
                      <a:pt x="18269" y="9122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46"/>
              <p:cNvSpPr/>
              <p:nvPr/>
            </p:nvSpPr>
            <p:spPr>
              <a:xfrm>
                <a:off x="2530875" y="3456675"/>
                <a:ext cx="701825" cy="701825"/>
              </a:xfrm>
              <a:custGeom>
                <a:avLst/>
                <a:gdLst/>
                <a:ahLst/>
                <a:cxnLst/>
                <a:rect l="l" t="t" r="r" b="b"/>
                <a:pathLst>
                  <a:path w="28073" h="28073" fill="none" extrusionOk="0">
                    <a:moveTo>
                      <a:pt x="28073" y="14037"/>
                    </a:moveTo>
                    <a:lnTo>
                      <a:pt x="28073" y="14037"/>
                    </a:lnTo>
                    <a:lnTo>
                      <a:pt x="28073" y="14774"/>
                    </a:lnTo>
                    <a:lnTo>
                      <a:pt x="28018" y="15484"/>
                    </a:lnTo>
                    <a:lnTo>
                      <a:pt x="27909" y="16167"/>
                    </a:lnTo>
                    <a:lnTo>
                      <a:pt x="27800" y="16877"/>
                    </a:lnTo>
                    <a:lnTo>
                      <a:pt x="27636" y="17559"/>
                    </a:lnTo>
                    <a:lnTo>
                      <a:pt x="27445" y="18215"/>
                    </a:lnTo>
                    <a:lnTo>
                      <a:pt x="27226" y="18870"/>
                    </a:lnTo>
                    <a:lnTo>
                      <a:pt x="26981" y="19498"/>
                    </a:lnTo>
                    <a:lnTo>
                      <a:pt x="26708" y="20126"/>
                    </a:lnTo>
                    <a:lnTo>
                      <a:pt x="26380" y="20727"/>
                    </a:lnTo>
                    <a:lnTo>
                      <a:pt x="26052" y="21328"/>
                    </a:lnTo>
                    <a:lnTo>
                      <a:pt x="25670" y="21901"/>
                    </a:lnTo>
                    <a:lnTo>
                      <a:pt x="25287" y="22447"/>
                    </a:lnTo>
                    <a:lnTo>
                      <a:pt x="24878" y="22966"/>
                    </a:lnTo>
                    <a:lnTo>
                      <a:pt x="24441" y="23485"/>
                    </a:lnTo>
                    <a:lnTo>
                      <a:pt x="23977" y="23977"/>
                    </a:lnTo>
                    <a:lnTo>
                      <a:pt x="23485" y="24441"/>
                    </a:lnTo>
                    <a:lnTo>
                      <a:pt x="22966" y="24878"/>
                    </a:lnTo>
                    <a:lnTo>
                      <a:pt x="22447" y="25287"/>
                    </a:lnTo>
                    <a:lnTo>
                      <a:pt x="21874" y="25697"/>
                    </a:lnTo>
                    <a:lnTo>
                      <a:pt x="21328" y="26052"/>
                    </a:lnTo>
                    <a:lnTo>
                      <a:pt x="20727" y="26380"/>
                    </a:lnTo>
                    <a:lnTo>
                      <a:pt x="20126" y="26707"/>
                    </a:lnTo>
                    <a:lnTo>
                      <a:pt x="19498" y="26980"/>
                    </a:lnTo>
                    <a:lnTo>
                      <a:pt x="18870" y="27226"/>
                    </a:lnTo>
                    <a:lnTo>
                      <a:pt x="18215" y="27445"/>
                    </a:lnTo>
                    <a:lnTo>
                      <a:pt x="17532" y="27636"/>
                    </a:lnTo>
                    <a:lnTo>
                      <a:pt x="16877" y="27800"/>
                    </a:lnTo>
                    <a:lnTo>
                      <a:pt x="16167" y="27909"/>
                    </a:lnTo>
                    <a:lnTo>
                      <a:pt x="15457" y="28018"/>
                    </a:lnTo>
                    <a:lnTo>
                      <a:pt x="14747" y="28073"/>
                    </a:lnTo>
                    <a:lnTo>
                      <a:pt x="14037" y="28073"/>
                    </a:lnTo>
                    <a:lnTo>
                      <a:pt x="14037" y="28073"/>
                    </a:lnTo>
                    <a:lnTo>
                      <a:pt x="13299" y="28073"/>
                    </a:lnTo>
                    <a:lnTo>
                      <a:pt x="12589" y="28018"/>
                    </a:lnTo>
                    <a:lnTo>
                      <a:pt x="11907" y="27909"/>
                    </a:lnTo>
                    <a:lnTo>
                      <a:pt x="11197" y="27800"/>
                    </a:lnTo>
                    <a:lnTo>
                      <a:pt x="10514" y="27636"/>
                    </a:lnTo>
                    <a:lnTo>
                      <a:pt x="9859" y="27445"/>
                    </a:lnTo>
                    <a:lnTo>
                      <a:pt x="9203" y="27226"/>
                    </a:lnTo>
                    <a:lnTo>
                      <a:pt x="8575" y="26980"/>
                    </a:lnTo>
                    <a:lnTo>
                      <a:pt x="7947" y="26707"/>
                    </a:lnTo>
                    <a:lnTo>
                      <a:pt x="7346" y="26380"/>
                    </a:lnTo>
                    <a:lnTo>
                      <a:pt x="6745" y="26052"/>
                    </a:lnTo>
                    <a:lnTo>
                      <a:pt x="6172" y="25697"/>
                    </a:lnTo>
                    <a:lnTo>
                      <a:pt x="5626" y="25287"/>
                    </a:lnTo>
                    <a:lnTo>
                      <a:pt x="5107" y="24878"/>
                    </a:lnTo>
                    <a:lnTo>
                      <a:pt x="4588" y="24441"/>
                    </a:lnTo>
                    <a:lnTo>
                      <a:pt x="4097" y="23977"/>
                    </a:lnTo>
                    <a:lnTo>
                      <a:pt x="3632" y="23485"/>
                    </a:lnTo>
                    <a:lnTo>
                      <a:pt x="3195" y="22966"/>
                    </a:lnTo>
                    <a:lnTo>
                      <a:pt x="2786" y="22447"/>
                    </a:lnTo>
                    <a:lnTo>
                      <a:pt x="2376" y="21901"/>
                    </a:lnTo>
                    <a:lnTo>
                      <a:pt x="2021" y="21328"/>
                    </a:lnTo>
                    <a:lnTo>
                      <a:pt x="1693" y="20727"/>
                    </a:lnTo>
                    <a:lnTo>
                      <a:pt x="1366" y="20126"/>
                    </a:lnTo>
                    <a:lnTo>
                      <a:pt x="1093" y="19498"/>
                    </a:lnTo>
                    <a:lnTo>
                      <a:pt x="847" y="18870"/>
                    </a:lnTo>
                    <a:lnTo>
                      <a:pt x="628" y="18215"/>
                    </a:lnTo>
                    <a:lnTo>
                      <a:pt x="437" y="17559"/>
                    </a:lnTo>
                    <a:lnTo>
                      <a:pt x="273" y="16877"/>
                    </a:lnTo>
                    <a:lnTo>
                      <a:pt x="137" y="16167"/>
                    </a:lnTo>
                    <a:lnTo>
                      <a:pt x="55" y="15484"/>
                    </a:lnTo>
                    <a:lnTo>
                      <a:pt x="0" y="14774"/>
                    </a:lnTo>
                    <a:lnTo>
                      <a:pt x="0" y="14037"/>
                    </a:lnTo>
                    <a:lnTo>
                      <a:pt x="0" y="14037"/>
                    </a:lnTo>
                    <a:lnTo>
                      <a:pt x="0" y="13327"/>
                    </a:lnTo>
                    <a:lnTo>
                      <a:pt x="55" y="12589"/>
                    </a:lnTo>
                    <a:lnTo>
                      <a:pt x="137" y="11907"/>
                    </a:lnTo>
                    <a:lnTo>
                      <a:pt x="273" y="11197"/>
                    </a:lnTo>
                    <a:lnTo>
                      <a:pt x="437" y="10541"/>
                    </a:lnTo>
                    <a:lnTo>
                      <a:pt x="628" y="9858"/>
                    </a:lnTo>
                    <a:lnTo>
                      <a:pt x="847" y="9203"/>
                    </a:lnTo>
                    <a:lnTo>
                      <a:pt x="1093" y="8575"/>
                    </a:lnTo>
                    <a:lnTo>
                      <a:pt x="1366" y="7947"/>
                    </a:lnTo>
                    <a:lnTo>
                      <a:pt x="1693" y="7346"/>
                    </a:lnTo>
                    <a:lnTo>
                      <a:pt x="2021" y="6745"/>
                    </a:lnTo>
                    <a:lnTo>
                      <a:pt x="2376" y="6172"/>
                    </a:lnTo>
                    <a:lnTo>
                      <a:pt x="2786" y="5626"/>
                    </a:lnTo>
                    <a:lnTo>
                      <a:pt x="3195" y="5107"/>
                    </a:lnTo>
                    <a:lnTo>
                      <a:pt x="3632" y="4588"/>
                    </a:lnTo>
                    <a:lnTo>
                      <a:pt x="4097" y="4096"/>
                    </a:lnTo>
                    <a:lnTo>
                      <a:pt x="4588" y="3632"/>
                    </a:lnTo>
                    <a:lnTo>
                      <a:pt x="5107" y="3195"/>
                    </a:lnTo>
                    <a:lnTo>
                      <a:pt x="5626" y="2786"/>
                    </a:lnTo>
                    <a:lnTo>
                      <a:pt x="6172" y="2403"/>
                    </a:lnTo>
                    <a:lnTo>
                      <a:pt x="6745" y="2021"/>
                    </a:lnTo>
                    <a:lnTo>
                      <a:pt x="7346" y="1693"/>
                    </a:lnTo>
                    <a:lnTo>
                      <a:pt x="7947" y="1366"/>
                    </a:lnTo>
                    <a:lnTo>
                      <a:pt x="8575" y="1093"/>
                    </a:lnTo>
                    <a:lnTo>
                      <a:pt x="9203" y="847"/>
                    </a:lnTo>
                    <a:lnTo>
                      <a:pt x="9859" y="628"/>
                    </a:lnTo>
                    <a:lnTo>
                      <a:pt x="10514" y="437"/>
                    </a:lnTo>
                    <a:lnTo>
                      <a:pt x="11197" y="273"/>
                    </a:lnTo>
                    <a:lnTo>
                      <a:pt x="11907" y="164"/>
                    </a:lnTo>
                    <a:lnTo>
                      <a:pt x="12589" y="55"/>
                    </a:lnTo>
                    <a:lnTo>
                      <a:pt x="13299" y="0"/>
                    </a:lnTo>
                    <a:lnTo>
                      <a:pt x="14037" y="0"/>
                    </a:lnTo>
                    <a:lnTo>
                      <a:pt x="14037" y="0"/>
                    </a:lnTo>
                    <a:lnTo>
                      <a:pt x="14747" y="0"/>
                    </a:lnTo>
                    <a:lnTo>
                      <a:pt x="15457" y="55"/>
                    </a:lnTo>
                    <a:lnTo>
                      <a:pt x="16167" y="164"/>
                    </a:lnTo>
                    <a:lnTo>
                      <a:pt x="16877" y="273"/>
                    </a:lnTo>
                    <a:lnTo>
                      <a:pt x="17532" y="437"/>
                    </a:lnTo>
                    <a:lnTo>
                      <a:pt x="18215" y="628"/>
                    </a:lnTo>
                    <a:lnTo>
                      <a:pt x="18870" y="847"/>
                    </a:lnTo>
                    <a:lnTo>
                      <a:pt x="19498" y="1093"/>
                    </a:lnTo>
                    <a:lnTo>
                      <a:pt x="20126" y="1366"/>
                    </a:lnTo>
                    <a:lnTo>
                      <a:pt x="20727" y="1693"/>
                    </a:lnTo>
                    <a:lnTo>
                      <a:pt x="21328" y="2021"/>
                    </a:lnTo>
                    <a:lnTo>
                      <a:pt x="21874" y="2403"/>
                    </a:lnTo>
                    <a:lnTo>
                      <a:pt x="22447" y="2786"/>
                    </a:lnTo>
                    <a:lnTo>
                      <a:pt x="22966" y="3195"/>
                    </a:lnTo>
                    <a:lnTo>
                      <a:pt x="23485" y="3632"/>
                    </a:lnTo>
                    <a:lnTo>
                      <a:pt x="23977" y="4096"/>
                    </a:lnTo>
                    <a:lnTo>
                      <a:pt x="24441" y="4588"/>
                    </a:lnTo>
                    <a:lnTo>
                      <a:pt x="24878" y="5107"/>
                    </a:lnTo>
                    <a:lnTo>
                      <a:pt x="25287" y="5626"/>
                    </a:lnTo>
                    <a:lnTo>
                      <a:pt x="25670" y="6172"/>
                    </a:lnTo>
                    <a:lnTo>
                      <a:pt x="26052" y="6745"/>
                    </a:lnTo>
                    <a:lnTo>
                      <a:pt x="26380" y="7346"/>
                    </a:lnTo>
                    <a:lnTo>
                      <a:pt x="26708" y="7947"/>
                    </a:lnTo>
                    <a:lnTo>
                      <a:pt x="26981" y="8575"/>
                    </a:lnTo>
                    <a:lnTo>
                      <a:pt x="27226" y="9203"/>
                    </a:lnTo>
                    <a:lnTo>
                      <a:pt x="27445" y="9858"/>
                    </a:lnTo>
                    <a:lnTo>
                      <a:pt x="27636" y="10541"/>
                    </a:lnTo>
                    <a:lnTo>
                      <a:pt x="27800" y="11197"/>
                    </a:lnTo>
                    <a:lnTo>
                      <a:pt x="27909" y="11907"/>
                    </a:lnTo>
                    <a:lnTo>
                      <a:pt x="28018" y="12589"/>
                    </a:lnTo>
                    <a:lnTo>
                      <a:pt x="28073" y="13327"/>
                    </a:lnTo>
                    <a:lnTo>
                      <a:pt x="28073" y="14037"/>
                    </a:lnTo>
                    <a:lnTo>
                      <a:pt x="28073" y="1403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9" name="Google Shape;3049;p46"/>
            <p:cNvGrpSpPr/>
            <p:nvPr/>
          </p:nvGrpSpPr>
          <p:grpSpPr>
            <a:xfrm rot="10800000">
              <a:off x="8211200" y="-1106875"/>
              <a:ext cx="2564225" cy="2564225"/>
              <a:chOff x="6656000" y="-739687"/>
              <a:chExt cx="2564225" cy="2564225"/>
            </a:xfrm>
          </p:grpSpPr>
          <p:sp>
            <p:nvSpPr>
              <p:cNvPr id="3050" name="Google Shape;3050;p46"/>
              <p:cNvSpPr/>
              <p:nvPr/>
            </p:nvSpPr>
            <p:spPr>
              <a:xfrm>
                <a:off x="6656000" y="-739687"/>
                <a:ext cx="256422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69" h="102569" fill="none" extrusionOk="0">
                    <a:moveTo>
                      <a:pt x="0" y="102569"/>
                    </a:moveTo>
                    <a:lnTo>
                      <a:pt x="102569" y="1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46"/>
              <p:cNvSpPr/>
              <p:nvPr/>
            </p:nvSpPr>
            <p:spPr>
              <a:xfrm>
                <a:off x="8023450" y="-54937"/>
                <a:ext cx="944175" cy="944200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37768" fill="none" extrusionOk="0">
                    <a:moveTo>
                      <a:pt x="37767" y="1"/>
                    </a:moveTo>
                    <a:lnTo>
                      <a:pt x="0" y="37767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52" name="Google Shape;3052;p46"/>
            <p:cNvGrpSpPr/>
            <p:nvPr/>
          </p:nvGrpSpPr>
          <p:grpSpPr>
            <a:xfrm rot="10800000">
              <a:off x="8650013" y="4705200"/>
              <a:ext cx="266275" cy="167950"/>
              <a:chOff x="3924250" y="4741138"/>
              <a:chExt cx="266275" cy="167950"/>
            </a:xfrm>
          </p:grpSpPr>
          <p:sp>
            <p:nvSpPr>
              <p:cNvPr id="3053" name="Google Shape;3053;p46"/>
              <p:cNvSpPr/>
              <p:nvPr/>
            </p:nvSpPr>
            <p:spPr>
              <a:xfrm>
                <a:off x="3924250" y="4741138"/>
                <a:ext cx="16730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4" y="3714"/>
                    </a:lnTo>
                    <a:lnTo>
                      <a:pt x="6609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2" y="4943"/>
                    </a:lnTo>
                    <a:lnTo>
                      <a:pt x="6118" y="5243"/>
                    </a:lnTo>
                    <a:lnTo>
                      <a:pt x="5927" y="5489"/>
                    </a:lnTo>
                    <a:lnTo>
                      <a:pt x="5708" y="5735"/>
                    </a:lnTo>
                    <a:lnTo>
                      <a:pt x="5462" y="5953"/>
                    </a:lnTo>
                    <a:lnTo>
                      <a:pt x="5217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3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32" y="6718"/>
                    </a:lnTo>
                    <a:lnTo>
                      <a:pt x="3332" y="6718"/>
                    </a:lnTo>
                    <a:lnTo>
                      <a:pt x="3005" y="6690"/>
                    </a:lnTo>
                    <a:lnTo>
                      <a:pt x="2650" y="6636"/>
                    </a:lnTo>
                    <a:lnTo>
                      <a:pt x="2349" y="6554"/>
                    </a:lnTo>
                    <a:lnTo>
                      <a:pt x="2022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02" y="5953"/>
                    </a:lnTo>
                    <a:lnTo>
                      <a:pt x="957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383" y="4943"/>
                    </a:lnTo>
                    <a:lnTo>
                      <a:pt x="247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1" y="3714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1" y="3004"/>
                    </a:lnTo>
                    <a:lnTo>
                      <a:pt x="55" y="2676"/>
                    </a:lnTo>
                    <a:lnTo>
                      <a:pt x="137" y="2348"/>
                    </a:lnTo>
                    <a:lnTo>
                      <a:pt x="247" y="2048"/>
                    </a:lnTo>
                    <a:lnTo>
                      <a:pt x="383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57" y="983"/>
                    </a:lnTo>
                    <a:lnTo>
                      <a:pt x="1202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22" y="273"/>
                    </a:lnTo>
                    <a:lnTo>
                      <a:pt x="2349" y="164"/>
                    </a:lnTo>
                    <a:lnTo>
                      <a:pt x="2650" y="82"/>
                    </a:lnTo>
                    <a:lnTo>
                      <a:pt x="3005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3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7" y="573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7" y="1229"/>
                    </a:lnTo>
                    <a:lnTo>
                      <a:pt x="6118" y="1475"/>
                    </a:lnTo>
                    <a:lnTo>
                      <a:pt x="6282" y="1775"/>
                    </a:lnTo>
                    <a:lnTo>
                      <a:pt x="6418" y="2048"/>
                    </a:lnTo>
                    <a:lnTo>
                      <a:pt x="6527" y="2348"/>
                    </a:lnTo>
                    <a:lnTo>
                      <a:pt x="6609" y="2676"/>
                    </a:lnTo>
                    <a:lnTo>
                      <a:pt x="6664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46"/>
              <p:cNvSpPr/>
              <p:nvPr/>
            </p:nvSpPr>
            <p:spPr>
              <a:xfrm>
                <a:off x="4023250" y="4741138"/>
                <a:ext cx="167275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91" y="3714"/>
                    </a:lnTo>
                    <a:lnTo>
                      <a:pt x="6636" y="4042"/>
                    </a:lnTo>
                    <a:lnTo>
                      <a:pt x="6554" y="4342"/>
                    </a:lnTo>
                    <a:lnTo>
                      <a:pt x="6445" y="4670"/>
                    </a:lnTo>
                    <a:lnTo>
                      <a:pt x="6309" y="4943"/>
                    </a:lnTo>
                    <a:lnTo>
                      <a:pt x="6117" y="5243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89" y="5953"/>
                    </a:lnTo>
                    <a:lnTo>
                      <a:pt x="5216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59" y="6718"/>
                    </a:lnTo>
                    <a:lnTo>
                      <a:pt x="3359" y="6718"/>
                    </a:lnTo>
                    <a:lnTo>
                      <a:pt x="3004" y="6690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29" y="5953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410" y="4943"/>
                    </a:lnTo>
                    <a:lnTo>
                      <a:pt x="273" y="4670"/>
                    </a:lnTo>
                    <a:lnTo>
                      <a:pt x="164" y="4342"/>
                    </a:lnTo>
                    <a:lnTo>
                      <a:pt x="82" y="4042"/>
                    </a:lnTo>
                    <a:lnTo>
                      <a:pt x="28" y="3714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28" y="3004"/>
                    </a:lnTo>
                    <a:lnTo>
                      <a:pt x="82" y="2676"/>
                    </a:lnTo>
                    <a:lnTo>
                      <a:pt x="164" y="2348"/>
                    </a:lnTo>
                    <a:lnTo>
                      <a:pt x="273" y="2048"/>
                    </a:lnTo>
                    <a:lnTo>
                      <a:pt x="410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29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4" y="27"/>
                    </a:lnTo>
                    <a:lnTo>
                      <a:pt x="3359" y="0"/>
                    </a:lnTo>
                    <a:lnTo>
                      <a:pt x="3359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3"/>
                    </a:lnTo>
                    <a:lnTo>
                      <a:pt x="5489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309" y="1775"/>
                    </a:lnTo>
                    <a:lnTo>
                      <a:pt x="6445" y="2048"/>
                    </a:lnTo>
                    <a:lnTo>
                      <a:pt x="6554" y="2348"/>
                    </a:lnTo>
                    <a:lnTo>
                      <a:pt x="6636" y="2676"/>
                    </a:lnTo>
                    <a:lnTo>
                      <a:pt x="6691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55" name="Google Shape;3055;p46"/>
            <p:cNvSpPr/>
            <p:nvPr/>
          </p:nvSpPr>
          <p:spPr>
            <a:xfrm rot="10800000">
              <a:off x="-450175" y="4705200"/>
              <a:ext cx="944175" cy="944200"/>
            </a:xfrm>
            <a:custGeom>
              <a:avLst/>
              <a:gdLst/>
              <a:ahLst/>
              <a:cxnLst/>
              <a:rect l="l" t="t" r="r" b="b"/>
              <a:pathLst>
                <a:path w="37767" h="37768" fill="none" extrusionOk="0">
                  <a:moveTo>
                    <a:pt x="37767" y="1"/>
                  </a:moveTo>
                  <a:lnTo>
                    <a:pt x="0" y="37767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6"/>
            <p:cNvSpPr/>
            <p:nvPr/>
          </p:nvSpPr>
          <p:spPr>
            <a:xfrm rot="10800000">
              <a:off x="6427713" y="4317075"/>
              <a:ext cx="2564225" cy="2564225"/>
            </a:xfrm>
            <a:custGeom>
              <a:avLst/>
              <a:gdLst/>
              <a:ahLst/>
              <a:cxnLst/>
              <a:rect l="l" t="t" r="r" b="b"/>
              <a:pathLst>
                <a:path w="102569" h="102569" fill="none" extrusionOk="0">
                  <a:moveTo>
                    <a:pt x="0" y="102569"/>
                  </a:moveTo>
                  <a:lnTo>
                    <a:pt x="102569" y="1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7" name="Google Shape;3057;p46"/>
            <p:cNvGrpSpPr/>
            <p:nvPr/>
          </p:nvGrpSpPr>
          <p:grpSpPr>
            <a:xfrm rot="10800000">
              <a:off x="183013" y="3583225"/>
              <a:ext cx="406225" cy="684075"/>
              <a:chOff x="1398700" y="2554025"/>
              <a:chExt cx="406225" cy="684075"/>
            </a:xfrm>
          </p:grpSpPr>
          <p:sp>
            <p:nvSpPr>
              <p:cNvPr id="3058" name="Google Shape;3058;p46"/>
              <p:cNvSpPr/>
              <p:nvPr/>
            </p:nvSpPr>
            <p:spPr>
              <a:xfrm>
                <a:off x="1398700" y="2610000"/>
                <a:ext cx="110625" cy="110625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4425" fill="none" extrusionOk="0">
                    <a:moveTo>
                      <a:pt x="4424" y="4424"/>
                    </a:moveTo>
                    <a:lnTo>
                      <a:pt x="0" y="4424"/>
                    </a:lnTo>
                    <a:lnTo>
                      <a:pt x="0" y="0"/>
                    </a:lnTo>
                    <a:lnTo>
                      <a:pt x="4424" y="0"/>
                    </a:lnTo>
                    <a:lnTo>
                      <a:pt x="4424" y="4424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46"/>
              <p:cNvSpPr/>
              <p:nvPr/>
            </p:nvSpPr>
            <p:spPr>
              <a:xfrm>
                <a:off x="1454000" y="2554025"/>
                <a:ext cx="110625" cy="111300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4452" fill="none" extrusionOk="0">
                    <a:moveTo>
                      <a:pt x="4424" y="4451"/>
                    </a:moveTo>
                    <a:lnTo>
                      <a:pt x="0" y="4451"/>
                    </a:lnTo>
                    <a:lnTo>
                      <a:pt x="0" y="0"/>
                    </a:lnTo>
                    <a:lnTo>
                      <a:pt x="4424" y="0"/>
                    </a:lnTo>
                    <a:lnTo>
                      <a:pt x="4424" y="4451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46"/>
              <p:cNvSpPr/>
              <p:nvPr/>
            </p:nvSpPr>
            <p:spPr>
              <a:xfrm>
                <a:off x="1537975" y="3070825"/>
                <a:ext cx="167275" cy="167275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691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3" y="3687"/>
                    </a:lnTo>
                    <a:lnTo>
                      <a:pt x="6636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1" y="4943"/>
                    </a:lnTo>
                    <a:lnTo>
                      <a:pt x="6117" y="5216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62" y="5926"/>
                    </a:lnTo>
                    <a:lnTo>
                      <a:pt x="5216" y="6117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1"/>
                    </a:lnTo>
                    <a:lnTo>
                      <a:pt x="3332" y="6691"/>
                    </a:lnTo>
                    <a:lnTo>
                      <a:pt x="3332" y="6691"/>
                    </a:lnTo>
                    <a:lnTo>
                      <a:pt x="3004" y="6691"/>
                    </a:lnTo>
                    <a:lnTo>
                      <a:pt x="2676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17"/>
                    </a:lnTo>
                    <a:lnTo>
                      <a:pt x="1202" y="5926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16"/>
                    </a:lnTo>
                    <a:lnTo>
                      <a:pt x="410" y="4943"/>
                    </a:lnTo>
                    <a:lnTo>
                      <a:pt x="246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0" y="3687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0" y="3004"/>
                    </a:lnTo>
                    <a:lnTo>
                      <a:pt x="55" y="2676"/>
                    </a:lnTo>
                    <a:lnTo>
                      <a:pt x="137" y="2349"/>
                    </a:lnTo>
                    <a:lnTo>
                      <a:pt x="246" y="2048"/>
                    </a:lnTo>
                    <a:lnTo>
                      <a:pt x="410" y="1748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02" y="765"/>
                    </a:lnTo>
                    <a:lnTo>
                      <a:pt x="1475" y="574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6" y="82"/>
                    </a:lnTo>
                    <a:lnTo>
                      <a:pt x="3004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4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281" y="1748"/>
                    </a:lnTo>
                    <a:lnTo>
                      <a:pt x="6418" y="2048"/>
                    </a:lnTo>
                    <a:lnTo>
                      <a:pt x="6527" y="2349"/>
                    </a:lnTo>
                    <a:lnTo>
                      <a:pt x="6636" y="2676"/>
                    </a:lnTo>
                    <a:lnTo>
                      <a:pt x="6663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46"/>
              <p:cNvSpPr/>
              <p:nvPr/>
            </p:nvSpPr>
            <p:spPr>
              <a:xfrm>
                <a:off x="1636950" y="3070825"/>
                <a:ext cx="167975" cy="16727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6691" fill="none" extrusionOk="0">
                    <a:moveTo>
                      <a:pt x="6719" y="3359"/>
                    </a:moveTo>
                    <a:lnTo>
                      <a:pt x="6719" y="3359"/>
                    </a:lnTo>
                    <a:lnTo>
                      <a:pt x="6691" y="3687"/>
                    </a:lnTo>
                    <a:lnTo>
                      <a:pt x="6637" y="4042"/>
                    </a:lnTo>
                    <a:lnTo>
                      <a:pt x="6555" y="4342"/>
                    </a:lnTo>
                    <a:lnTo>
                      <a:pt x="6446" y="4670"/>
                    </a:lnTo>
                    <a:lnTo>
                      <a:pt x="6309" y="4943"/>
                    </a:lnTo>
                    <a:lnTo>
                      <a:pt x="6145" y="5216"/>
                    </a:lnTo>
                    <a:lnTo>
                      <a:pt x="5954" y="5489"/>
                    </a:lnTo>
                    <a:lnTo>
                      <a:pt x="5736" y="5735"/>
                    </a:lnTo>
                    <a:lnTo>
                      <a:pt x="5490" y="5926"/>
                    </a:lnTo>
                    <a:lnTo>
                      <a:pt x="5217" y="6117"/>
                    </a:lnTo>
                    <a:lnTo>
                      <a:pt x="4944" y="6308"/>
                    </a:lnTo>
                    <a:lnTo>
                      <a:pt x="4671" y="6445"/>
                    </a:lnTo>
                    <a:lnTo>
                      <a:pt x="4343" y="6554"/>
                    </a:lnTo>
                    <a:lnTo>
                      <a:pt x="4042" y="6636"/>
                    </a:lnTo>
                    <a:lnTo>
                      <a:pt x="3687" y="6691"/>
                    </a:lnTo>
                    <a:lnTo>
                      <a:pt x="3360" y="6691"/>
                    </a:lnTo>
                    <a:lnTo>
                      <a:pt x="3360" y="6691"/>
                    </a:lnTo>
                    <a:lnTo>
                      <a:pt x="3005" y="6691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9" y="6445"/>
                    </a:lnTo>
                    <a:lnTo>
                      <a:pt x="1749" y="6308"/>
                    </a:lnTo>
                    <a:lnTo>
                      <a:pt x="1476" y="6117"/>
                    </a:lnTo>
                    <a:lnTo>
                      <a:pt x="1230" y="5926"/>
                    </a:lnTo>
                    <a:lnTo>
                      <a:pt x="984" y="5735"/>
                    </a:lnTo>
                    <a:lnTo>
                      <a:pt x="766" y="5489"/>
                    </a:lnTo>
                    <a:lnTo>
                      <a:pt x="574" y="5216"/>
                    </a:lnTo>
                    <a:lnTo>
                      <a:pt x="411" y="4943"/>
                    </a:lnTo>
                    <a:lnTo>
                      <a:pt x="274" y="4670"/>
                    </a:lnTo>
                    <a:lnTo>
                      <a:pt x="165" y="4342"/>
                    </a:lnTo>
                    <a:lnTo>
                      <a:pt x="83" y="4042"/>
                    </a:lnTo>
                    <a:lnTo>
                      <a:pt x="28" y="3687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28" y="3004"/>
                    </a:lnTo>
                    <a:lnTo>
                      <a:pt x="83" y="2676"/>
                    </a:lnTo>
                    <a:lnTo>
                      <a:pt x="165" y="2349"/>
                    </a:lnTo>
                    <a:lnTo>
                      <a:pt x="274" y="2048"/>
                    </a:lnTo>
                    <a:lnTo>
                      <a:pt x="411" y="1748"/>
                    </a:lnTo>
                    <a:lnTo>
                      <a:pt x="574" y="1475"/>
                    </a:lnTo>
                    <a:lnTo>
                      <a:pt x="766" y="1229"/>
                    </a:lnTo>
                    <a:lnTo>
                      <a:pt x="984" y="983"/>
                    </a:lnTo>
                    <a:lnTo>
                      <a:pt x="1230" y="765"/>
                    </a:lnTo>
                    <a:lnTo>
                      <a:pt x="1476" y="574"/>
                    </a:lnTo>
                    <a:lnTo>
                      <a:pt x="1749" y="410"/>
                    </a:lnTo>
                    <a:lnTo>
                      <a:pt x="2049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5" y="27"/>
                    </a:lnTo>
                    <a:lnTo>
                      <a:pt x="3360" y="0"/>
                    </a:lnTo>
                    <a:lnTo>
                      <a:pt x="3360" y="0"/>
                    </a:lnTo>
                    <a:lnTo>
                      <a:pt x="3687" y="27"/>
                    </a:lnTo>
                    <a:lnTo>
                      <a:pt x="4042" y="82"/>
                    </a:lnTo>
                    <a:lnTo>
                      <a:pt x="4343" y="164"/>
                    </a:lnTo>
                    <a:lnTo>
                      <a:pt x="4671" y="273"/>
                    </a:lnTo>
                    <a:lnTo>
                      <a:pt x="4944" y="410"/>
                    </a:lnTo>
                    <a:lnTo>
                      <a:pt x="5217" y="574"/>
                    </a:lnTo>
                    <a:lnTo>
                      <a:pt x="5490" y="765"/>
                    </a:lnTo>
                    <a:lnTo>
                      <a:pt x="5736" y="983"/>
                    </a:lnTo>
                    <a:lnTo>
                      <a:pt x="5954" y="1229"/>
                    </a:lnTo>
                    <a:lnTo>
                      <a:pt x="6145" y="1475"/>
                    </a:lnTo>
                    <a:lnTo>
                      <a:pt x="6309" y="1748"/>
                    </a:lnTo>
                    <a:lnTo>
                      <a:pt x="6446" y="2048"/>
                    </a:lnTo>
                    <a:lnTo>
                      <a:pt x="6555" y="2349"/>
                    </a:lnTo>
                    <a:lnTo>
                      <a:pt x="6637" y="2676"/>
                    </a:lnTo>
                    <a:lnTo>
                      <a:pt x="6691" y="3004"/>
                    </a:lnTo>
                    <a:lnTo>
                      <a:pt x="6719" y="3359"/>
                    </a:lnTo>
                    <a:lnTo>
                      <a:pt x="6719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42"/>
          <p:cNvSpPr txBox="1">
            <a:spLocks noGrp="1"/>
          </p:cNvSpPr>
          <p:nvPr>
            <p:ph type="title"/>
          </p:nvPr>
        </p:nvSpPr>
        <p:spPr>
          <a:xfrm>
            <a:off x="605950" y="41476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</a:t>
            </a:r>
            <a:endParaRPr dirty="0"/>
          </a:p>
        </p:txBody>
      </p:sp>
      <p:grpSp>
        <p:nvGrpSpPr>
          <p:cNvPr id="2933" name="Google Shape;2933;p42"/>
          <p:cNvGrpSpPr/>
          <p:nvPr/>
        </p:nvGrpSpPr>
        <p:grpSpPr>
          <a:xfrm>
            <a:off x="-1164625" y="-1734043"/>
            <a:ext cx="11940050" cy="8615343"/>
            <a:chOff x="-1164625" y="-1734043"/>
            <a:chExt cx="11940050" cy="8615343"/>
          </a:xfrm>
        </p:grpSpPr>
        <p:sp>
          <p:nvSpPr>
            <p:cNvPr id="2934" name="Google Shape;2934;p42"/>
            <p:cNvSpPr/>
            <p:nvPr/>
          </p:nvSpPr>
          <p:spPr>
            <a:xfrm flipH="1">
              <a:off x="7675570" y="-1734043"/>
              <a:ext cx="2215174" cy="2215174"/>
            </a:xfrm>
            <a:custGeom>
              <a:avLst/>
              <a:gdLst/>
              <a:ahLst/>
              <a:cxnLst/>
              <a:rect l="l" t="t" r="r" b="b"/>
              <a:pathLst>
                <a:path w="72285" h="72285" fill="none" extrusionOk="0">
                  <a:moveTo>
                    <a:pt x="72285" y="36129"/>
                  </a:moveTo>
                  <a:lnTo>
                    <a:pt x="72285" y="36129"/>
                  </a:lnTo>
                  <a:lnTo>
                    <a:pt x="72285" y="35200"/>
                  </a:lnTo>
                  <a:lnTo>
                    <a:pt x="72257" y="34272"/>
                  </a:lnTo>
                  <a:lnTo>
                    <a:pt x="72203" y="33371"/>
                  </a:lnTo>
                  <a:lnTo>
                    <a:pt x="72121" y="32442"/>
                  </a:lnTo>
                  <a:lnTo>
                    <a:pt x="72012" y="31541"/>
                  </a:lnTo>
                  <a:lnTo>
                    <a:pt x="71875" y="30640"/>
                  </a:lnTo>
                  <a:lnTo>
                    <a:pt x="71738" y="29739"/>
                  </a:lnTo>
                  <a:lnTo>
                    <a:pt x="71575" y="28865"/>
                  </a:lnTo>
                  <a:lnTo>
                    <a:pt x="71383" y="27991"/>
                  </a:lnTo>
                  <a:lnTo>
                    <a:pt x="71165" y="27117"/>
                  </a:lnTo>
                  <a:lnTo>
                    <a:pt x="70919" y="26244"/>
                  </a:lnTo>
                  <a:lnTo>
                    <a:pt x="70673" y="25397"/>
                  </a:lnTo>
                  <a:lnTo>
                    <a:pt x="70400" y="24550"/>
                  </a:lnTo>
                  <a:lnTo>
                    <a:pt x="70100" y="23704"/>
                  </a:lnTo>
                  <a:lnTo>
                    <a:pt x="69800" y="22885"/>
                  </a:lnTo>
                  <a:lnTo>
                    <a:pt x="69445" y="22065"/>
                  </a:lnTo>
                  <a:lnTo>
                    <a:pt x="69117" y="21274"/>
                  </a:lnTo>
                  <a:lnTo>
                    <a:pt x="68735" y="20482"/>
                  </a:lnTo>
                  <a:lnTo>
                    <a:pt x="68352" y="19690"/>
                  </a:lnTo>
                  <a:lnTo>
                    <a:pt x="67943" y="18925"/>
                  </a:lnTo>
                  <a:lnTo>
                    <a:pt x="67506" y="18160"/>
                  </a:lnTo>
                  <a:lnTo>
                    <a:pt x="67069" y="17396"/>
                  </a:lnTo>
                  <a:lnTo>
                    <a:pt x="66605" y="16658"/>
                  </a:lnTo>
                  <a:lnTo>
                    <a:pt x="66113" y="15921"/>
                  </a:lnTo>
                  <a:lnTo>
                    <a:pt x="65621" y="15211"/>
                  </a:lnTo>
                  <a:lnTo>
                    <a:pt x="65103" y="14501"/>
                  </a:lnTo>
                  <a:lnTo>
                    <a:pt x="64584" y="13818"/>
                  </a:lnTo>
                  <a:lnTo>
                    <a:pt x="64038" y="13136"/>
                  </a:lnTo>
                  <a:lnTo>
                    <a:pt x="63491" y="12480"/>
                  </a:lnTo>
                  <a:lnTo>
                    <a:pt x="62918" y="11825"/>
                  </a:lnTo>
                  <a:lnTo>
                    <a:pt x="62317" y="11197"/>
                  </a:lnTo>
                  <a:lnTo>
                    <a:pt x="61716" y="10569"/>
                  </a:lnTo>
                  <a:lnTo>
                    <a:pt x="61088" y="9968"/>
                  </a:lnTo>
                  <a:lnTo>
                    <a:pt x="60460" y="9395"/>
                  </a:lnTo>
                  <a:lnTo>
                    <a:pt x="59805" y="8821"/>
                  </a:lnTo>
                  <a:lnTo>
                    <a:pt x="59149" y="8248"/>
                  </a:lnTo>
                  <a:lnTo>
                    <a:pt x="58467" y="7702"/>
                  </a:lnTo>
                  <a:lnTo>
                    <a:pt x="57784" y="7183"/>
                  </a:lnTo>
                  <a:lnTo>
                    <a:pt x="57074" y="6664"/>
                  </a:lnTo>
                  <a:lnTo>
                    <a:pt x="56364" y="6172"/>
                  </a:lnTo>
                  <a:lnTo>
                    <a:pt x="55627" y="5681"/>
                  </a:lnTo>
                  <a:lnTo>
                    <a:pt x="54889" y="5217"/>
                  </a:lnTo>
                  <a:lnTo>
                    <a:pt x="54152" y="4780"/>
                  </a:lnTo>
                  <a:lnTo>
                    <a:pt x="53388" y="4370"/>
                  </a:lnTo>
                  <a:lnTo>
                    <a:pt x="52596" y="3960"/>
                  </a:lnTo>
                  <a:lnTo>
                    <a:pt x="51831" y="3551"/>
                  </a:lnTo>
                  <a:lnTo>
                    <a:pt x="51039" y="3196"/>
                  </a:lnTo>
                  <a:lnTo>
                    <a:pt x="50220" y="2841"/>
                  </a:lnTo>
                  <a:lnTo>
                    <a:pt x="49401" y="2513"/>
                  </a:lnTo>
                  <a:lnTo>
                    <a:pt x="48581" y="2185"/>
                  </a:lnTo>
                  <a:lnTo>
                    <a:pt x="47735" y="1885"/>
                  </a:lnTo>
                  <a:lnTo>
                    <a:pt x="46888" y="1612"/>
                  </a:lnTo>
                  <a:lnTo>
                    <a:pt x="46042" y="1366"/>
                  </a:lnTo>
                  <a:lnTo>
                    <a:pt x="45195" y="1120"/>
                  </a:lnTo>
                  <a:lnTo>
                    <a:pt x="44321" y="929"/>
                  </a:lnTo>
                  <a:lnTo>
                    <a:pt x="43447" y="738"/>
                  </a:lnTo>
                  <a:lnTo>
                    <a:pt x="42546" y="547"/>
                  </a:lnTo>
                  <a:lnTo>
                    <a:pt x="41645" y="410"/>
                  </a:lnTo>
                  <a:lnTo>
                    <a:pt x="40744" y="274"/>
                  </a:lnTo>
                  <a:lnTo>
                    <a:pt x="39843" y="192"/>
                  </a:lnTo>
                  <a:lnTo>
                    <a:pt x="38942" y="110"/>
                  </a:lnTo>
                  <a:lnTo>
                    <a:pt x="38013" y="55"/>
                  </a:lnTo>
                  <a:lnTo>
                    <a:pt x="37085" y="1"/>
                  </a:lnTo>
                  <a:lnTo>
                    <a:pt x="36156" y="1"/>
                  </a:lnTo>
                  <a:lnTo>
                    <a:pt x="36156" y="1"/>
                  </a:lnTo>
                  <a:lnTo>
                    <a:pt x="35228" y="1"/>
                  </a:lnTo>
                  <a:lnTo>
                    <a:pt x="34299" y="55"/>
                  </a:lnTo>
                  <a:lnTo>
                    <a:pt x="33371" y="110"/>
                  </a:lnTo>
                  <a:lnTo>
                    <a:pt x="32442" y="192"/>
                  </a:lnTo>
                  <a:lnTo>
                    <a:pt x="31541" y="274"/>
                  </a:lnTo>
                  <a:lnTo>
                    <a:pt x="30640" y="410"/>
                  </a:lnTo>
                  <a:lnTo>
                    <a:pt x="29766" y="547"/>
                  </a:lnTo>
                  <a:lnTo>
                    <a:pt x="28865" y="738"/>
                  </a:lnTo>
                  <a:lnTo>
                    <a:pt x="27991" y="929"/>
                  </a:lnTo>
                  <a:lnTo>
                    <a:pt x="27117" y="1120"/>
                  </a:lnTo>
                  <a:lnTo>
                    <a:pt x="26243" y="1366"/>
                  </a:lnTo>
                  <a:lnTo>
                    <a:pt x="25397" y="1612"/>
                  </a:lnTo>
                  <a:lnTo>
                    <a:pt x="24550" y="1885"/>
                  </a:lnTo>
                  <a:lnTo>
                    <a:pt x="23731" y="2185"/>
                  </a:lnTo>
                  <a:lnTo>
                    <a:pt x="22885" y="2513"/>
                  </a:lnTo>
                  <a:lnTo>
                    <a:pt x="22093" y="2841"/>
                  </a:lnTo>
                  <a:lnTo>
                    <a:pt x="21273" y="3196"/>
                  </a:lnTo>
                  <a:lnTo>
                    <a:pt x="20481" y="3551"/>
                  </a:lnTo>
                  <a:lnTo>
                    <a:pt x="19690" y="3960"/>
                  </a:lnTo>
                  <a:lnTo>
                    <a:pt x="18925" y="4370"/>
                  </a:lnTo>
                  <a:lnTo>
                    <a:pt x="18160" y="4780"/>
                  </a:lnTo>
                  <a:lnTo>
                    <a:pt x="17396" y="5217"/>
                  </a:lnTo>
                  <a:lnTo>
                    <a:pt x="16658" y="5681"/>
                  </a:lnTo>
                  <a:lnTo>
                    <a:pt x="15948" y="6172"/>
                  </a:lnTo>
                  <a:lnTo>
                    <a:pt x="15238" y="6664"/>
                  </a:lnTo>
                  <a:lnTo>
                    <a:pt x="14528" y="7183"/>
                  </a:lnTo>
                  <a:lnTo>
                    <a:pt x="13846" y="7702"/>
                  </a:lnTo>
                  <a:lnTo>
                    <a:pt x="13163" y="8248"/>
                  </a:lnTo>
                  <a:lnTo>
                    <a:pt x="12508" y="8821"/>
                  </a:lnTo>
                  <a:lnTo>
                    <a:pt x="11852" y="9395"/>
                  </a:lnTo>
                  <a:lnTo>
                    <a:pt x="11224" y="9968"/>
                  </a:lnTo>
                  <a:lnTo>
                    <a:pt x="10596" y="10569"/>
                  </a:lnTo>
                  <a:lnTo>
                    <a:pt x="9995" y="11197"/>
                  </a:lnTo>
                  <a:lnTo>
                    <a:pt x="9394" y="11825"/>
                  </a:lnTo>
                  <a:lnTo>
                    <a:pt x="8821" y="12480"/>
                  </a:lnTo>
                  <a:lnTo>
                    <a:pt x="8248" y="13136"/>
                  </a:lnTo>
                  <a:lnTo>
                    <a:pt x="7701" y="13818"/>
                  </a:lnTo>
                  <a:lnTo>
                    <a:pt x="7183" y="14501"/>
                  </a:lnTo>
                  <a:lnTo>
                    <a:pt x="6664" y="15211"/>
                  </a:lnTo>
                  <a:lnTo>
                    <a:pt x="6172" y="15921"/>
                  </a:lnTo>
                  <a:lnTo>
                    <a:pt x="5708" y="16658"/>
                  </a:lnTo>
                  <a:lnTo>
                    <a:pt x="5244" y="17396"/>
                  </a:lnTo>
                  <a:lnTo>
                    <a:pt x="4807" y="18160"/>
                  </a:lnTo>
                  <a:lnTo>
                    <a:pt x="4370" y="18925"/>
                  </a:lnTo>
                  <a:lnTo>
                    <a:pt x="3960" y="19690"/>
                  </a:lnTo>
                  <a:lnTo>
                    <a:pt x="3578" y="20482"/>
                  </a:lnTo>
                  <a:lnTo>
                    <a:pt x="3196" y="21274"/>
                  </a:lnTo>
                  <a:lnTo>
                    <a:pt x="2841" y="22065"/>
                  </a:lnTo>
                  <a:lnTo>
                    <a:pt x="2513" y="22885"/>
                  </a:lnTo>
                  <a:lnTo>
                    <a:pt x="2185" y="23704"/>
                  </a:lnTo>
                  <a:lnTo>
                    <a:pt x="1912" y="24550"/>
                  </a:lnTo>
                  <a:lnTo>
                    <a:pt x="1639" y="25397"/>
                  </a:lnTo>
                  <a:lnTo>
                    <a:pt x="1366" y="26244"/>
                  </a:lnTo>
                  <a:lnTo>
                    <a:pt x="1147" y="27117"/>
                  </a:lnTo>
                  <a:lnTo>
                    <a:pt x="929" y="27991"/>
                  </a:lnTo>
                  <a:lnTo>
                    <a:pt x="738" y="28865"/>
                  </a:lnTo>
                  <a:lnTo>
                    <a:pt x="574" y="29739"/>
                  </a:lnTo>
                  <a:lnTo>
                    <a:pt x="410" y="30640"/>
                  </a:lnTo>
                  <a:lnTo>
                    <a:pt x="301" y="31541"/>
                  </a:lnTo>
                  <a:lnTo>
                    <a:pt x="192" y="32442"/>
                  </a:lnTo>
                  <a:lnTo>
                    <a:pt x="110" y="33371"/>
                  </a:lnTo>
                  <a:lnTo>
                    <a:pt x="55" y="34272"/>
                  </a:lnTo>
                  <a:lnTo>
                    <a:pt x="28" y="35200"/>
                  </a:lnTo>
                  <a:lnTo>
                    <a:pt x="1" y="36129"/>
                  </a:lnTo>
                  <a:lnTo>
                    <a:pt x="1" y="36129"/>
                  </a:lnTo>
                  <a:lnTo>
                    <a:pt x="28" y="37085"/>
                  </a:lnTo>
                  <a:lnTo>
                    <a:pt x="55" y="38013"/>
                  </a:lnTo>
                  <a:lnTo>
                    <a:pt x="110" y="38914"/>
                  </a:lnTo>
                  <a:lnTo>
                    <a:pt x="192" y="39843"/>
                  </a:lnTo>
                  <a:lnTo>
                    <a:pt x="301" y="40744"/>
                  </a:lnTo>
                  <a:lnTo>
                    <a:pt x="410" y="41645"/>
                  </a:lnTo>
                  <a:lnTo>
                    <a:pt x="574" y="42546"/>
                  </a:lnTo>
                  <a:lnTo>
                    <a:pt x="738" y="43420"/>
                  </a:lnTo>
                  <a:lnTo>
                    <a:pt x="929" y="44294"/>
                  </a:lnTo>
                  <a:lnTo>
                    <a:pt x="1147" y="45168"/>
                  </a:lnTo>
                  <a:lnTo>
                    <a:pt x="1366" y="46042"/>
                  </a:lnTo>
                  <a:lnTo>
                    <a:pt x="1639" y="46888"/>
                  </a:lnTo>
                  <a:lnTo>
                    <a:pt x="1912" y="47735"/>
                  </a:lnTo>
                  <a:lnTo>
                    <a:pt x="2185" y="48581"/>
                  </a:lnTo>
                  <a:lnTo>
                    <a:pt x="2513" y="49401"/>
                  </a:lnTo>
                  <a:lnTo>
                    <a:pt x="2841" y="50220"/>
                  </a:lnTo>
                  <a:lnTo>
                    <a:pt x="3196" y="51012"/>
                  </a:lnTo>
                  <a:lnTo>
                    <a:pt x="3578" y="51804"/>
                  </a:lnTo>
                  <a:lnTo>
                    <a:pt x="3960" y="52596"/>
                  </a:lnTo>
                  <a:lnTo>
                    <a:pt x="4370" y="53360"/>
                  </a:lnTo>
                  <a:lnTo>
                    <a:pt x="4807" y="54125"/>
                  </a:lnTo>
                  <a:lnTo>
                    <a:pt x="5244" y="54889"/>
                  </a:lnTo>
                  <a:lnTo>
                    <a:pt x="5708" y="55627"/>
                  </a:lnTo>
                  <a:lnTo>
                    <a:pt x="6172" y="56337"/>
                  </a:lnTo>
                  <a:lnTo>
                    <a:pt x="6664" y="57074"/>
                  </a:lnTo>
                  <a:lnTo>
                    <a:pt x="7183" y="57757"/>
                  </a:lnTo>
                  <a:lnTo>
                    <a:pt x="7701" y="58467"/>
                  </a:lnTo>
                  <a:lnTo>
                    <a:pt x="8248" y="59122"/>
                  </a:lnTo>
                  <a:lnTo>
                    <a:pt x="8821" y="59805"/>
                  </a:lnTo>
                  <a:lnTo>
                    <a:pt x="9394" y="60433"/>
                  </a:lnTo>
                  <a:lnTo>
                    <a:pt x="9995" y="61088"/>
                  </a:lnTo>
                  <a:lnTo>
                    <a:pt x="10596" y="61689"/>
                  </a:lnTo>
                  <a:lnTo>
                    <a:pt x="11224" y="62317"/>
                  </a:lnTo>
                  <a:lnTo>
                    <a:pt x="11852" y="62891"/>
                  </a:lnTo>
                  <a:lnTo>
                    <a:pt x="12508" y="63464"/>
                  </a:lnTo>
                  <a:lnTo>
                    <a:pt x="13163" y="64038"/>
                  </a:lnTo>
                  <a:lnTo>
                    <a:pt x="13846" y="64584"/>
                  </a:lnTo>
                  <a:lnTo>
                    <a:pt x="14528" y="65103"/>
                  </a:lnTo>
                  <a:lnTo>
                    <a:pt x="15238" y="65621"/>
                  </a:lnTo>
                  <a:lnTo>
                    <a:pt x="15948" y="66113"/>
                  </a:lnTo>
                  <a:lnTo>
                    <a:pt x="16658" y="66604"/>
                  </a:lnTo>
                  <a:lnTo>
                    <a:pt x="17396" y="67041"/>
                  </a:lnTo>
                  <a:lnTo>
                    <a:pt x="18160" y="67506"/>
                  </a:lnTo>
                  <a:lnTo>
                    <a:pt x="18925" y="67915"/>
                  </a:lnTo>
                  <a:lnTo>
                    <a:pt x="19690" y="68325"/>
                  </a:lnTo>
                  <a:lnTo>
                    <a:pt x="20481" y="68734"/>
                  </a:lnTo>
                  <a:lnTo>
                    <a:pt x="21273" y="69089"/>
                  </a:lnTo>
                  <a:lnTo>
                    <a:pt x="22093" y="69444"/>
                  </a:lnTo>
                  <a:lnTo>
                    <a:pt x="22885" y="69772"/>
                  </a:lnTo>
                  <a:lnTo>
                    <a:pt x="23731" y="70100"/>
                  </a:lnTo>
                  <a:lnTo>
                    <a:pt x="24550" y="70400"/>
                  </a:lnTo>
                  <a:lnTo>
                    <a:pt x="25397" y="70673"/>
                  </a:lnTo>
                  <a:lnTo>
                    <a:pt x="26243" y="70919"/>
                  </a:lnTo>
                  <a:lnTo>
                    <a:pt x="27117" y="71138"/>
                  </a:lnTo>
                  <a:lnTo>
                    <a:pt x="27991" y="71356"/>
                  </a:lnTo>
                  <a:lnTo>
                    <a:pt x="28865" y="71547"/>
                  </a:lnTo>
                  <a:lnTo>
                    <a:pt x="29766" y="71711"/>
                  </a:lnTo>
                  <a:lnTo>
                    <a:pt x="30640" y="71875"/>
                  </a:lnTo>
                  <a:lnTo>
                    <a:pt x="31541" y="71984"/>
                  </a:lnTo>
                  <a:lnTo>
                    <a:pt x="32442" y="72093"/>
                  </a:lnTo>
                  <a:lnTo>
                    <a:pt x="33371" y="72175"/>
                  </a:lnTo>
                  <a:lnTo>
                    <a:pt x="34299" y="72230"/>
                  </a:lnTo>
                  <a:lnTo>
                    <a:pt x="35228" y="72284"/>
                  </a:lnTo>
                  <a:lnTo>
                    <a:pt x="36156" y="72284"/>
                  </a:lnTo>
                  <a:lnTo>
                    <a:pt x="36156" y="72284"/>
                  </a:lnTo>
                  <a:lnTo>
                    <a:pt x="37085" y="72284"/>
                  </a:lnTo>
                  <a:lnTo>
                    <a:pt x="38013" y="72230"/>
                  </a:lnTo>
                  <a:lnTo>
                    <a:pt x="38942" y="72175"/>
                  </a:lnTo>
                  <a:lnTo>
                    <a:pt x="39843" y="72093"/>
                  </a:lnTo>
                  <a:lnTo>
                    <a:pt x="40744" y="71984"/>
                  </a:lnTo>
                  <a:lnTo>
                    <a:pt x="41645" y="71875"/>
                  </a:lnTo>
                  <a:lnTo>
                    <a:pt x="42546" y="71711"/>
                  </a:lnTo>
                  <a:lnTo>
                    <a:pt x="43447" y="71547"/>
                  </a:lnTo>
                  <a:lnTo>
                    <a:pt x="44321" y="71356"/>
                  </a:lnTo>
                  <a:lnTo>
                    <a:pt x="45195" y="71138"/>
                  </a:lnTo>
                  <a:lnTo>
                    <a:pt x="46042" y="70919"/>
                  </a:lnTo>
                  <a:lnTo>
                    <a:pt x="46888" y="70673"/>
                  </a:lnTo>
                  <a:lnTo>
                    <a:pt x="47735" y="70400"/>
                  </a:lnTo>
                  <a:lnTo>
                    <a:pt x="48581" y="70100"/>
                  </a:lnTo>
                  <a:lnTo>
                    <a:pt x="49401" y="69772"/>
                  </a:lnTo>
                  <a:lnTo>
                    <a:pt x="50220" y="69444"/>
                  </a:lnTo>
                  <a:lnTo>
                    <a:pt x="51039" y="69089"/>
                  </a:lnTo>
                  <a:lnTo>
                    <a:pt x="51831" y="68734"/>
                  </a:lnTo>
                  <a:lnTo>
                    <a:pt x="52596" y="68325"/>
                  </a:lnTo>
                  <a:lnTo>
                    <a:pt x="53388" y="67915"/>
                  </a:lnTo>
                  <a:lnTo>
                    <a:pt x="54152" y="67506"/>
                  </a:lnTo>
                  <a:lnTo>
                    <a:pt x="54889" y="67041"/>
                  </a:lnTo>
                  <a:lnTo>
                    <a:pt x="55627" y="66604"/>
                  </a:lnTo>
                  <a:lnTo>
                    <a:pt x="56364" y="66113"/>
                  </a:lnTo>
                  <a:lnTo>
                    <a:pt x="57074" y="65621"/>
                  </a:lnTo>
                  <a:lnTo>
                    <a:pt x="57784" y="65103"/>
                  </a:lnTo>
                  <a:lnTo>
                    <a:pt x="58467" y="64584"/>
                  </a:lnTo>
                  <a:lnTo>
                    <a:pt x="59149" y="64038"/>
                  </a:lnTo>
                  <a:lnTo>
                    <a:pt x="59805" y="63464"/>
                  </a:lnTo>
                  <a:lnTo>
                    <a:pt x="60460" y="62891"/>
                  </a:lnTo>
                  <a:lnTo>
                    <a:pt x="61088" y="62317"/>
                  </a:lnTo>
                  <a:lnTo>
                    <a:pt x="61716" y="61689"/>
                  </a:lnTo>
                  <a:lnTo>
                    <a:pt x="62317" y="61088"/>
                  </a:lnTo>
                  <a:lnTo>
                    <a:pt x="62918" y="60433"/>
                  </a:lnTo>
                  <a:lnTo>
                    <a:pt x="63491" y="59805"/>
                  </a:lnTo>
                  <a:lnTo>
                    <a:pt x="64038" y="59122"/>
                  </a:lnTo>
                  <a:lnTo>
                    <a:pt x="64584" y="58467"/>
                  </a:lnTo>
                  <a:lnTo>
                    <a:pt x="65103" y="57757"/>
                  </a:lnTo>
                  <a:lnTo>
                    <a:pt x="65621" y="57074"/>
                  </a:lnTo>
                  <a:lnTo>
                    <a:pt x="66113" y="56337"/>
                  </a:lnTo>
                  <a:lnTo>
                    <a:pt x="66605" y="55627"/>
                  </a:lnTo>
                  <a:lnTo>
                    <a:pt x="67069" y="54889"/>
                  </a:lnTo>
                  <a:lnTo>
                    <a:pt x="67506" y="54125"/>
                  </a:lnTo>
                  <a:lnTo>
                    <a:pt x="67943" y="53360"/>
                  </a:lnTo>
                  <a:lnTo>
                    <a:pt x="68352" y="52596"/>
                  </a:lnTo>
                  <a:lnTo>
                    <a:pt x="68735" y="51804"/>
                  </a:lnTo>
                  <a:lnTo>
                    <a:pt x="69117" y="51012"/>
                  </a:lnTo>
                  <a:lnTo>
                    <a:pt x="69445" y="50220"/>
                  </a:lnTo>
                  <a:lnTo>
                    <a:pt x="69800" y="49401"/>
                  </a:lnTo>
                  <a:lnTo>
                    <a:pt x="70100" y="48581"/>
                  </a:lnTo>
                  <a:lnTo>
                    <a:pt x="70400" y="47735"/>
                  </a:lnTo>
                  <a:lnTo>
                    <a:pt x="70673" y="46888"/>
                  </a:lnTo>
                  <a:lnTo>
                    <a:pt x="70919" y="46042"/>
                  </a:lnTo>
                  <a:lnTo>
                    <a:pt x="71165" y="45168"/>
                  </a:lnTo>
                  <a:lnTo>
                    <a:pt x="71383" y="44294"/>
                  </a:lnTo>
                  <a:lnTo>
                    <a:pt x="71575" y="43420"/>
                  </a:lnTo>
                  <a:lnTo>
                    <a:pt x="71738" y="42546"/>
                  </a:lnTo>
                  <a:lnTo>
                    <a:pt x="71875" y="41645"/>
                  </a:lnTo>
                  <a:lnTo>
                    <a:pt x="72012" y="40744"/>
                  </a:lnTo>
                  <a:lnTo>
                    <a:pt x="72121" y="39843"/>
                  </a:lnTo>
                  <a:lnTo>
                    <a:pt x="72203" y="38914"/>
                  </a:lnTo>
                  <a:lnTo>
                    <a:pt x="72257" y="38013"/>
                  </a:lnTo>
                  <a:lnTo>
                    <a:pt x="72285" y="37085"/>
                  </a:lnTo>
                  <a:lnTo>
                    <a:pt x="72285" y="36129"/>
                  </a:lnTo>
                  <a:lnTo>
                    <a:pt x="72285" y="36129"/>
                  </a:lnTo>
                  <a:close/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5" name="Google Shape;2935;p42"/>
            <p:cNvGrpSpPr/>
            <p:nvPr/>
          </p:nvGrpSpPr>
          <p:grpSpPr>
            <a:xfrm flipH="1">
              <a:off x="5927475" y="257179"/>
              <a:ext cx="1770250" cy="40300"/>
              <a:chOff x="2257875" y="5824913"/>
              <a:chExt cx="1770250" cy="40300"/>
            </a:xfrm>
          </p:grpSpPr>
          <p:sp>
            <p:nvSpPr>
              <p:cNvPr id="2936" name="Google Shape;2936;p42"/>
              <p:cNvSpPr/>
              <p:nvPr/>
            </p:nvSpPr>
            <p:spPr>
              <a:xfrm>
                <a:off x="3987825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0" y="656"/>
                    </a:lnTo>
                    <a:lnTo>
                      <a:pt x="0" y="820"/>
                    </a:lnTo>
                    <a:lnTo>
                      <a:pt x="0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612" y="984"/>
                    </a:lnTo>
                    <a:lnTo>
                      <a:pt x="1612" y="820"/>
                    </a:lnTo>
                    <a:lnTo>
                      <a:pt x="1612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42"/>
              <p:cNvSpPr/>
              <p:nvPr/>
            </p:nvSpPr>
            <p:spPr>
              <a:xfrm>
                <a:off x="3912725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4" y="984"/>
                    </a:lnTo>
                    <a:lnTo>
                      <a:pt x="1612" y="820"/>
                    </a:lnTo>
                    <a:lnTo>
                      <a:pt x="1584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42"/>
              <p:cNvSpPr/>
              <p:nvPr/>
            </p:nvSpPr>
            <p:spPr>
              <a:xfrm>
                <a:off x="3540650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3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7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5" y="984"/>
                    </a:lnTo>
                    <a:lnTo>
                      <a:pt x="1612" y="820"/>
                    </a:lnTo>
                    <a:lnTo>
                      <a:pt x="1585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7" y="28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42"/>
              <p:cNvSpPr/>
              <p:nvPr/>
            </p:nvSpPr>
            <p:spPr>
              <a:xfrm>
                <a:off x="2257875" y="58249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6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56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42"/>
              <p:cNvSpPr/>
              <p:nvPr/>
            </p:nvSpPr>
            <p:spPr>
              <a:xfrm>
                <a:off x="2332975" y="58249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5" y="28"/>
                    </a:lnTo>
                    <a:lnTo>
                      <a:pt x="519" y="55"/>
                    </a:lnTo>
                    <a:lnTo>
                      <a:pt x="382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82" y="1475"/>
                    </a:lnTo>
                    <a:lnTo>
                      <a:pt x="519" y="1557"/>
                    </a:lnTo>
                    <a:lnTo>
                      <a:pt x="655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1" name="Google Shape;2941;p42"/>
            <p:cNvGrpSpPr/>
            <p:nvPr/>
          </p:nvGrpSpPr>
          <p:grpSpPr>
            <a:xfrm rot="10800000">
              <a:off x="-1164625" y="-697512"/>
              <a:ext cx="2563550" cy="2564225"/>
              <a:chOff x="1626975" y="2500225"/>
              <a:chExt cx="2563550" cy="2564225"/>
            </a:xfrm>
          </p:grpSpPr>
          <p:sp>
            <p:nvSpPr>
              <p:cNvPr id="2942" name="Google Shape;2942;p42"/>
              <p:cNvSpPr/>
              <p:nvPr/>
            </p:nvSpPr>
            <p:spPr>
              <a:xfrm>
                <a:off x="1626975" y="2500225"/>
                <a:ext cx="2563550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2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42"/>
              <p:cNvSpPr/>
              <p:nvPr/>
            </p:nvSpPr>
            <p:spPr>
              <a:xfrm>
                <a:off x="1947850" y="3683325"/>
                <a:ext cx="944200" cy="943500"/>
              </a:xfrm>
              <a:custGeom>
                <a:avLst/>
                <a:gdLst/>
                <a:ahLst/>
                <a:cxnLst/>
                <a:rect l="l" t="t" r="r" b="b"/>
                <a:pathLst>
                  <a:path w="37768" h="37740" fill="none" extrusionOk="0">
                    <a:moveTo>
                      <a:pt x="37767" y="1"/>
                    </a:moveTo>
                    <a:lnTo>
                      <a:pt x="0" y="3774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42"/>
              <p:cNvSpPr/>
              <p:nvPr/>
            </p:nvSpPr>
            <p:spPr>
              <a:xfrm>
                <a:off x="2653075" y="3579550"/>
                <a:ext cx="456750" cy="456750"/>
              </a:xfrm>
              <a:custGeom>
                <a:avLst/>
                <a:gdLst/>
                <a:ahLst/>
                <a:cxnLst/>
                <a:rect l="l" t="t" r="r" b="b"/>
                <a:pathLst>
                  <a:path w="18270" h="18270" fill="none" extrusionOk="0">
                    <a:moveTo>
                      <a:pt x="18269" y="9122"/>
                    </a:moveTo>
                    <a:lnTo>
                      <a:pt x="18269" y="9122"/>
                    </a:lnTo>
                    <a:lnTo>
                      <a:pt x="18269" y="9586"/>
                    </a:lnTo>
                    <a:lnTo>
                      <a:pt x="18242" y="10050"/>
                    </a:lnTo>
                    <a:lnTo>
                      <a:pt x="18188" y="10514"/>
                    </a:lnTo>
                    <a:lnTo>
                      <a:pt x="18106" y="10951"/>
                    </a:lnTo>
                    <a:lnTo>
                      <a:pt x="17996" y="11415"/>
                    </a:lnTo>
                    <a:lnTo>
                      <a:pt x="17860" y="11852"/>
                    </a:lnTo>
                    <a:lnTo>
                      <a:pt x="17723" y="12262"/>
                    </a:lnTo>
                    <a:lnTo>
                      <a:pt x="17559" y="12672"/>
                    </a:lnTo>
                    <a:lnTo>
                      <a:pt x="17368" y="13081"/>
                    </a:lnTo>
                    <a:lnTo>
                      <a:pt x="17177" y="13463"/>
                    </a:lnTo>
                    <a:lnTo>
                      <a:pt x="16959" y="13846"/>
                    </a:lnTo>
                    <a:lnTo>
                      <a:pt x="16713" y="14228"/>
                    </a:lnTo>
                    <a:lnTo>
                      <a:pt x="16467" y="14583"/>
                    </a:lnTo>
                    <a:lnTo>
                      <a:pt x="16194" y="14938"/>
                    </a:lnTo>
                    <a:lnTo>
                      <a:pt x="15894" y="15266"/>
                    </a:lnTo>
                    <a:lnTo>
                      <a:pt x="15593" y="15593"/>
                    </a:lnTo>
                    <a:lnTo>
                      <a:pt x="15293" y="15894"/>
                    </a:lnTo>
                    <a:lnTo>
                      <a:pt x="14965" y="16167"/>
                    </a:lnTo>
                    <a:lnTo>
                      <a:pt x="14610" y="16440"/>
                    </a:lnTo>
                    <a:lnTo>
                      <a:pt x="14255" y="16686"/>
                    </a:lnTo>
                    <a:lnTo>
                      <a:pt x="13873" y="16932"/>
                    </a:lnTo>
                    <a:lnTo>
                      <a:pt x="13491" y="17150"/>
                    </a:lnTo>
                    <a:lnTo>
                      <a:pt x="13108" y="17368"/>
                    </a:lnTo>
                    <a:lnTo>
                      <a:pt x="12699" y="17532"/>
                    </a:lnTo>
                    <a:lnTo>
                      <a:pt x="12289" y="17696"/>
                    </a:lnTo>
                    <a:lnTo>
                      <a:pt x="11852" y="17833"/>
                    </a:lnTo>
                    <a:lnTo>
                      <a:pt x="11415" y="17969"/>
                    </a:lnTo>
                    <a:lnTo>
                      <a:pt x="10978" y="18078"/>
                    </a:lnTo>
                    <a:lnTo>
                      <a:pt x="10541" y="18160"/>
                    </a:lnTo>
                    <a:lnTo>
                      <a:pt x="10077" y="18215"/>
                    </a:lnTo>
                    <a:lnTo>
                      <a:pt x="9613" y="18242"/>
                    </a:lnTo>
                    <a:lnTo>
                      <a:pt x="9149" y="18270"/>
                    </a:lnTo>
                    <a:lnTo>
                      <a:pt x="9149" y="18270"/>
                    </a:lnTo>
                    <a:lnTo>
                      <a:pt x="8684" y="18242"/>
                    </a:lnTo>
                    <a:lnTo>
                      <a:pt x="8220" y="18215"/>
                    </a:lnTo>
                    <a:lnTo>
                      <a:pt x="7756" y="18160"/>
                    </a:lnTo>
                    <a:lnTo>
                      <a:pt x="7319" y="18078"/>
                    </a:lnTo>
                    <a:lnTo>
                      <a:pt x="6855" y="17969"/>
                    </a:lnTo>
                    <a:lnTo>
                      <a:pt x="6418" y="17833"/>
                    </a:lnTo>
                    <a:lnTo>
                      <a:pt x="6008" y="17696"/>
                    </a:lnTo>
                    <a:lnTo>
                      <a:pt x="5599" y="17532"/>
                    </a:lnTo>
                    <a:lnTo>
                      <a:pt x="5189" y="17368"/>
                    </a:lnTo>
                    <a:lnTo>
                      <a:pt x="4779" y="17150"/>
                    </a:lnTo>
                    <a:lnTo>
                      <a:pt x="4397" y="16932"/>
                    </a:lnTo>
                    <a:lnTo>
                      <a:pt x="4042" y="16686"/>
                    </a:lnTo>
                    <a:lnTo>
                      <a:pt x="3687" y="16440"/>
                    </a:lnTo>
                    <a:lnTo>
                      <a:pt x="3332" y="16167"/>
                    </a:lnTo>
                    <a:lnTo>
                      <a:pt x="3004" y="15894"/>
                    </a:lnTo>
                    <a:lnTo>
                      <a:pt x="2677" y="15593"/>
                    </a:lnTo>
                    <a:lnTo>
                      <a:pt x="2376" y="15266"/>
                    </a:lnTo>
                    <a:lnTo>
                      <a:pt x="2103" y="14938"/>
                    </a:lnTo>
                    <a:lnTo>
                      <a:pt x="1830" y="14583"/>
                    </a:lnTo>
                    <a:lnTo>
                      <a:pt x="1584" y="14228"/>
                    </a:lnTo>
                    <a:lnTo>
                      <a:pt x="1339" y="13846"/>
                    </a:lnTo>
                    <a:lnTo>
                      <a:pt x="1120" y="13463"/>
                    </a:lnTo>
                    <a:lnTo>
                      <a:pt x="902" y="13081"/>
                    </a:lnTo>
                    <a:lnTo>
                      <a:pt x="738" y="12672"/>
                    </a:lnTo>
                    <a:lnTo>
                      <a:pt x="574" y="12262"/>
                    </a:lnTo>
                    <a:lnTo>
                      <a:pt x="410" y="11852"/>
                    </a:lnTo>
                    <a:lnTo>
                      <a:pt x="301" y="11415"/>
                    </a:lnTo>
                    <a:lnTo>
                      <a:pt x="192" y="10951"/>
                    </a:lnTo>
                    <a:lnTo>
                      <a:pt x="110" y="10514"/>
                    </a:lnTo>
                    <a:lnTo>
                      <a:pt x="55" y="10050"/>
                    </a:lnTo>
                    <a:lnTo>
                      <a:pt x="28" y="9586"/>
                    </a:lnTo>
                    <a:lnTo>
                      <a:pt x="0" y="9122"/>
                    </a:lnTo>
                    <a:lnTo>
                      <a:pt x="0" y="9122"/>
                    </a:lnTo>
                    <a:lnTo>
                      <a:pt x="28" y="8657"/>
                    </a:lnTo>
                    <a:lnTo>
                      <a:pt x="55" y="8193"/>
                    </a:lnTo>
                    <a:lnTo>
                      <a:pt x="110" y="7729"/>
                    </a:lnTo>
                    <a:lnTo>
                      <a:pt x="192" y="7292"/>
                    </a:lnTo>
                    <a:lnTo>
                      <a:pt x="301" y="6828"/>
                    </a:lnTo>
                    <a:lnTo>
                      <a:pt x="410" y="6418"/>
                    </a:lnTo>
                    <a:lnTo>
                      <a:pt x="574" y="5981"/>
                    </a:lnTo>
                    <a:lnTo>
                      <a:pt x="738" y="5572"/>
                    </a:lnTo>
                    <a:lnTo>
                      <a:pt x="902" y="5162"/>
                    </a:lnTo>
                    <a:lnTo>
                      <a:pt x="1120" y="4780"/>
                    </a:lnTo>
                    <a:lnTo>
                      <a:pt x="1339" y="4397"/>
                    </a:lnTo>
                    <a:lnTo>
                      <a:pt x="1584" y="4015"/>
                    </a:lnTo>
                    <a:lnTo>
                      <a:pt x="1830" y="3660"/>
                    </a:lnTo>
                    <a:lnTo>
                      <a:pt x="2103" y="3305"/>
                    </a:lnTo>
                    <a:lnTo>
                      <a:pt x="2376" y="2977"/>
                    </a:lnTo>
                    <a:lnTo>
                      <a:pt x="2677" y="2677"/>
                    </a:lnTo>
                    <a:lnTo>
                      <a:pt x="3004" y="2349"/>
                    </a:lnTo>
                    <a:lnTo>
                      <a:pt x="3332" y="2076"/>
                    </a:lnTo>
                    <a:lnTo>
                      <a:pt x="3687" y="1803"/>
                    </a:lnTo>
                    <a:lnTo>
                      <a:pt x="4042" y="1557"/>
                    </a:lnTo>
                    <a:lnTo>
                      <a:pt x="4397" y="1312"/>
                    </a:lnTo>
                    <a:lnTo>
                      <a:pt x="4779" y="1093"/>
                    </a:lnTo>
                    <a:lnTo>
                      <a:pt x="5189" y="902"/>
                    </a:lnTo>
                    <a:lnTo>
                      <a:pt x="5599" y="711"/>
                    </a:lnTo>
                    <a:lnTo>
                      <a:pt x="6008" y="547"/>
                    </a:lnTo>
                    <a:lnTo>
                      <a:pt x="6418" y="410"/>
                    </a:lnTo>
                    <a:lnTo>
                      <a:pt x="6855" y="274"/>
                    </a:lnTo>
                    <a:lnTo>
                      <a:pt x="7319" y="165"/>
                    </a:lnTo>
                    <a:lnTo>
                      <a:pt x="7756" y="83"/>
                    </a:lnTo>
                    <a:lnTo>
                      <a:pt x="8220" y="28"/>
                    </a:lnTo>
                    <a:lnTo>
                      <a:pt x="8684" y="1"/>
                    </a:lnTo>
                    <a:lnTo>
                      <a:pt x="9149" y="1"/>
                    </a:lnTo>
                    <a:lnTo>
                      <a:pt x="9149" y="1"/>
                    </a:lnTo>
                    <a:lnTo>
                      <a:pt x="9613" y="1"/>
                    </a:lnTo>
                    <a:lnTo>
                      <a:pt x="10077" y="28"/>
                    </a:lnTo>
                    <a:lnTo>
                      <a:pt x="10541" y="83"/>
                    </a:lnTo>
                    <a:lnTo>
                      <a:pt x="10978" y="165"/>
                    </a:lnTo>
                    <a:lnTo>
                      <a:pt x="11415" y="274"/>
                    </a:lnTo>
                    <a:lnTo>
                      <a:pt x="11852" y="410"/>
                    </a:lnTo>
                    <a:lnTo>
                      <a:pt x="12289" y="547"/>
                    </a:lnTo>
                    <a:lnTo>
                      <a:pt x="12699" y="711"/>
                    </a:lnTo>
                    <a:lnTo>
                      <a:pt x="13108" y="902"/>
                    </a:lnTo>
                    <a:lnTo>
                      <a:pt x="13491" y="1093"/>
                    </a:lnTo>
                    <a:lnTo>
                      <a:pt x="13873" y="1312"/>
                    </a:lnTo>
                    <a:lnTo>
                      <a:pt x="14255" y="1557"/>
                    </a:lnTo>
                    <a:lnTo>
                      <a:pt x="14610" y="1803"/>
                    </a:lnTo>
                    <a:lnTo>
                      <a:pt x="14965" y="2076"/>
                    </a:lnTo>
                    <a:lnTo>
                      <a:pt x="15293" y="2349"/>
                    </a:lnTo>
                    <a:lnTo>
                      <a:pt x="15593" y="2677"/>
                    </a:lnTo>
                    <a:lnTo>
                      <a:pt x="15894" y="2977"/>
                    </a:lnTo>
                    <a:lnTo>
                      <a:pt x="16194" y="3305"/>
                    </a:lnTo>
                    <a:lnTo>
                      <a:pt x="16467" y="3660"/>
                    </a:lnTo>
                    <a:lnTo>
                      <a:pt x="16713" y="4015"/>
                    </a:lnTo>
                    <a:lnTo>
                      <a:pt x="16959" y="4397"/>
                    </a:lnTo>
                    <a:lnTo>
                      <a:pt x="17177" y="4780"/>
                    </a:lnTo>
                    <a:lnTo>
                      <a:pt x="17368" y="5162"/>
                    </a:lnTo>
                    <a:lnTo>
                      <a:pt x="17559" y="5572"/>
                    </a:lnTo>
                    <a:lnTo>
                      <a:pt x="17723" y="5981"/>
                    </a:lnTo>
                    <a:lnTo>
                      <a:pt x="17860" y="6418"/>
                    </a:lnTo>
                    <a:lnTo>
                      <a:pt x="17996" y="6828"/>
                    </a:lnTo>
                    <a:lnTo>
                      <a:pt x="18106" y="7292"/>
                    </a:lnTo>
                    <a:lnTo>
                      <a:pt x="18188" y="7729"/>
                    </a:lnTo>
                    <a:lnTo>
                      <a:pt x="18242" y="8193"/>
                    </a:lnTo>
                    <a:lnTo>
                      <a:pt x="18269" y="8657"/>
                    </a:lnTo>
                    <a:lnTo>
                      <a:pt x="18269" y="9122"/>
                    </a:lnTo>
                    <a:lnTo>
                      <a:pt x="18269" y="9122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42"/>
              <p:cNvSpPr/>
              <p:nvPr/>
            </p:nvSpPr>
            <p:spPr>
              <a:xfrm>
                <a:off x="2530875" y="3456675"/>
                <a:ext cx="701825" cy="701825"/>
              </a:xfrm>
              <a:custGeom>
                <a:avLst/>
                <a:gdLst/>
                <a:ahLst/>
                <a:cxnLst/>
                <a:rect l="l" t="t" r="r" b="b"/>
                <a:pathLst>
                  <a:path w="28073" h="28073" fill="none" extrusionOk="0">
                    <a:moveTo>
                      <a:pt x="28073" y="14037"/>
                    </a:moveTo>
                    <a:lnTo>
                      <a:pt x="28073" y="14037"/>
                    </a:lnTo>
                    <a:lnTo>
                      <a:pt x="28073" y="14774"/>
                    </a:lnTo>
                    <a:lnTo>
                      <a:pt x="28018" y="15484"/>
                    </a:lnTo>
                    <a:lnTo>
                      <a:pt x="27909" y="16167"/>
                    </a:lnTo>
                    <a:lnTo>
                      <a:pt x="27800" y="16877"/>
                    </a:lnTo>
                    <a:lnTo>
                      <a:pt x="27636" y="17559"/>
                    </a:lnTo>
                    <a:lnTo>
                      <a:pt x="27445" y="18215"/>
                    </a:lnTo>
                    <a:lnTo>
                      <a:pt x="27226" y="18870"/>
                    </a:lnTo>
                    <a:lnTo>
                      <a:pt x="26981" y="19498"/>
                    </a:lnTo>
                    <a:lnTo>
                      <a:pt x="26708" y="20126"/>
                    </a:lnTo>
                    <a:lnTo>
                      <a:pt x="26380" y="20727"/>
                    </a:lnTo>
                    <a:lnTo>
                      <a:pt x="26052" y="21328"/>
                    </a:lnTo>
                    <a:lnTo>
                      <a:pt x="25670" y="21901"/>
                    </a:lnTo>
                    <a:lnTo>
                      <a:pt x="25287" y="22447"/>
                    </a:lnTo>
                    <a:lnTo>
                      <a:pt x="24878" y="22966"/>
                    </a:lnTo>
                    <a:lnTo>
                      <a:pt x="24441" y="23485"/>
                    </a:lnTo>
                    <a:lnTo>
                      <a:pt x="23977" y="23977"/>
                    </a:lnTo>
                    <a:lnTo>
                      <a:pt x="23485" y="24441"/>
                    </a:lnTo>
                    <a:lnTo>
                      <a:pt x="22966" y="24878"/>
                    </a:lnTo>
                    <a:lnTo>
                      <a:pt x="22447" y="25287"/>
                    </a:lnTo>
                    <a:lnTo>
                      <a:pt x="21874" y="25697"/>
                    </a:lnTo>
                    <a:lnTo>
                      <a:pt x="21328" y="26052"/>
                    </a:lnTo>
                    <a:lnTo>
                      <a:pt x="20727" y="26380"/>
                    </a:lnTo>
                    <a:lnTo>
                      <a:pt x="20126" y="26707"/>
                    </a:lnTo>
                    <a:lnTo>
                      <a:pt x="19498" y="26980"/>
                    </a:lnTo>
                    <a:lnTo>
                      <a:pt x="18870" y="27226"/>
                    </a:lnTo>
                    <a:lnTo>
                      <a:pt x="18215" y="27445"/>
                    </a:lnTo>
                    <a:lnTo>
                      <a:pt x="17532" y="27636"/>
                    </a:lnTo>
                    <a:lnTo>
                      <a:pt x="16877" y="27800"/>
                    </a:lnTo>
                    <a:lnTo>
                      <a:pt x="16167" y="27909"/>
                    </a:lnTo>
                    <a:lnTo>
                      <a:pt x="15457" y="28018"/>
                    </a:lnTo>
                    <a:lnTo>
                      <a:pt x="14747" y="28073"/>
                    </a:lnTo>
                    <a:lnTo>
                      <a:pt x="14037" y="28073"/>
                    </a:lnTo>
                    <a:lnTo>
                      <a:pt x="14037" y="28073"/>
                    </a:lnTo>
                    <a:lnTo>
                      <a:pt x="13299" y="28073"/>
                    </a:lnTo>
                    <a:lnTo>
                      <a:pt x="12589" y="28018"/>
                    </a:lnTo>
                    <a:lnTo>
                      <a:pt x="11907" y="27909"/>
                    </a:lnTo>
                    <a:lnTo>
                      <a:pt x="11197" y="27800"/>
                    </a:lnTo>
                    <a:lnTo>
                      <a:pt x="10514" y="27636"/>
                    </a:lnTo>
                    <a:lnTo>
                      <a:pt x="9859" y="27445"/>
                    </a:lnTo>
                    <a:lnTo>
                      <a:pt x="9203" y="27226"/>
                    </a:lnTo>
                    <a:lnTo>
                      <a:pt x="8575" y="26980"/>
                    </a:lnTo>
                    <a:lnTo>
                      <a:pt x="7947" y="26707"/>
                    </a:lnTo>
                    <a:lnTo>
                      <a:pt x="7346" y="26380"/>
                    </a:lnTo>
                    <a:lnTo>
                      <a:pt x="6745" y="26052"/>
                    </a:lnTo>
                    <a:lnTo>
                      <a:pt x="6172" y="25697"/>
                    </a:lnTo>
                    <a:lnTo>
                      <a:pt x="5626" y="25287"/>
                    </a:lnTo>
                    <a:lnTo>
                      <a:pt x="5107" y="24878"/>
                    </a:lnTo>
                    <a:lnTo>
                      <a:pt x="4588" y="24441"/>
                    </a:lnTo>
                    <a:lnTo>
                      <a:pt x="4097" y="23977"/>
                    </a:lnTo>
                    <a:lnTo>
                      <a:pt x="3632" y="23485"/>
                    </a:lnTo>
                    <a:lnTo>
                      <a:pt x="3195" y="22966"/>
                    </a:lnTo>
                    <a:lnTo>
                      <a:pt x="2786" y="22447"/>
                    </a:lnTo>
                    <a:lnTo>
                      <a:pt x="2376" y="21901"/>
                    </a:lnTo>
                    <a:lnTo>
                      <a:pt x="2021" y="21328"/>
                    </a:lnTo>
                    <a:lnTo>
                      <a:pt x="1693" y="20727"/>
                    </a:lnTo>
                    <a:lnTo>
                      <a:pt x="1366" y="20126"/>
                    </a:lnTo>
                    <a:lnTo>
                      <a:pt x="1093" y="19498"/>
                    </a:lnTo>
                    <a:lnTo>
                      <a:pt x="847" y="18870"/>
                    </a:lnTo>
                    <a:lnTo>
                      <a:pt x="628" y="18215"/>
                    </a:lnTo>
                    <a:lnTo>
                      <a:pt x="437" y="17559"/>
                    </a:lnTo>
                    <a:lnTo>
                      <a:pt x="273" y="16877"/>
                    </a:lnTo>
                    <a:lnTo>
                      <a:pt x="137" y="16167"/>
                    </a:lnTo>
                    <a:lnTo>
                      <a:pt x="55" y="15484"/>
                    </a:lnTo>
                    <a:lnTo>
                      <a:pt x="0" y="14774"/>
                    </a:lnTo>
                    <a:lnTo>
                      <a:pt x="0" y="14037"/>
                    </a:lnTo>
                    <a:lnTo>
                      <a:pt x="0" y="14037"/>
                    </a:lnTo>
                    <a:lnTo>
                      <a:pt x="0" y="13327"/>
                    </a:lnTo>
                    <a:lnTo>
                      <a:pt x="55" y="12589"/>
                    </a:lnTo>
                    <a:lnTo>
                      <a:pt x="137" y="11907"/>
                    </a:lnTo>
                    <a:lnTo>
                      <a:pt x="273" y="11197"/>
                    </a:lnTo>
                    <a:lnTo>
                      <a:pt x="437" y="10541"/>
                    </a:lnTo>
                    <a:lnTo>
                      <a:pt x="628" y="9858"/>
                    </a:lnTo>
                    <a:lnTo>
                      <a:pt x="847" y="9203"/>
                    </a:lnTo>
                    <a:lnTo>
                      <a:pt x="1093" y="8575"/>
                    </a:lnTo>
                    <a:lnTo>
                      <a:pt x="1366" y="7947"/>
                    </a:lnTo>
                    <a:lnTo>
                      <a:pt x="1693" y="7346"/>
                    </a:lnTo>
                    <a:lnTo>
                      <a:pt x="2021" y="6745"/>
                    </a:lnTo>
                    <a:lnTo>
                      <a:pt x="2376" y="6172"/>
                    </a:lnTo>
                    <a:lnTo>
                      <a:pt x="2786" y="5626"/>
                    </a:lnTo>
                    <a:lnTo>
                      <a:pt x="3195" y="5107"/>
                    </a:lnTo>
                    <a:lnTo>
                      <a:pt x="3632" y="4588"/>
                    </a:lnTo>
                    <a:lnTo>
                      <a:pt x="4097" y="4096"/>
                    </a:lnTo>
                    <a:lnTo>
                      <a:pt x="4588" y="3632"/>
                    </a:lnTo>
                    <a:lnTo>
                      <a:pt x="5107" y="3195"/>
                    </a:lnTo>
                    <a:lnTo>
                      <a:pt x="5626" y="2786"/>
                    </a:lnTo>
                    <a:lnTo>
                      <a:pt x="6172" y="2403"/>
                    </a:lnTo>
                    <a:lnTo>
                      <a:pt x="6745" y="2021"/>
                    </a:lnTo>
                    <a:lnTo>
                      <a:pt x="7346" y="1693"/>
                    </a:lnTo>
                    <a:lnTo>
                      <a:pt x="7947" y="1366"/>
                    </a:lnTo>
                    <a:lnTo>
                      <a:pt x="8575" y="1093"/>
                    </a:lnTo>
                    <a:lnTo>
                      <a:pt x="9203" y="847"/>
                    </a:lnTo>
                    <a:lnTo>
                      <a:pt x="9859" y="628"/>
                    </a:lnTo>
                    <a:lnTo>
                      <a:pt x="10514" y="437"/>
                    </a:lnTo>
                    <a:lnTo>
                      <a:pt x="11197" y="273"/>
                    </a:lnTo>
                    <a:lnTo>
                      <a:pt x="11907" y="164"/>
                    </a:lnTo>
                    <a:lnTo>
                      <a:pt x="12589" y="55"/>
                    </a:lnTo>
                    <a:lnTo>
                      <a:pt x="13299" y="0"/>
                    </a:lnTo>
                    <a:lnTo>
                      <a:pt x="14037" y="0"/>
                    </a:lnTo>
                    <a:lnTo>
                      <a:pt x="14037" y="0"/>
                    </a:lnTo>
                    <a:lnTo>
                      <a:pt x="14747" y="0"/>
                    </a:lnTo>
                    <a:lnTo>
                      <a:pt x="15457" y="55"/>
                    </a:lnTo>
                    <a:lnTo>
                      <a:pt x="16167" y="164"/>
                    </a:lnTo>
                    <a:lnTo>
                      <a:pt x="16877" y="273"/>
                    </a:lnTo>
                    <a:lnTo>
                      <a:pt x="17532" y="437"/>
                    </a:lnTo>
                    <a:lnTo>
                      <a:pt x="18215" y="628"/>
                    </a:lnTo>
                    <a:lnTo>
                      <a:pt x="18870" y="847"/>
                    </a:lnTo>
                    <a:lnTo>
                      <a:pt x="19498" y="1093"/>
                    </a:lnTo>
                    <a:lnTo>
                      <a:pt x="20126" y="1366"/>
                    </a:lnTo>
                    <a:lnTo>
                      <a:pt x="20727" y="1693"/>
                    </a:lnTo>
                    <a:lnTo>
                      <a:pt x="21328" y="2021"/>
                    </a:lnTo>
                    <a:lnTo>
                      <a:pt x="21874" y="2403"/>
                    </a:lnTo>
                    <a:lnTo>
                      <a:pt x="22447" y="2786"/>
                    </a:lnTo>
                    <a:lnTo>
                      <a:pt x="22966" y="3195"/>
                    </a:lnTo>
                    <a:lnTo>
                      <a:pt x="23485" y="3632"/>
                    </a:lnTo>
                    <a:lnTo>
                      <a:pt x="23977" y="4096"/>
                    </a:lnTo>
                    <a:lnTo>
                      <a:pt x="24441" y="4588"/>
                    </a:lnTo>
                    <a:lnTo>
                      <a:pt x="24878" y="5107"/>
                    </a:lnTo>
                    <a:lnTo>
                      <a:pt x="25287" y="5626"/>
                    </a:lnTo>
                    <a:lnTo>
                      <a:pt x="25670" y="6172"/>
                    </a:lnTo>
                    <a:lnTo>
                      <a:pt x="26052" y="6745"/>
                    </a:lnTo>
                    <a:lnTo>
                      <a:pt x="26380" y="7346"/>
                    </a:lnTo>
                    <a:lnTo>
                      <a:pt x="26708" y="7947"/>
                    </a:lnTo>
                    <a:lnTo>
                      <a:pt x="26981" y="8575"/>
                    </a:lnTo>
                    <a:lnTo>
                      <a:pt x="27226" y="9203"/>
                    </a:lnTo>
                    <a:lnTo>
                      <a:pt x="27445" y="9858"/>
                    </a:lnTo>
                    <a:lnTo>
                      <a:pt x="27636" y="10541"/>
                    </a:lnTo>
                    <a:lnTo>
                      <a:pt x="27800" y="11197"/>
                    </a:lnTo>
                    <a:lnTo>
                      <a:pt x="27909" y="11907"/>
                    </a:lnTo>
                    <a:lnTo>
                      <a:pt x="28018" y="12589"/>
                    </a:lnTo>
                    <a:lnTo>
                      <a:pt x="28073" y="13327"/>
                    </a:lnTo>
                    <a:lnTo>
                      <a:pt x="28073" y="14037"/>
                    </a:lnTo>
                    <a:lnTo>
                      <a:pt x="28073" y="1403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6" name="Google Shape;2946;p42"/>
            <p:cNvGrpSpPr/>
            <p:nvPr/>
          </p:nvGrpSpPr>
          <p:grpSpPr>
            <a:xfrm rot="10800000">
              <a:off x="8211200" y="-1106875"/>
              <a:ext cx="2564225" cy="2564225"/>
              <a:chOff x="6656000" y="-739687"/>
              <a:chExt cx="2564225" cy="2564225"/>
            </a:xfrm>
          </p:grpSpPr>
          <p:sp>
            <p:nvSpPr>
              <p:cNvPr id="2947" name="Google Shape;2947;p42"/>
              <p:cNvSpPr/>
              <p:nvPr/>
            </p:nvSpPr>
            <p:spPr>
              <a:xfrm>
                <a:off x="6656000" y="-739687"/>
                <a:ext cx="256422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69" h="102569" fill="none" extrusionOk="0">
                    <a:moveTo>
                      <a:pt x="0" y="102569"/>
                    </a:moveTo>
                    <a:lnTo>
                      <a:pt x="102569" y="1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42"/>
              <p:cNvSpPr/>
              <p:nvPr/>
            </p:nvSpPr>
            <p:spPr>
              <a:xfrm>
                <a:off x="8023450" y="-54937"/>
                <a:ext cx="944175" cy="944200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37768" fill="none" extrusionOk="0">
                    <a:moveTo>
                      <a:pt x="37767" y="1"/>
                    </a:moveTo>
                    <a:lnTo>
                      <a:pt x="0" y="37767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9" name="Google Shape;2949;p42"/>
            <p:cNvGrpSpPr/>
            <p:nvPr/>
          </p:nvGrpSpPr>
          <p:grpSpPr>
            <a:xfrm rot="10800000">
              <a:off x="8650013" y="4705200"/>
              <a:ext cx="266275" cy="167950"/>
              <a:chOff x="3924250" y="4741138"/>
              <a:chExt cx="266275" cy="167950"/>
            </a:xfrm>
          </p:grpSpPr>
          <p:sp>
            <p:nvSpPr>
              <p:cNvPr id="2950" name="Google Shape;2950;p42"/>
              <p:cNvSpPr/>
              <p:nvPr/>
            </p:nvSpPr>
            <p:spPr>
              <a:xfrm>
                <a:off x="3924250" y="4741138"/>
                <a:ext cx="16730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4" y="3714"/>
                    </a:lnTo>
                    <a:lnTo>
                      <a:pt x="6609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2" y="4943"/>
                    </a:lnTo>
                    <a:lnTo>
                      <a:pt x="6118" y="5243"/>
                    </a:lnTo>
                    <a:lnTo>
                      <a:pt x="5927" y="5489"/>
                    </a:lnTo>
                    <a:lnTo>
                      <a:pt x="5708" y="5735"/>
                    </a:lnTo>
                    <a:lnTo>
                      <a:pt x="5462" y="5953"/>
                    </a:lnTo>
                    <a:lnTo>
                      <a:pt x="5217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3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32" y="6718"/>
                    </a:lnTo>
                    <a:lnTo>
                      <a:pt x="3332" y="6718"/>
                    </a:lnTo>
                    <a:lnTo>
                      <a:pt x="3005" y="6690"/>
                    </a:lnTo>
                    <a:lnTo>
                      <a:pt x="2650" y="6636"/>
                    </a:lnTo>
                    <a:lnTo>
                      <a:pt x="2349" y="6554"/>
                    </a:lnTo>
                    <a:lnTo>
                      <a:pt x="2022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02" y="5953"/>
                    </a:lnTo>
                    <a:lnTo>
                      <a:pt x="957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383" y="4943"/>
                    </a:lnTo>
                    <a:lnTo>
                      <a:pt x="247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1" y="3714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1" y="3004"/>
                    </a:lnTo>
                    <a:lnTo>
                      <a:pt x="55" y="2676"/>
                    </a:lnTo>
                    <a:lnTo>
                      <a:pt x="137" y="2348"/>
                    </a:lnTo>
                    <a:lnTo>
                      <a:pt x="247" y="2048"/>
                    </a:lnTo>
                    <a:lnTo>
                      <a:pt x="383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57" y="983"/>
                    </a:lnTo>
                    <a:lnTo>
                      <a:pt x="1202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22" y="273"/>
                    </a:lnTo>
                    <a:lnTo>
                      <a:pt x="2349" y="164"/>
                    </a:lnTo>
                    <a:lnTo>
                      <a:pt x="2650" y="82"/>
                    </a:lnTo>
                    <a:lnTo>
                      <a:pt x="3005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3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7" y="573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7" y="1229"/>
                    </a:lnTo>
                    <a:lnTo>
                      <a:pt x="6118" y="1475"/>
                    </a:lnTo>
                    <a:lnTo>
                      <a:pt x="6282" y="1775"/>
                    </a:lnTo>
                    <a:lnTo>
                      <a:pt x="6418" y="2048"/>
                    </a:lnTo>
                    <a:lnTo>
                      <a:pt x="6527" y="2348"/>
                    </a:lnTo>
                    <a:lnTo>
                      <a:pt x="6609" y="2676"/>
                    </a:lnTo>
                    <a:lnTo>
                      <a:pt x="6664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42"/>
              <p:cNvSpPr/>
              <p:nvPr/>
            </p:nvSpPr>
            <p:spPr>
              <a:xfrm>
                <a:off x="4023250" y="4741138"/>
                <a:ext cx="167275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91" y="3714"/>
                    </a:lnTo>
                    <a:lnTo>
                      <a:pt x="6636" y="4042"/>
                    </a:lnTo>
                    <a:lnTo>
                      <a:pt x="6554" y="4342"/>
                    </a:lnTo>
                    <a:lnTo>
                      <a:pt x="6445" y="4670"/>
                    </a:lnTo>
                    <a:lnTo>
                      <a:pt x="6309" y="4943"/>
                    </a:lnTo>
                    <a:lnTo>
                      <a:pt x="6117" y="5243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89" y="5953"/>
                    </a:lnTo>
                    <a:lnTo>
                      <a:pt x="5216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59" y="6718"/>
                    </a:lnTo>
                    <a:lnTo>
                      <a:pt x="3359" y="6718"/>
                    </a:lnTo>
                    <a:lnTo>
                      <a:pt x="3004" y="6690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29" y="5953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410" y="4943"/>
                    </a:lnTo>
                    <a:lnTo>
                      <a:pt x="273" y="4670"/>
                    </a:lnTo>
                    <a:lnTo>
                      <a:pt x="164" y="4342"/>
                    </a:lnTo>
                    <a:lnTo>
                      <a:pt x="82" y="4042"/>
                    </a:lnTo>
                    <a:lnTo>
                      <a:pt x="28" y="3714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28" y="3004"/>
                    </a:lnTo>
                    <a:lnTo>
                      <a:pt x="82" y="2676"/>
                    </a:lnTo>
                    <a:lnTo>
                      <a:pt x="164" y="2348"/>
                    </a:lnTo>
                    <a:lnTo>
                      <a:pt x="273" y="2048"/>
                    </a:lnTo>
                    <a:lnTo>
                      <a:pt x="410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29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4" y="27"/>
                    </a:lnTo>
                    <a:lnTo>
                      <a:pt x="3359" y="0"/>
                    </a:lnTo>
                    <a:lnTo>
                      <a:pt x="3359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3"/>
                    </a:lnTo>
                    <a:lnTo>
                      <a:pt x="5489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309" y="1775"/>
                    </a:lnTo>
                    <a:lnTo>
                      <a:pt x="6445" y="2048"/>
                    </a:lnTo>
                    <a:lnTo>
                      <a:pt x="6554" y="2348"/>
                    </a:lnTo>
                    <a:lnTo>
                      <a:pt x="6636" y="2676"/>
                    </a:lnTo>
                    <a:lnTo>
                      <a:pt x="6691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52" name="Google Shape;2952;p42"/>
            <p:cNvSpPr/>
            <p:nvPr/>
          </p:nvSpPr>
          <p:spPr>
            <a:xfrm rot="10800000">
              <a:off x="-450175" y="4705200"/>
              <a:ext cx="944175" cy="944200"/>
            </a:xfrm>
            <a:custGeom>
              <a:avLst/>
              <a:gdLst/>
              <a:ahLst/>
              <a:cxnLst/>
              <a:rect l="l" t="t" r="r" b="b"/>
              <a:pathLst>
                <a:path w="37767" h="37768" fill="none" extrusionOk="0">
                  <a:moveTo>
                    <a:pt x="37767" y="1"/>
                  </a:moveTo>
                  <a:lnTo>
                    <a:pt x="0" y="37767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2"/>
            <p:cNvSpPr/>
            <p:nvPr/>
          </p:nvSpPr>
          <p:spPr>
            <a:xfrm rot="10800000">
              <a:off x="6427713" y="4317075"/>
              <a:ext cx="2564225" cy="2564225"/>
            </a:xfrm>
            <a:custGeom>
              <a:avLst/>
              <a:gdLst/>
              <a:ahLst/>
              <a:cxnLst/>
              <a:rect l="l" t="t" r="r" b="b"/>
              <a:pathLst>
                <a:path w="102569" h="102569" fill="none" extrusionOk="0">
                  <a:moveTo>
                    <a:pt x="0" y="102569"/>
                  </a:moveTo>
                  <a:lnTo>
                    <a:pt x="102569" y="1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4" name="Google Shape;2954;p42"/>
            <p:cNvGrpSpPr/>
            <p:nvPr/>
          </p:nvGrpSpPr>
          <p:grpSpPr>
            <a:xfrm rot="10800000">
              <a:off x="183013" y="3583225"/>
              <a:ext cx="406225" cy="684075"/>
              <a:chOff x="1398700" y="2554025"/>
              <a:chExt cx="406225" cy="684075"/>
            </a:xfrm>
          </p:grpSpPr>
          <p:sp>
            <p:nvSpPr>
              <p:cNvPr id="2955" name="Google Shape;2955;p42"/>
              <p:cNvSpPr/>
              <p:nvPr/>
            </p:nvSpPr>
            <p:spPr>
              <a:xfrm>
                <a:off x="1398700" y="2610000"/>
                <a:ext cx="110625" cy="110625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4425" fill="none" extrusionOk="0">
                    <a:moveTo>
                      <a:pt x="4424" y="4424"/>
                    </a:moveTo>
                    <a:lnTo>
                      <a:pt x="0" y="4424"/>
                    </a:lnTo>
                    <a:lnTo>
                      <a:pt x="0" y="0"/>
                    </a:lnTo>
                    <a:lnTo>
                      <a:pt x="4424" y="0"/>
                    </a:lnTo>
                    <a:lnTo>
                      <a:pt x="4424" y="4424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42"/>
              <p:cNvSpPr/>
              <p:nvPr/>
            </p:nvSpPr>
            <p:spPr>
              <a:xfrm>
                <a:off x="1454000" y="2554025"/>
                <a:ext cx="110625" cy="111300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4452" fill="none" extrusionOk="0">
                    <a:moveTo>
                      <a:pt x="4424" y="4451"/>
                    </a:moveTo>
                    <a:lnTo>
                      <a:pt x="0" y="4451"/>
                    </a:lnTo>
                    <a:lnTo>
                      <a:pt x="0" y="0"/>
                    </a:lnTo>
                    <a:lnTo>
                      <a:pt x="4424" y="0"/>
                    </a:lnTo>
                    <a:lnTo>
                      <a:pt x="4424" y="4451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42"/>
              <p:cNvSpPr/>
              <p:nvPr/>
            </p:nvSpPr>
            <p:spPr>
              <a:xfrm>
                <a:off x="1537975" y="3070825"/>
                <a:ext cx="167275" cy="167275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691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3" y="3687"/>
                    </a:lnTo>
                    <a:lnTo>
                      <a:pt x="6636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1" y="4943"/>
                    </a:lnTo>
                    <a:lnTo>
                      <a:pt x="6117" y="5216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62" y="5926"/>
                    </a:lnTo>
                    <a:lnTo>
                      <a:pt x="5216" y="6117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1"/>
                    </a:lnTo>
                    <a:lnTo>
                      <a:pt x="3332" y="6691"/>
                    </a:lnTo>
                    <a:lnTo>
                      <a:pt x="3332" y="6691"/>
                    </a:lnTo>
                    <a:lnTo>
                      <a:pt x="3004" y="6691"/>
                    </a:lnTo>
                    <a:lnTo>
                      <a:pt x="2676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17"/>
                    </a:lnTo>
                    <a:lnTo>
                      <a:pt x="1202" y="5926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16"/>
                    </a:lnTo>
                    <a:lnTo>
                      <a:pt x="410" y="4943"/>
                    </a:lnTo>
                    <a:lnTo>
                      <a:pt x="246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0" y="3687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0" y="3004"/>
                    </a:lnTo>
                    <a:lnTo>
                      <a:pt x="55" y="2676"/>
                    </a:lnTo>
                    <a:lnTo>
                      <a:pt x="137" y="2349"/>
                    </a:lnTo>
                    <a:lnTo>
                      <a:pt x="246" y="2048"/>
                    </a:lnTo>
                    <a:lnTo>
                      <a:pt x="410" y="1748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02" y="765"/>
                    </a:lnTo>
                    <a:lnTo>
                      <a:pt x="1475" y="574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6" y="82"/>
                    </a:lnTo>
                    <a:lnTo>
                      <a:pt x="3004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4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281" y="1748"/>
                    </a:lnTo>
                    <a:lnTo>
                      <a:pt x="6418" y="2048"/>
                    </a:lnTo>
                    <a:lnTo>
                      <a:pt x="6527" y="2349"/>
                    </a:lnTo>
                    <a:lnTo>
                      <a:pt x="6636" y="2676"/>
                    </a:lnTo>
                    <a:lnTo>
                      <a:pt x="6663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42"/>
              <p:cNvSpPr/>
              <p:nvPr/>
            </p:nvSpPr>
            <p:spPr>
              <a:xfrm>
                <a:off x="1636950" y="3070825"/>
                <a:ext cx="167975" cy="16727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6691" fill="none" extrusionOk="0">
                    <a:moveTo>
                      <a:pt x="6719" y="3359"/>
                    </a:moveTo>
                    <a:lnTo>
                      <a:pt x="6719" y="3359"/>
                    </a:lnTo>
                    <a:lnTo>
                      <a:pt x="6691" y="3687"/>
                    </a:lnTo>
                    <a:lnTo>
                      <a:pt x="6637" y="4042"/>
                    </a:lnTo>
                    <a:lnTo>
                      <a:pt x="6555" y="4342"/>
                    </a:lnTo>
                    <a:lnTo>
                      <a:pt x="6446" y="4670"/>
                    </a:lnTo>
                    <a:lnTo>
                      <a:pt x="6309" y="4943"/>
                    </a:lnTo>
                    <a:lnTo>
                      <a:pt x="6145" y="5216"/>
                    </a:lnTo>
                    <a:lnTo>
                      <a:pt x="5954" y="5489"/>
                    </a:lnTo>
                    <a:lnTo>
                      <a:pt x="5736" y="5735"/>
                    </a:lnTo>
                    <a:lnTo>
                      <a:pt x="5490" y="5926"/>
                    </a:lnTo>
                    <a:lnTo>
                      <a:pt x="5217" y="6117"/>
                    </a:lnTo>
                    <a:lnTo>
                      <a:pt x="4944" y="6308"/>
                    </a:lnTo>
                    <a:lnTo>
                      <a:pt x="4671" y="6445"/>
                    </a:lnTo>
                    <a:lnTo>
                      <a:pt x="4343" y="6554"/>
                    </a:lnTo>
                    <a:lnTo>
                      <a:pt x="4042" y="6636"/>
                    </a:lnTo>
                    <a:lnTo>
                      <a:pt x="3687" y="6691"/>
                    </a:lnTo>
                    <a:lnTo>
                      <a:pt x="3360" y="6691"/>
                    </a:lnTo>
                    <a:lnTo>
                      <a:pt x="3360" y="6691"/>
                    </a:lnTo>
                    <a:lnTo>
                      <a:pt x="3005" y="6691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9" y="6445"/>
                    </a:lnTo>
                    <a:lnTo>
                      <a:pt x="1749" y="6308"/>
                    </a:lnTo>
                    <a:lnTo>
                      <a:pt x="1476" y="6117"/>
                    </a:lnTo>
                    <a:lnTo>
                      <a:pt x="1230" y="5926"/>
                    </a:lnTo>
                    <a:lnTo>
                      <a:pt x="984" y="5735"/>
                    </a:lnTo>
                    <a:lnTo>
                      <a:pt x="766" y="5489"/>
                    </a:lnTo>
                    <a:lnTo>
                      <a:pt x="574" y="5216"/>
                    </a:lnTo>
                    <a:lnTo>
                      <a:pt x="411" y="4943"/>
                    </a:lnTo>
                    <a:lnTo>
                      <a:pt x="274" y="4670"/>
                    </a:lnTo>
                    <a:lnTo>
                      <a:pt x="165" y="4342"/>
                    </a:lnTo>
                    <a:lnTo>
                      <a:pt x="83" y="4042"/>
                    </a:lnTo>
                    <a:lnTo>
                      <a:pt x="28" y="3687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28" y="3004"/>
                    </a:lnTo>
                    <a:lnTo>
                      <a:pt x="83" y="2676"/>
                    </a:lnTo>
                    <a:lnTo>
                      <a:pt x="165" y="2349"/>
                    </a:lnTo>
                    <a:lnTo>
                      <a:pt x="274" y="2048"/>
                    </a:lnTo>
                    <a:lnTo>
                      <a:pt x="411" y="1748"/>
                    </a:lnTo>
                    <a:lnTo>
                      <a:pt x="574" y="1475"/>
                    </a:lnTo>
                    <a:lnTo>
                      <a:pt x="766" y="1229"/>
                    </a:lnTo>
                    <a:lnTo>
                      <a:pt x="984" y="983"/>
                    </a:lnTo>
                    <a:lnTo>
                      <a:pt x="1230" y="765"/>
                    </a:lnTo>
                    <a:lnTo>
                      <a:pt x="1476" y="574"/>
                    </a:lnTo>
                    <a:lnTo>
                      <a:pt x="1749" y="410"/>
                    </a:lnTo>
                    <a:lnTo>
                      <a:pt x="2049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5" y="27"/>
                    </a:lnTo>
                    <a:lnTo>
                      <a:pt x="3360" y="0"/>
                    </a:lnTo>
                    <a:lnTo>
                      <a:pt x="3360" y="0"/>
                    </a:lnTo>
                    <a:lnTo>
                      <a:pt x="3687" y="27"/>
                    </a:lnTo>
                    <a:lnTo>
                      <a:pt x="4042" y="82"/>
                    </a:lnTo>
                    <a:lnTo>
                      <a:pt x="4343" y="164"/>
                    </a:lnTo>
                    <a:lnTo>
                      <a:pt x="4671" y="273"/>
                    </a:lnTo>
                    <a:lnTo>
                      <a:pt x="4944" y="410"/>
                    </a:lnTo>
                    <a:lnTo>
                      <a:pt x="5217" y="574"/>
                    </a:lnTo>
                    <a:lnTo>
                      <a:pt x="5490" y="765"/>
                    </a:lnTo>
                    <a:lnTo>
                      <a:pt x="5736" y="983"/>
                    </a:lnTo>
                    <a:lnTo>
                      <a:pt x="5954" y="1229"/>
                    </a:lnTo>
                    <a:lnTo>
                      <a:pt x="6145" y="1475"/>
                    </a:lnTo>
                    <a:lnTo>
                      <a:pt x="6309" y="1748"/>
                    </a:lnTo>
                    <a:lnTo>
                      <a:pt x="6446" y="2048"/>
                    </a:lnTo>
                    <a:lnTo>
                      <a:pt x="6555" y="2349"/>
                    </a:lnTo>
                    <a:lnTo>
                      <a:pt x="6637" y="2676"/>
                    </a:lnTo>
                    <a:lnTo>
                      <a:pt x="6691" y="3004"/>
                    </a:lnTo>
                    <a:lnTo>
                      <a:pt x="6719" y="3359"/>
                    </a:lnTo>
                    <a:lnTo>
                      <a:pt x="6719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F27F2E1-D034-8148-8468-79F42F4C46AF}"/>
              </a:ext>
            </a:extLst>
          </p:cNvPr>
          <p:cNvSpPr txBox="1"/>
          <p:nvPr/>
        </p:nvSpPr>
        <p:spPr>
          <a:xfrm>
            <a:off x="1278319" y="1104751"/>
            <a:ext cx="6587362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SA" b="1" dirty="0">
                <a:latin typeface="+mn-lt"/>
              </a:rPr>
              <a:t>Algorithms </a:t>
            </a:r>
            <a:r>
              <a:rPr lang="en-US" b="1" dirty="0">
                <a:latin typeface="+mn-lt"/>
              </a:rPr>
              <a:t>is </a:t>
            </a:r>
            <a:r>
              <a:rPr lang="en-SA" b="1" dirty="0">
                <a:latin typeface="+mn-lt"/>
              </a:rPr>
              <a:t>a step-by-step procedure to solve problems.</a:t>
            </a:r>
            <a:endParaRPr lang="en-US" b="1" dirty="0">
              <a:latin typeface="+mn-lt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300" b="1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A" b="1" dirty="0">
                <a:solidFill>
                  <a:srgbClr val="0070C0"/>
                </a:solidFill>
                <a:latin typeface="+mn-lt"/>
              </a:rPr>
              <a:t>Dynamic</a:t>
            </a:r>
            <a:r>
              <a:rPr lang="en-SA" dirty="0">
                <a:latin typeface="+mn-lt"/>
              </a:rPr>
              <a:t> </a:t>
            </a:r>
            <a:r>
              <a:rPr lang="en-SA" b="1" dirty="0">
                <a:solidFill>
                  <a:srgbClr val="0070C0"/>
                </a:solidFill>
                <a:latin typeface="+mn-lt"/>
              </a:rPr>
              <a:t>Programming</a:t>
            </a:r>
            <a:r>
              <a:rPr lang="en-SA" dirty="0">
                <a:latin typeface="+mn-lt"/>
              </a:rPr>
              <a:t> is one of the most powerful design techniques it is mainly used for solving optimization problems. especially, when the subproblems are not independent, but </a:t>
            </a:r>
            <a:r>
              <a:rPr lang="en-SA" b="1" dirty="0">
                <a:solidFill>
                  <a:schemeClr val="tx1"/>
                </a:solidFill>
                <a:latin typeface="+mn-lt"/>
              </a:rPr>
              <a:t>how does it work? 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A" dirty="0">
                <a:latin typeface="+mn-lt"/>
              </a:rPr>
              <a:t>It works as a </a:t>
            </a:r>
            <a:r>
              <a:rPr lang="en-SA" b="1" dirty="0">
                <a:latin typeface="+mn-lt"/>
              </a:rPr>
              <a:t>Bottom-up approach </a:t>
            </a:r>
            <a:r>
              <a:rPr lang="en-SA" dirty="0">
                <a:latin typeface="+mn-lt"/>
              </a:rPr>
              <a:t>where it solves all possible sub-problems and then combines them to achieve the best solutions for bigger problems so that it can be re-used whenever needed.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8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A" dirty="0">
                <a:latin typeface="+mn-lt"/>
              </a:rPr>
              <a:t>one of the dynamic programming algorithms </a:t>
            </a:r>
            <a:r>
              <a:rPr lang="en-SA" b="1" dirty="0">
                <a:solidFill>
                  <a:srgbClr val="0070C0"/>
                </a:solidFill>
                <a:latin typeface="+mn-lt"/>
              </a:rPr>
              <a:t>is Floyd-Warshall algorithm</a:t>
            </a:r>
            <a:r>
              <a:rPr lang="en-SA" dirty="0">
                <a:latin typeface="+mn-lt"/>
              </a:rPr>
              <a:t>, the main idea behind this algorithm is finding the </a:t>
            </a:r>
            <a:r>
              <a:rPr lang="en-SA" b="1" dirty="0">
                <a:latin typeface="+mn-lt"/>
              </a:rPr>
              <a:t>shortest path</a:t>
            </a:r>
            <a:r>
              <a:rPr lang="en-SA" dirty="0">
                <a:latin typeface="+mn-lt"/>
              </a:rPr>
              <a:t> between all the pairs of vertices in a direct and indirect weighted graph, keeping in mind that it does not work for the graphs with negative cycles.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5" name="Google Shape;3205;p50"/>
          <p:cNvGrpSpPr/>
          <p:nvPr/>
        </p:nvGrpSpPr>
        <p:grpSpPr>
          <a:xfrm>
            <a:off x="-1058937" y="-994737"/>
            <a:ext cx="11426738" cy="7509043"/>
            <a:chOff x="-1058937" y="-994737"/>
            <a:chExt cx="11426738" cy="7509043"/>
          </a:xfrm>
        </p:grpSpPr>
        <p:sp>
          <p:nvSpPr>
            <p:cNvPr id="3206" name="Google Shape;3206;p50"/>
            <p:cNvSpPr/>
            <p:nvPr/>
          </p:nvSpPr>
          <p:spPr>
            <a:xfrm flipH="1">
              <a:off x="-1058930" y="4299132"/>
              <a:ext cx="2215174" cy="2215174"/>
            </a:xfrm>
            <a:custGeom>
              <a:avLst/>
              <a:gdLst/>
              <a:ahLst/>
              <a:cxnLst/>
              <a:rect l="l" t="t" r="r" b="b"/>
              <a:pathLst>
                <a:path w="72285" h="72285" fill="none" extrusionOk="0">
                  <a:moveTo>
                    <a:pt x="72285" y="36129"/>
                  </a:moveTo>
                  <a:lnTo>
                    <a:pt x="72285" y="36129"/>
                  </a:lnTo>
                  <a:lnTo>
                    <a:pt x="72285" y="35200"/>
                  </a:lnTo>
                  <a:lnTo>
                    <a:pt x="72257" y="34272"/>
                  </a:lnTo>
                  <a:lnTo>
                    <a:pt x="72203" y="33371"/>
                  </a:lnTo>
                  <a:lnTo>
                    <a:pt x="72121" y="32442"/>
                  </a:lnTo>
                  <a:lnTo>
                    <a:pt x="72012" y="31541"/>
                  </a:lnTo>
                  <a:lnTo>
                    <a:pt x="71875" y="30640"/>
                  </a:lnTo>
                  <a:lnTo>
                    <a:pt x="71738" y="29739"/>
                  </a:lnTo>
                  <a:lnTo>
                    <a:pt x="71575" y="28865"/>
                  </a:lnTo>
                  <a:lnTo>
                    <a:pt x="71383" y="27991"/>
                  </a:lnTo>
                  <a:lnTo>
                    <a:pt x="71165" y="27117"/>
                  </a:lnTo>
                  <a:lnTo>
                    <a:pt x="70919" y="26244"/>
                  </a:lnTo>
                  <a:lnTo>
                    <a:pt x="70673" y="25397"/>
                  </a:lnTo>
                  <a:lnTo>
                    <a:pt x="70400" y="24550"/>
                  </a:lnTo>
                  <a:lnTo>
                    <a:pt x="70100" y="23704"/>
                  </a:lnTo>
                  <a:lnTo>
                    <a:pt x="69800" y="22885"/>
                  </a:lnTo>
                  <a:lnTo>
                    <a:pt x="69445" y="22065"/>
                  </a:lnTo>
                  <a:lnTo>
                    <a:pt x="69117" y="21274"/>
                  </a:lnTo>
                  <a:lnTo>
                    <a:pt x="68735" y="20482"/>
                  </a:lnTo>
                  <a:lnTo>
                    <a:pt x="68352" y="19690"/>
                  </a:lnTo>
                  <a:lnTo>
                    <a:pt x="67943" y="18925"/>
                  </a:lnTo>
                  <a:lnTo>
                    <a:pt x="67506" y="18160"/>
                  </a:lnTo>
                  <a:lnTo>
                    <a:pt x="67069" y="17396"/>
                  </a:lnTo>
                  <a:lnTo>
                    <a:pt x="66605" y="16658"/>
                  </a:lnTo>
                  <a:lnTo>
                    <a:pt x="66113" y="15921"/>
                  </a:lnTo>
                  <a:lnTo>
                    <a:pt x="65621" y="15211"/>
                  </a:lnTo>
                  <a:lnTo>
                    <a:pt x="65103" y="14501"/>
                  </a:lnTo>
                  <a:lnTo>
                    <a:pt x="64584" y="13818"/>
                  </a:lnTo>
                  <a:lnTo>
                    <a:pt x="64038" y="13136"/>
                  </a:lnTo>
                  <a:lnTo>
                    <a:pt x="63491" y="12480"/>
                  </a:lnTo>
                  <a:lnTo>
                    <a:pt x="62918" y="11825"/>
                  </a:lnTo>
                  <a:lnTo>
                    <a:pt x="62317" y="11197"/>
                  </a:lnTo>
                  <a:lnTo>
                    <a:pt x="61716" y="10569"/>
                  </a:lnTo>
                  <a:lnTo>
                    <a:pt x="61088" y="9968"/>
                  </a:lnTo>
                  <a:lnTo>
                    <a:pt x="60460" y="9395"/>
                  </a:lnTo>
                  <a:lnTo>
                    <a:pt x="59805" y="8821"/>
                  </a:lnTo>
                  <a:lnTo>
                    <a:pt x="59149" y="8248"/>
                  </a:lnTo>
                  <a:lnTo>
                    <a:pt x="58467" y="7702"/>
                  </a:lnTo>
                  <a:lnTo>
                    <a:pt x="57784" y="7183"/>
                  </a:lnTo>
                  <a:lnTo>
                    <a:pt x="57074" y="6664"/>
                  </a:lnTo>
                  <a:lnTo>
                    <a:pt x="56364" y="6172"/>
                  </a:lnTo>
                  <a:lnTo>
                    <a:pt x="55627" y="5681"/>
                  </a:lnTo>
                  <a:lnTo>
                    <a:pt x="54889" y="5217"/>
                  </a:lnTo>
                  <a:lnTo>
                    <a:pt x="54152" y="4780"/>
                  </a:lnTo>
                  <a:lnTo>
                    <a:pt x="53388" y="4370"/>
                  </a:lnTo>
                  <a:lnTo>
                    <a:pt x="52596" y="3960"/>
                  </a:lnTo>
                  <a:lnTo>
                    <a:pt x="51831" y="3551"/>
                  </a:lnTo>
                  <a:lnTo>
                    <a:pt x="51039" y="3196"/>
                  </a:lnTo>
                  <a:lnTo>
                    <a:pt x="50220" y="2841"/>
                  </a:lnTo>
                  <a:lnTo>
                    <a:pt x="49401" y="2513"/>
                  </a:lnTo>
                  <a:lnTo>
                    <a:pt x="48581" y="2185"/>
                  </a:lnTo>
                  <a:lnTo>
                    <a:pt x="47735" y="1885"/>
                  </a:lnTo>
                  <a:lnTo>
                    <a:pt x="46888" y="1612"/>
                  </a:lnTo>
                  <a:lnTo>
                    <a:pt x="46042" y="1366"/>
                  </a:lnTo>
                  <a:lnTo>
                    <a:pt x="45195" y="1120"/>
                  </a:lnTo>
                  <a:lnTo>
                    <a:pt x="44321" y="929"/>
                  </a:lnTo>
                  <a:lnTo>
                    <a:pt x="43447" y="738"/>
                  </a:lnTo>
                  <a:lnTo>
                    <a:pt x="42546" y="547"/>
                  </a:lnTo>
                  <a:lnTo>
                    <a:pt x="41645" y="410"/>
                  </a:lnTo>
                  <a:lnTo>
                    <a:pt x="40744" y="274"/>
                  </a:lnTo>
                  <a:lnTo>
                    <a:pt x="39843" y="192"/>
                  </a:lnTo>
                  <a:lnTo>
                    <a:pt x="38942" y="110"/>
                  </a:lnTo>
                  <a:lnTo>
                    <a:pt x="38013" y="55"/>
                  </a:lnTo>
                  <a:lnTo>
                    <a:pt x="37085" y="1"/>
                  </a:lnTo>
                  <a:lnTo>
                    <a:pt x="36156" y="1"/>
                  </a:lnTo>
                  <a:lnTo>
                    <a:pt x="36156" y="1"/>
                  </a:lnTo>
                  <a:lnTo>
                    <a:pt x="35228" y="1"/>
                  </a:lnTo>
                  <a:lnTo>
                    <a:pt x="34299" y="55"/>
                  </a:lnTo>
                  <a:lnTo>
                    <a:pt x="33371" y="110"/>
                  </a:lnTo>
                  <a:lnTo>
                    <a:pt x="32442" y="192"/>
                  </a:lnTo>
                  <a:lnTo>
                    <a:pt x="31541" y="274"/>
                  </a:lnTo>
                  <a:lnTo>
                    <a:pt x="30640" y="410"/>
                  </a:lnTo>
                  <a:lnTo>
                    <a:pt x="29766" y="547"/>
                  </a:lnTo>
                  <a:lnTo>
                    <a:pt x="28865" y="738"/>
                  </a:lnTo>
                  <a:lnTo>
                    <a:pt x="27991" y="929"/>
                  </a:lnTo>
                  <a:lnTo>
                    <a:pt x="27117" y="1120"/>
                  </a:lnTo>
                  <a:lnTo>
                    <a:pt x="26243" y="1366"/>
                  </a:lnTo>
                  <a:lnTo>
                    <a:pt x="25397" y="1612"/>
                  </a:lnTo>
                  <a:lnTo>
                    <a:pt x="24550" y="1885"/>
                  </a:lnTo>
                  <a:lnTo>
                    <a:pt x="23731" y="2185"/>
                  </a:lnTo>
                  <a:lnTo>
                    <a:pt x="22885" y="2513"/>
                  </a:lnTo>
                  <a:lnTo>
                    <a:pt x="22093" y="2841"/>
                  </a:lnTo>
                  <a:lnTo>
                    <a:pt x="21273" y="3196"/>
                  </a:lnTo>
                  <a:lnTo>
                    <a:pt x="20481" y="3551"/>
                  </a:lnTo>
                  <a:lnTo>
                    <a:pt x="19690" y="3960"/>
                  </a:lnTo>
                  <a:lnTo>
                    <a:pt x="18925" y="4370"/>
                  </a:lnTo>
                  <a:lnTo>
                    <a:pt x="18160" y="4780"/>
                  </a:lnTo>
                  <a:lnTo>
                    <a:pt x="17396" y="5217"/>
                  </a:lnTo>
                  <a:lnTo>
                    <a:pt x="16658" y="5681"/>
                  </a:lnTo>
                  <a:lnTo>
                    <a:pt x="15948" y="6172"/>
                  </a:lnTo>
                  <a:lnTo>
                    <a:pt x="15238" y="6664"/>
                  </a:lnTo>
                  <a:lnTo>
                    <a:pt x="14528" y="7183"/>
                  </a:lnTo>
                  <a:lnTo>
                    <a:pt x="13846" y="7702"/>
                  </a:lnTo>
                  <a:lnTo>
                    <a:pt x="13163" y="8248"/>
                  </a:lnTo>
                  <a:lnTo>
                    <a:pt x="12508" y="8821"/>
                  </a:lnTo>
                  <a:lnTo>
                    <a:pt x="11852" y="9395"/>
                  </a:lnTo>
                  <a:lnTo>
                    <a:pt x="11224" y="9968"/>
                  </a:lnTo>
                  <a:lnTo>
                    <a:pt x="10596" y="10569"/>
                  </a:lnTo>
                  <a:lnTo>
                    <a:pt x="9995" y="11197"/>
                  </a:lnTo>
                  <a:lnTo>
                    <a:pt x="9394" y="11825"/>
                  </a:lnTo>
                  <a:lnTo>
                    <a:pt x="8821" y="12480"/>
                  </a:lnTo>
                  <a:lnTo>
                    <a:pt x="8248" y="13136"/>
                  </a:lnTo>
                  <a:lnTo>
                    <a:pt x="7701" y="13818"/>
                  </a:lnTo>
                  <a:lnTo>
                    <a:pt x="7183" y="14501"/>
                  </a:lnTo>
                  <a:lnTo>
                    <a:pt x="6664" y="15211"/>
                  </a:lnTo>
                  <a:lnTo>
                    <a:pt x="6172" y="15921"/>
                  </a:lnTo>
                  <a:lnTo>
                    <a:pt x="5708" y="16658"/>
                  </a:lnTo>
                  <a:lnTo>
                    <a:pt x="5244" y="17396"/>
                  </a:lnTo>
                  <a:lnTo>
                    <a:pt x="4807" y="18160"/>
                  </a:lnTo>
                  <a:lnTo>
                    <a:pt x="4370" y="18925"/>
                  </a:lnTo>
                  <a:lnTo>
                    <a:pt x="3960" y="19690"/>
                  </a:lnTo>
                  <a:lnTo>
                    <a:pt x="3578" y="20482"/>
                  </a:lnTo>
                  <a:lnTo>
                    <a:pt x="3196" y="21274"/>
                  </a:lnTo>
                  <a:lnTo>
                    <a:pt x="2841" y="22065"/>
                  </a:lnTo>
                  <a:lnTo>
                    <a:pt x="2513" y="22885"/>
                  </a:lnTo>
                  <a:lnTo>
                    <a:pt x="2185" y="23704"/>
                  </a:lnTo>
                  <a:lnTo>
                    <a:pt x="1912" y="24550"/>
                  </a:lnTo>
                  <a:lnTo>
                    <a:pt x="1639" y="25397"/>
                  </a:lnTo>
                  <a:lnTo>
                    <a:pt x="1366" y="26244"/>
                  </a:lnTo>
                  <a:lnTo>
                    <a:pt x="1147" y="27117"/>
                  </a:lnTo>
                  <a:lnTo>
                    <a:pt x="929" y="27991"/>
                  </a:lnTo>
                  <a:lnTo>
                    <a:pt x="738" y="28865"/>
                  </a:lnTo>
                  <a:lnTo>
                    <a:pt x="574" y="29739"/>
                  </a:lnTo>
                  <a:lnTo>
                    <a:pt x="410" y="30640"/>
                  </a:lnTo>
                  <a:lnTo>
                    <a:pt x="301" y="31541"/>
                  </a:lnTo>
                  <a:lnTo>
                    <a:pt x="192" y="32442"/>
                  </a:lnTo>
                  <a:lnTo>
                    <a:pt x="110" y="33371"/>
                  </a:lnTo>
                  <a:lnTo>
                    <a:pt x="55" y="34272"/>
                  </a:lnTo>
                  <a:lnTo>
                    <a:pt x="28" y="35200"/>
                  </a:lnTo>
                  <a:lnTo>
                    <a:pt x="1" y="36129"/>
                  </a:lnTo>
                  <a:lnTo>
                    <a:pt x="1" y="36129"/>
                  </a:lnTo>
                  <a:lnTo>
                    <a:pt x="28" y="37085"/>
                  </a:lnTo>
                  <a:lnTo>
                    <a:pt x="55" y="38013"/>
                  </a:lnTo>
                  <a:lnTo>
                    <a:pt x="110" y="38914"/>
                  </a:lnTo>
                  <a:lnTo>
                    <a:pt x="192" y="39843"/>
                  </a:lnTo>
                  <a:lnTo>
                    <a:pt x="301" y="40744"/>
                  </a:lnTo>
                  <a:lnTo>
                    <a:pt x="410" y="41645"/>
                  </a:lnTo>
                  <a:lnTo>
                    <a:pt x="574" y="42546"/>
                  </a:lnTo>
                  <a:lnTo>
                    <a:pt x="738" y="43420"/>
                  </a:lnTo>
                  <a:lnTo>
                    <a:pt x="929" y="44294"/>
                  </a:lnTo>
                  <a:lnTo>
                    <a:pt x="1147" y="45168"/>
                  </a:lnTo>
                  <a:lnTo>
                    <a:pt x="1366" y="46042"/>
                  </a:lnTo>
                  <a:lnTo>
                    <a:pt x="1639" y="46888"/>
                  </a:lnTo>
                  <a:lnTo>
                    <a:pt x="1912" y="47735"/>
                  </a:lnTo>
                  <a:lnTo>
                    <a:pt x="2185" y="48581"/>
                  </a:lnTo>
                  <a:lnTo>
                    <a:pt x="2513" y="49401"/>
                  </a:lnTo>
                  <a:lnTo>
                    <a:pt x="2841" y="50220"/>
                  </a:lnTo>
                  <a:lnTo>
                    <a:pt x="3196" y="51012"/>
                  </a:lnTo>
                  <a:lnTo>
                    <a:pt x="3578" y="51804"/>
                  </a:lnTo>
                  <a:lnTo>
                    <a:pt x="3960" y="52596"/>
                  </a:lnTo>
                  <a:lnTo>
                    <a:pt x="4370" y="53360"/>
                  </a:lnTo>
                  <a:lnTo>
                    <a:pt x="4807" y="54125"/>
                  </a:lnTo>
                  <a:lnTo>
                    <a:pt x="5244" y="54889"/>
                  </a:lnTo>
                  <a:lnTo>
                    <a:pt x="5708" y="55627"/>
                  </a:lnTo>
                  <a:lnTo>
                    <a:pt x="6172" y="56337"/>
                  </a:lnTo>
                  <a:lnTo>
                    <a:pt x="6664" y="57074"/>
                  </a:lnTo>
                  <a:lnTo>
                    <a:pt x="7183" y="57757"/>
                  </a:lnTo>
                  <a:lnTo>
                    <a:pt x="7701" y="58467"/>
                  </a:lnTo>
                  <a:lnTo>
                    <a:pt x="8248" y="59122"/>
                  </a:lnTo>
                  <a:lnTo>
                    <a:pt x="8821" y="59805"/>
                  </a:lnTo>
                  <a:lnTo>
                    <a:pt x="9394" y="60433"/>
                  </a:lnTo>
                  <a:lnTo>
                    <a:pt x="9995" y="61088"/>
                  </a:lnTo>
                  <a:lnTo>
                    <a:pt x="10596" y="61689"/>
                  </a:lnTo>
                  <a:lnTo>
                    <a:pt x="11224" y="62317"/>
                  </a:lnTo>
                  <a:lnTo>
                    <a:pt x="11852" y="62891"/>
                  </a:lnTo>
                  <a:lnTo>
                    <a:pt x="12508" y="63464"/>
                  </a:lnTo>
                  <a:lnTo>
                    <a:pt x="13163" y="64038"/>
                  </a:lnTo>
                  <a:lnTo>
                    <a:pt x="13846" y="64584"/>
                  </a:lnTo>
                  <a:lnTo>
                    <a:pt x="14528" y="65103"/>
                  </a:lnTo>
                  <a:lnTo>
                    <a:pt x="15238" y="65621"/>
                  </a:lnTo>
                  <a:lnTo>
                    <a:pt x="15948" y="66113"/>
                  </a:lnTo>
                  <a:lnTo>
                    <a:pt x="16658" y="66604"/>
                  </a:lnTo>
                  <a:lnTo>
                    <a:pt x="17396" y="67041"/>
                  </a:lnTo>
                  <a:lnTo>
                    <a:pt x="18160" y="67506"/>
                  </a:lnTo>
                  <a:lnTo>
                    <a:pt x="18925" y="67915"/>
                  </a:lnTo>
                  <a:lnTo>
                    <a:pt x="19690" y="68325"/>
                  </a:lnTo>
                  <a:lnTo>
                    <a:pt x="20481" y="68734"/>
                  </a:lnTo>
                  <a:lnTo>
                    <a:pt x="21273" y="69089"/>
                  </a:lnTo>
                  <a:lnTo>
                    <a:pt x="22093" y="69444"/>
                  </a:lnTo>
                  <a:lnTo>
                    <a:pt x="22885" y="69772"/>
                  </a:lnTo>
                  <a:lnTo>
                    <a:pt x="23731" y="70100"/>
                  </a:lnTo>
                  <a:lnTo>
                    <a:pt x="24550" y="70400"/>
                  </a:lnTo>
                  <a:lnTo>
                    <a:pt x="25397" y="70673"/>
                  </a:lnTo>
                  <a:lnTo>
                    <a:pt x="26243" y="70919"/>
                  </a:lnTo>
                  <a:lnTo>
                    <a:pt x="27117" y="71138"/>
                  </a:lnTo>
                  <a:lnTo>
                    <a:pt x="27991" y="71356"/>
                  </a:lnTo>
                  <a:lnTo>
                    <a:pt x="28865" y="71547"/>
                  </a:lnTo>
                  <a:lnTo>
                    <a:pt x="29766" y="71711"/>
                  </a:lnTo>
                  <a:lnTo>
                    <a:pt x="30640" y="71875"/>
                  </a:lnTo>
                  <a:lnTo>
                    <a:pt x="31541" y="71984"/>
                  </a:lnTo>
                  <a:lnTo>
                    <a:pt x="32442" y="72093"/>
                  </a:lnTo>
                  <a:lnTo>
                    <a:pt x="33371" y="72175"/>
                  </a:lnTo>
                  <a:lnTo>
                    <a:pt x="34299" y="72230"/>
                  </a:lnTo>
                  <a:lnTo>
                    <a:pt x="35228" y="72284"/>
                  </a:lnTo>
                  <a:lnTo>
                    <a:pt x="36156" y="72284"/>
                  </a:lnTo>
                  <a:lnTo>
                    <a:pt x="36156" y="72284"/>
                  </a:lnTo>
                  <a:lnTo>
                    <a:pt x="37085" y="72284"/>
                  </a:lnTo>
                  <a:lnTo>
                    <a:pt x="38013" y="72230"/>
                  </a:lnTo>
                  <a:lnTo>
                    <a:pt x="38942" y="72175"/>
                  </a:lnTo>
                  <a:lnTo>
                    <a:pt x="39843" y="72093"/>
                  </a:lnTo>
                  <a:lnTo>
                    <a:pt x="40744" y="71984"/>
                  </a:lnTo>
                  <a:lnTo>
                    <a:pt x="41645" y="71875"/>
                  </a:lnTo>
                  <a:lnTo>
                    <a:pt x="42546" y="71711"/>
                  </a:lnTo>
                  <a:lnTo>
                    <a:pt x="43447" y="71547"/>
                  </a:lnTo>
                  <a:lnTo>
                    <a:pt x="44321" y="71356"/>
                  </a:lnTo>
                  <a:lnTo>
                    <a:pt x="45195" y="71138"/>
                  </a:lnTo>
                  <a:lnTo>
                    <a:pt x="46042" y="70919"/>
                  </a:lnTo>
                  <a:lnTo>
                    <a:pt x="46888" y="70673"/>
                  </a:lnTo>
                  <a:lnTo>
                    <a:pt x="47735" y="70400"/>
                  </a:lnTo>
                  <a:lnTo>
                    <a:pt x="48581" y="70100"/>
                  </a:lnTo>
                  <a:lnTo>
                    <a:pt x="49401" y="69772"/>
                  </a:lnTo>
                  <a:lnTo>
                    <a:pt x="50220" y="69444"/>
                  </a:lnTo>
                  <a:lnTo>
                    <a:pt x="51039" y="69089"/>
                  </a:lnTo>
                  <a:lnTo>
                    <a:pt x="51831" y="68734"/>
                  </a:lnTo>
                  <a:lnTo>
                    <a:pt x="52596" y="68325"/>
                  </a:lnTo>
                  <a:lnTo>
                    <a:pt x="53388" y="67915"/>
                  </a:lnTo>
                  <a:lnTo>
                    <a:pt x="54152" y="67506"/>
                  </a:lnTo>
                  <a:lnTo>
                    <a:pt x="54889" y="67041"/>
                  </a:lnTo>
                  <a:lnTo>
                    <a:pt x="55627" y="66604"/>
                  </a:lnTo>
                  <a:lnTo>
                    <a:pt x="56364" y="66113"/>
                  </a:lnTo>
                  <a:lnTo>
                    <a:pt x="57074" y="65621"/>
                  </a:lnTo>
                  <a:lnTo>
                    <a:pt x="57784" y="65103"/>
                  </a:lnTo>
                  <a:lnTo>
                    <a:pt x="58467" y="64584"/>
                  </a:lnTo>
                  <a:lnTo>
                    <a:pt x="59149" y="64038"/>
                  </a:lnTo>
                  <a:lnTo>
                    <a:pt x="59805" y="63464"/>
                  </a:lnTo>
                  <a:lnTo>
                    <a:pt x="60460" y="62891"/>
                  </a:lnTo>
                  <a:lnTo>
                    <a:pt x="61088" y="62317"/>
                  </a:lnTo>
                  <a:lnTo>
                    <a:pt x="61716" y="61689"/>
                  </a:lnTo>
                  <a:lnTo>
                    <a:pt x="62317" y="61088"/>
                  </a:lnTo>
                  <a:lnTo>
                    <a:pt x="62918" y="60433"/>
                  </a:lnTo>
                  <a:lnTo>
                    <a:pt x="63491" y="59805"/>
                  </a:lnTo>
                  <a:lnTo>
                    <a:pt x="64038" y="59122"/>
                  </a:lnTo>
                  <a:lnTo>
                    <a:pt x="64584" y="58467"/>
                  </a:lnTo>
                  <a:lnTo>
                    <a:pt x="65103" y="57757"/>
                  </a:lnTo>
                  <a:lnTo>
                    <a:pt x="65621" y="57074"/>
                  </a:lnTo>
                  <a:lnTo>
                    <a:pt x="66113" y="56337"/>
                  </a:lnTo>
                  <a:lnTo>
                    <a:pt x="66605" y="55627"/>
                  </a:lnTo>
                  <a:lnTo>
                    <a:pt x="67069" y="54889"/>
                  </a:lnTo>
                  <a:lnTo>
                    <a:pt x="67506" y="54125"/>
                  </a:lnTo>
                  <a:lnTo>
                    <a:pt x="67943" y="53360"/>
                  </a:lnTo>
                  <a:lnTo>
                    <a:pt x="68352" y="52596"/>
                  </a:lnTo>
                  <a:lnTo>
                    <a:pt x="68735" y="51804"/>
                  </a:lnTo>
                  <a:lnTo>
                    <a:pt x="69117" y="51012"/>
                  </a:lnTo>
                  <a:lnTo>
                    <a:pt x="69445" y="50220"/>
                  </a:lnTo>
                  <a:lnTo>
                    <a:pt x="69800" y="49401"/>
                  </a:lnTo>
                  <a:lnTo>
                    <a:pt x="70100" y="48581"/>
                  </a:lnTo>
                  <a:lnTo>
                    <a:pt x="70400" y="47735"/>
                  </a:lnTo>
                  <a:lnTo>
                    <a:pt x="70673" y="46888"/>
                  </a:lnTo>
                  <a:lnTo>
                    <a:pt x="70919" y="46042"/>
                  </a:lnTo>
                  <a:lnTo>
                    <a:pt x="71165" y="45168"/>
                  </a:lnTo>
                  <a:lnTo>
                    <a:pt x="71383" y="44294"/>
                  </a:lnTo>
                  <a:lnTo>
                    <a:pt x="71575" y="43420"/>
                  </a:lnTo>
                  <a:lnTo>
                    <a:pt x="71738" y="42546"/>
                  </a:lnTo>
                  <a:lnTo>
                    <a:pt x="71875" y="41645"/>
                  </a:lnTo>
                  <a:lnTo>
                    <a:pt x="72012" y="40744"/>
                  </a:lnTo>
                  <a:lnTo>
                    <a:pt x="72121" y="39843"/>
                  </a:lnTo>
                  <a:lnTo>
                    <a:pt x="72203" y="38914"/>
                  </a:lnTo>
                  <a:lnTo>
                    <a:pt x="72257" y="38013"/>
                  </a:lnTo>
                  <a:lnTo>
                    <a:pt x="72285" y="37085"/>
                  </a:lnTo>
                  <a:lnTo>
                    <a:pt x="72285" y="36129"/>
                  </a:lnTo>
                  <a:lnTo>
                    <a:pt x="72285" y="36129"/>
                  </a:lnTo>
                  <a:close/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7" name="Google Shape;3207;p50"/>
            <p:cNvGrpSpPr/>
            <p:nvPr/>
          </p:nvGrpSpPr>
          <p:grpSpPr>
            <a:xfrm>
              <a:off x="7384825" y="3153138"/>
              <a:ext cx="2563550" cy="2564225"/>
              <a:chOff x="1626975" y="2500225"/>
              <a:chExt cx="2563550" cy="2564225"/>
            </a:xfrm>
          </p:grpSpPr>
          <p:sp>
            <p:nvSpPr>
              <p:cNvPr id="3208" name="Google Shape;3208;p50"/>
              <p:cNvSpPr/>
              <p:nvPr/>
            </p:nvSpPr>
            <p:spPr>
              <a:xfrm>
                <a:off x="1626975" y="2500225"/>
                <a:ext cx="2563550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2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50"/>
              <p:cNvSpPr/>
              <p:nvPr/>
            </p:nvSpPr>
            <p:spPr>
              <a:xfrm>
                <a:off x="1947850" y="3683325"/>
                <a:ext cx="944200" cy="943500"/>
              </a:xfrm>
              <a:custGeom>
                <a:avLst/>
                <a:gdLst/>
                <a:ahLst/>
                <a:cxnLst/>
                <a:rect l="l" t="t" r="r" b="b"/>
                <a:pathLst>
                  <a:path w="37768" h="37740" fill="none" extrusionOk="0">
                    <a:moveTo>
                      <a:pt x="37767" y="1"/>
                    </a:moveTo>
                    <a:lnTo>
                      <a:pt x="0" y="3774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50"/>
              <p:cNvSpPr/>
              <p:nvPr/>
            </p:nvSpPr>
            <p:spPr>
              <a:xfrm>
                <a:off x="2653075" y="3579550"/>
                <a:ext cx="456750" cy="456750"/>
              </a:xfrm>
              <a:custGeom>
                <a:avLst/>
                <a:gdLst/>
                <a:ahLst/>
                <a:cxnLst/>
                <a:rect l="l" t="t" r="r" b="b"/>
                <a:pathLst>
                  <a:path w="18270" h="18270" fill="none" extrusionOk="0">
                    <a:moveTo>
                      <a:pt x="18269" y="9122"/>
                    </a:moveTo>
                    <a:lnTo>
                      <a:pt x="18269" y="9122"/>
                    </a:lnTo>
                    <a:lnTo>
                      <a:pt x="18269" y="9586"/>
                    </a:lnTo>
                    <a:lnTo>
                      <a:pt x="18242" y="10050"/>
                    </a:lnTo>
                    <a:lnTo>
                      <a:pt x="18188" y="10514"/>
                    </a:lnTo>
                    <a:lnTo>
                      <a:pt x="18106" y="10951"/>
                    </a:lnTo>
                    <a:lnTo>
                      <a:pt x="17996" y="11415"/>
                    </a:lnTo>
                    <a:lnTo>
                      <a:pt x="17860" y="11852"/>
                    </a:lnTo>
                    <a:lnTo>
                      <a:pt x="17723" y="12262"/>
                    </a:lnTo>
                    <a:lnTo>
                      <a:pt x="17559" y="12672"/>
                    </a:lnTo>
                    <a:lnTo>
                      <a:pt x="17368" y="13081"/>
                    </a:lnTo>
                    <a:lnTo>
                      <a:pt x="17177" y="13463"/>
                    </a:lnTo>
                    <a:lnTo>
                      <a:pt x="16959" y="13846"/>
                    </a:lnTo>
                    <a:lnTo>
                      <a:pt x="16713" y="14228"/>
                    </a:lnTo>
                    <a:lnTo>
                      <a:pt x="16467" y="14583"/>
                    </a:lnTo>
                    <a:lnTo>
                      <a:pt x="16194" y="14938"/>
                    </a:lnTo>
                    <a:lnTo>
                      <a:pt x="15894" y="15266"/>
                    </a:lnTo>
                    <a:lnTo>
                      <a:pt x="15593" y="15593"/>
                    </a:lnTo>
                    <a:lnTo>
                      <a:pt x="15293" y="15894"/>
                    </a:lnTo>
                    <a:lnTo>
                      <a:pt x="14965" y="16167"/>
                    </a:lnTo>
                    <a:lnTo>
                      <a:pt x="14610" y="16440"/>
                    </a:lnTo>
                    <a:lnTo>
                      <a:pt x="14255" y="16686"/>
                    </a:lnTo>
                    <a:lnTo>
                      <a:pt x="13873" y="16932"/>
                    </a:lnTo>
                    <a:lnTo>
                      <a:pt x="13491" y="17150"/>
                    </a:lnTo>
                    <a:lnTo>
                      <a:pt x="13108" y="17368"/>
                    </a:lnTo>
                    <a:lnTo>
                      <a:pt x="12699" y="17532"/>
                    </a:lnTo>
                    <a:lnTo>
                      <a:pt x="12289" y="17696"/>
                    </a:lnTo>
                    <a:lnTo>
                      <a:pt x="11852" y="17833"/>
                    </a:lnTo>
                    <a:lnTo>
                      <a:pt x="11415" y="17969"/>
                    </a:lnTo>
                    <a:lnTo>
                      <a:pt x="10978" y="18078"/>
                    </a:lnTo>
                    <a:lnTo>
                      <a:pt x="10541" y="18160"/>
                    </a:lnTo>
                    <a:lnTo>
                      <a:pt x="10077" y="18215"/>
                    </a:lnTo>
                    <a:lnTo>
                      <a:pt x="9613" y="18242"/>
                    </a:lnTo>
                    <a:lnTo>
                      <a:pt x="9149" y="18270"/>
                    </a:lnTo>
                    <a:lnTo>
                      <a:pt x="9149" y="18270"/>
                    </a:lnTo>
                    <a:lnTo>
                      <a:pt x="8684" y="18242"/>
                    </a:lnTo>
                    <a:lnTo>
                      <a:pt x="8220" y="18215"/>
                    </a:lnTo>
                    <a:lnTo>
                      <a:pt x="7756" y="18160"/>
                    </a:lnTo>
                    <a:lnTo>
                      <a:pt x="7319" y="18078"/>
                    </a:lnTo>
                    <a:lnTo>
                      <a:pt x="6855" y="17969"/>
                    </a:lnTo>
                    <a:lnTo>
                      <a:pt x="6418" y="17833"/>
                    </a:lnTo>
                    <a:lnTo>
                      <a:pt x="6008" y="17696"/>
                    </a:lnTo>
                    <a:lnTo>
                      <a:pt x="5599" y="17532"/>
                    </a:lnTo>
                    <a:lnTo>
                      <a:pt x="5189" y="17368"/>
                    </a:lnTo>
                    <a:lnTo>
                      <a:pt x="4779" y="17150"/>
                    </a:lnTo>
                    <a:lnTo>
                      <a:pt x="4397" y="16932"/>
                    </a:lnTo>
                    <a:lnTo>
                      <a:pt x="4042" y="16686"/>
                    </a:lnTo>
                    <a:lnTo>
                      <a:pt x="3687" y="16440"/>
                    </a:lnTo>
                    <a:lnTo>
                      <a:pt x="3332" y="16167"/>
                    </a:lnTo>
                    <a:lnTo>
                      <a:pt x="3004" y="15894"/>
                    </a:lnTo>
                    <a:lnTo>
                      <a:pt x="2677" y="15593"/>
                    </a:lnTo>
                    <a:lnTo>
                      <a:pt x="2376" y="15266"/>
                    </a:lnTo>
                    <a:lnTo>
                      <a:pt x="2103" y="14938"/>
                    </a:lnTo>
                    <a:lnTo>
                      <a:pt x="1830" y="14583"/>
                    </a:lnTo>
                    <a:lnTo>
                      <a:pt x="1584" y="14228"/>
                    </a:lnTo>
                    <a:lnTo>
                      <a:pt x="1339" y="13846"/>
                    </a:lnTo>
                    <a:lnTo>
                      <a:pt x="1120" y="13463"/>
                    </a:lnTo>
                    <a:lnTo>
                      <a:pt x="902" y="13081"/>
                    </a:lnTo>
                    <a:lnTo>
                      <a:pt x="738" y="12672"/>
                    </a:lnTo>
                    <a:lnTo>
                      <a:pt x="574" y="12262"/>
                    </a:lnTo>
                    <a:lnTo>
                      <a:pt x="410" y="11852"/>
                    </a:lnTo>
                    <a:lnTo>
                      <a:pt x="301" y="11415"/>
                    </a:lnTo>
                    <a:lnTo>
                      <a:pt x="192" y="10951"/>
                    </a:lnTo>
                    <a:lnTo>
                      <a:pt x="110" y="10514"/>
                    </a:lnTo>
                    <a:lnTo>
                      <a:pt x="55" y="10050"/>
                    </a:lnTo>
                    <a:lnTo>
                      <a:pt x="28" y="9586"/>
                    </a:lnTo>
                    <a:lnTo>
                      <a:pt x="0" y="9122"/>
                    </a:lnTo>
                    <a:lnTo>
                      <a:pt x="0" y="9122"/>
                    </a:lnTo>
                    <a:lnTo>
                      <a:pt x="28" y="8657"/>
                    </a:lnTo>
                    <a:lnTo>
                      <a:pt x="55" y="8193"/>
                    </a:lnTo>
                    <a:lnTo>
                      <a:pt x="110" y="7729"/>
                    </a:lnTo>
                    <a:lnTo>
                      <a:pt x="192" y="7292"/>
                    </a:lnTo>
                    <a:lnTo>
                      <a:pt x="301" y="6828"/>
                    </a:lnTo>
                    <a:lnTo>
                      <a:pt x="410" y="6418"/>
                    </a:lnTo>
                    <a:lnTo>
                      <a:pt x="574" y="5981"/>
                    </a:lnTo>
                    <a:lnTo>
                      <a:pt x="738" y="5572"/>
                    </a:lnTo>
                    <a:lnTo>
                      <a:pt x="902" y="5162"/>
                    </a:lnTo>
                    <a:lnTo>
                      <a:pt x="1120" y="4780"/>
                    </a:lnTo>
                    <a:lnTo>
                      <a:pt x="1339" y="4397"/>
                    </a:lnTo>
                    <a:lnTo>
                      <a:pt x="1584" y="4015"/>
                    </a:lnTo>
                    <a:lnTo>
                      <a:pt x="1830" y="3660"/>
                    </a:lnTo>
                    <a:lnTo>
                      <a:pt x="2103" y="3305"/>
                    </a:lnTo>
                    <a:lnTo>
                      <a:pt x="2376" y="2977"/>
                    </a:lnTo>
                    <a:lnTo>
                      <a:pt x="2677" y="2677"/>
                    </a:lnTo>
                    <a:lnTo>
                      <a:pt x="3004" y="2349"/>
                    </a:lnTo>
                    <a:lnTo>
                      <a:pt x="3332" y="2076"/>
                    </a:lnTo>
                    <a:lnTo>
                      <a:pt x="3687" y="1803"/>
                    </a:lnTo>
                    <a:lnTo>
                      <a:pt x="4042" y="1557"/>
                    </a:lnTo>
                    <a:lnTo>
                      <a:pt x="4397" y="1312"/>
                    </a:lnTo>
                    <a:lnTo>
                      <a:pt x="4779" y="1093"/>
                    </a:lnTo>
                    <a:lnTo>
                      <a:pt x="5189" y="902"/>
                    </a:lnTo>
                    <a:lnTo>
                      <a:pt x="5599" y="711"/>
                    </a:lnTo>
                    <a:lnTo>
                      <a:pt x="6008" y="547"/>
                    </a:lnTo>
                    <a:lnTo>
                      <a:pt x="6418" y="410"/>
                    </a:lnTo>
                    <a:lnTo>
                      <a:pt x="6855" y="274"/>
                    </a:lnTo>
                    <a:lnTo>
                      <a:pt x="7319" y="165"/>
                    </a:lnTo>
                    <a:lnTo>
                      <a:pt x="7756" y="83"/>
                    </a:lnTo>
                    <a:lnTo>
                      <a:pt x="8220" y="28"/>
                    </a:lnTo>
                    <a:lnTo>
                      <a:pt x="8684" y="1"/>
                    </a:lnTo>
                    <a:lnTo>
                      <a:pt x="9149" y="1"/>
                    </a:lnTo>
                    <a:lnTo>
                      <a:pt x="9149" y="1"/>
                    </a:lnTo>
                    <a:lnTo>
                      <a:pt x="9613" y="1"/>
                    </a:lnTo>
                    <a:lnTo>
                      <a:pt x="10077" y="28"/>
                    </a:lnTo>
                    <a:lnTo>
                      <a:pt x="10541" y="83"/>
                    </a:lnTo>
                    <a:lnTo>
                      <a:pt x="10978" y="165"/>
                    </a:lnTo>
                    <a:lnTo>
                      <a:pt x="11415" y="274"/>
                    </a:lnTo>
                    <a:lnTo>
                      <a:pt x="11852" y="410"/>
                    </a:lnTo>
                    <a:lnTo>
                      <a:pt x="12289" y="547"/>
                    </a:lnTo>
                    <a:lnTo>
                      <a:pt x="12699" y="711"/>
                    </a:lnTo>
                    <a:lnTo>
                      <a:pt x="13108" y="902"/>
                    </a:lnTo>
                    <a:lnTo>
                      <a:pt x="13491" y="1093"/>
                    </a:lnTo>
                    <a:lnTo>
                      <a:pt x="13873" y="1312"/>
                    </a:lnTo>
                    <a:lnTo>
                      <a:pt x="14255" y="1557"/>
                    </a:lnTo>
                    <a:lnTo>
                      <a:pt x="14610" y="1803"/>
                    </a:lnTo>
                    <a:lnTo>
                      <a:pt x="14965" y="2076"/>
                    </a:lnTo>
                    <a:lnTo>
                      <a:pt x="15293" y="2349"/>
                    </a:lnTo>
                    <a:lnTo>
                      <a:pt x="15593" y="2677"/>
                    </a:lnTo>
                    <a:lnTo>
                      <a:pt x="15894" y="2977"/>
                    </a:lnTo>
                    <a:lnTo>
                      <a:pt x="16194" y="3305"/>
                    </a:lnTo>
                    <a:lnTo>
                      <a:pt x="16467" y="3660"/>
                    </a:lnTo>
                    <a:lnTo>
                      <a:pt x="16713" y="4015"/>
                    </a:lnTo>
                    <a:lnTo>
                      <a:pt x="16959" y="4397"/>
                    </a:lnTo>
                    <a:lnTo>
                      <a:pt x="17177" y="4780"/>
                    </a:lnTo>
                    <a:lnTo>
                      <a:pt x="17368" y="5162"/>
                    </a:lnTo>
                    <a:lnTo>
                      <a:pt x="17559" y="5572"/>
                    </a:lnTo>
                    <a:lnTo>
                      <a:pt x="17723" y="5981"/>
                    </a:lnTo>
                    <a:lnTo>
                      <a:pt x="17860" y="6418"/>
                    </a:lnTo>
                    <a:lnTo>
                      <a:pt x="17996" y="6828"/>
                    </a:lnTo>
                    <a:lnTo>
                      <a:pt x="18106" y="7292"/>
                    </a:lnTo>
                    <a:lnTo>
                      <a:pt x="18188" y="7729"/>
                    </a:lnTo>
                    <a:lnTo>
                      <a:pt x="18242" y="8193"/>
                    </a:lnTo>
                    <a:lnTo>
                      <a:pt x="18269" y="8657"/>
                    </a:lnTo>
                    <a:lnTo>
                      <a:pt x="18269" y="9122"/>
                    </a:lnTo>
                    <a:lnTo>
                      <a:pt x="18269" y="9122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50"/>
              <p:cNvSpPr/>
              <p:nvPr/>
            </p:nvSpPr>
            <p:spPr>
              <a:xfrm>
                <a:off x="2530875" y="3456675"/>
                <a:ext cx="701825" cy="701825"/>
              </a:xfrm>
              <a:custGeom>
                <a:avLst/>
                <a:gdLst/>
                <a:ahLst/>
                <a:cxnLst/>
                <a:rect l="l" t="t" r="r" b="b"/>
                <a:pathLst>
                  <a:path w="28073" h="28073" fill="none" extrusionOk="0">
                    <a:moveTo>
                      <a:pt x="28073" y="14037"/>
                    </a:moveTo>
                    <a:lnTo>
                      <a:pt x="28073" y="14037"/>
                    </a:lnTo>
                    <a:lnTo>
                      <a:pt x="28073" y="14774"/>
                    </a:lnTo>
                    <a:lnTo>
                      <a:pt x="28018" y="15484"/>
                    </a:lnTo>
                    <a:lnTo>
                      <a:pt x="27909" y="16167"/>
                    </a:lnTo>
                    <a:lnTo>
                      <a:pt x="27800" y="16877"/>
                    </a:lnTo>
                    <a:lnTo>
                      <a:pt x="27636" y="17559"/>
                    </a:lnTo>
                    <a:lnTo>
                      <a:pt x="27445" y="18215"/>
                    </a:lnTo>
                    <a:lnTo>
                      <a:pt x="27226" y="18870"/>
                    </a:lnTo>
                    <a:lnTo>
                      <a:pt x="26981" y="19498"/>
                    </a:lnTo>
                    <a:lnTo>
                      <a:pt x="26708" y="20126"/>
                    </a:lnTo>
                    <a:lnTo>
                      <a:pt x="26380" y="20727"/>
                    </a:lnTo>
                    <a:lnTo>
                      <a:pt x="26052" y="21328"/>
                    </a:lnTo>
                    <a:lnTo>
                      <a:pt x="25670" y="21901"/>
                    </a:lnTo>
                    <a:lnTo>
                      <a:pt x="25287" y="22447"/>
                    </a:lnTo>
                    <a:lnTo>
                      <a:pt x="24878" y="22966"/>
                    </a:lnTo>
                    <a:lnTo>
                      <a:pt x="24441" y="23485"/>
                    </a:lnTo>
                    <a:lnTo>
                      <a:pt x="23977" y="23977"/>
                    </a:lnTo>
                    <a:lnTo>
                      <a:pt x="23485" y="24441"/>
                    </a:lnTo>
                    <a:lnTo>
                      <a:pt x="22966" y="24878"/>
                    </a:lnTo>
                    <a:lnTo>
                      <a:pt x="22447" y="25287"/>
                    </a:lnTo>
                    <a:lnTo>
                      <a:pt x="21874" y="25697"/>
                    </a:lnTo>
                    <a:lnTo>
                      <a:pt x="21328" y="26052"/>
                    </a:lnTo>
                    <a:lnTo>
                      <a:pt x="20727" y="26380"/>
                    </a:lnTo>
                    <a:lnTo>
                      <a:pt x="20126" y="26707"/>
                    </a:lnTo>
                    <a:lnTo>
                      <a:pt x="19498" y="26980"/>
                    </a:lnTo>
                    <a:lnTo>
                      <a:pt x="18870" y="27226"/>
                    </a:lnTo>
                    <a:lnTo>
                      <a:pt x="18215" y="27445"/>
                    </a:lnTo>
                    <a:lnTo>
                      <a:pt x="17532" y="27636"/>
                    </a:lnTo>
                    <a:lnTo>
                      <a:pt x="16877" y="27800"/>
                    </a:lnTo>
                    <a:lnTo>
                      <a:pt x="16167" y="27909"/>
                    </a:lnTo>
                    <a:lnTo>
                      <a:pt x="15457" y="28018"/>
                    </a:lnTo>
                    <a:lnTo>
                      <a:pt x="14747" y="28073"/>
                    </a:lnTo>
                    <a:lnTo>
                      <a:pt x="14037" y="28073"/>
                    </a:lnTo>
                    <a:lnTo>
                      <a:pt x="14037" y="28073"/>
                    </a:lnTo>
                    <a:lnTo>
                      <a:pt x="13299" y="28073"/>
                    </a:lnTo>
                    <a:lnTo>
                      <a:pt x="12589" y="28018"/>
                    </a:lnTo>
                    <a:lnTo>
                      <a:pt x="11907" y="27909"/>
                    </a:lnTo>
                    <a:lnTo>
                      <a:pt x="11197" y="27800"/>
                    </a:lnTo>
                    <a:lnTo>
                      <a:pt x="10514" y="27636"/>
                    </a:lnTo>
                    <a:lnTo>
                      <a:pt x="9859" y="27445"/>
                    </a:lnTo>
                    <a:lnTo>
                      <a:pt x="9203" y="27226"/>
                    </a:lnTo>
                    <a:lnTo>
                      <a:pt x="8575" y="26980"/>
                    </a:lnTo>
                    <a:lnTo>
                      <a:pt x="7947" y="26707"/>
                    </a:lnTo>
                    <a:lnTo>
                      <a:pt x="7346" y="26380"/>
                    </a:lnTo>
                    <a:lnTo>
                      <a:pt x="6745" y="26052"/>
                    </a:lnTo>
                    <a:lnTo>
                      <a:pt x="6172" y="25697"/>
                    </a:lnTo>
                    <a:lnTo>
                      <a:pt x="5626" y="25287"/>
                    </a:lnTo>
                    <a:lnTo>
                      <a:pt x="5107" y="24878"/>
                    </a:lnTo>
                    <a:lnTo>
                      <a:pt x="4588" y="24441"/>
                    </a:lnTo>
                    <a:lnTo>
                      <a:pt x="4097" y="23977"/>
                    </a:lnTo>
                    <a:lnTo>
                      <a:pt x="3632" y="23485"/>
                    </a:lnTo>
                    <a:lnTo>
                      <a:pt x="3195" y="22966"/>
                    </a:lnTo>
                    <a:lnTo>
                      <a:pt x="2786" y="22447"/>
                    </a:lnTo>
                    <a:lnTo>
                      <a:pt x="2376" y="21901"/>
                    </a:lnTo>
                    <a:lnTo>
                      <a:pt x="2021" y="21328"/>
                    </a:lnTo>
                    <a:lnTo>
                      <a:pt x="1693" y="20727"/>
                    </a:lnTo>
                    <a:lnTo>
                      <a:pt x="1366" y="20126"/>
                    </a:lnTo>
                    <a:lnTo>
                      <a:pt x="1093" y="19498"/>
                    </a:lnTo>
                    <a:lnTo>
                      <a:pt x="847" y="18870"/>
                    </a:lnTo>
                    <a:lnTo>
                      <a:pt x="628" y="18215"/>
                    </a:lnTo>
                    <a:lnTo>
                      <a:pt x="437" y="17559"/>
                    </a:lnTo>
                    <a:lnTo>
                      <a:pt x="273" y="16877"/>
                    </a:lnTo>
                    <a:lnTo>
                      <a:pt x="137" y="16167"/>
                    </a:lnTo>
                    <a:lnTo>
                      <a:pt x="55" y="15484"/>
                    </a:lnTo>
                    <a:lnTo>
                      <a:pt x="0" y="14774"/>
                    </a:lnTo>
                    <a:lnTo>
                      <a:pt x="0" y="14037"/>
                    </a:lnTo>
                    <a:lnTo>
                      <a:pt x="0" y="14037"/>
                    </a:lnTo>
                    <a:lnTo>
                      <a:pt x="0" y="13327"/>
                    </a:lnTo>
                    <a:lnTo>
                      <a:pt x="55" y="12589"/>
                    </a:lnTo>
                    <a:lnTo>
                      <a:pt x="137" y="11907"/>
                    </a:lnTo>
                    <a:lnTo>
                      <a:pt x="273" y="11197"/>
                    </a:lnTo>
                    <a:lnTo>
                      <a:pt x="437" y="10541"/>
                    </a:lnTo>
                    <a:lnTo>
                      <a:pt x="628" y="9858"/>
                    </a:lnTo>
                    <a:lnTo>
                      <a:pt x="847" y="9203"/>
                    </a:lnTo>
                    <a:lnTo>
                      <a:pt x="1093" y="8575"/>
                    </a:lnTo>
                    <a:lnTo>
                      <a:pt x="1366" y="7947"/>
                    </a:lnTo>
                    <a:lnTo>
                      <a:pt x="1693" y="7346"/>
                    </a:lnTo>
                    <a:lnTo>
                      <a:pt x="2021" y="6745"/>
                    </a:lnTo>
                    <a:lnTo>
                      <a:pt x="2376" y="6172"/>
                    </a:lnTo>
                    <a:lnTo>
                      <a:pt x="2786" y="5626"/>
                    </a:lnTo>
                    <a:lnTo>
                      <a:pt x="3195" y="5107"/>
                    </a:lnTo>
                    <a:lnTo>
                      <a:pt x="3632" y="4588"/>
                    </a:lnTo>
                    <a:lnTo>
                      <a:pt x="4097" y="4096"/>
                    </a:lnTo>
                    <a:lnTo>
                      <a:pt x="4588" y="3632"/>
                    </a:lnTo>
                    <a:lnTo>
                      <a:pt x="5107" y="3195"/>
                    </a:lnTo>
                    <a:lnTo>
                      <a:pt x="5626" y="2786"/>
                    </a:lnTo>
                    <a:lnTo>
                      <a:pt x="6172" y="2403"/>
                    </a:lnTo>
                    <a:lnTo>
                      <a:pt x="6745" y="2021"/>
                    </a:lnTo>
                    <a:lnTo>
                      <a:pt x="7346" y="1693"/>
                    </a:lnTo>
                    <a:lnTo>
                      <a:pt x="7947" y="1366"/>
                    </a:lnTo>
                    <a:lnTo>
                      <a:pt x="8575" y="1093"/>
                    </a:lnTo>
                    <a:lnTo>
                      <a:pt x="9203" y="847"/>
                    </a:lnTo>
                    <a:lnTo>
                      <a:pt x="9859" y="628"/>
                    </a:lnTo>
                    <a:lnTo>
                      <a:pt x="10514" y="437"/>
                    </a:lnTo>
                    <a:lnTo>
                      <a:pt x="11197" y="273"/>
                    </a:lnTo>
                    <a:lnTo>
                      <a:pt x="11907" y="164"/>
                    </a:lnTo>
                    <a:lnTo>
                      <a:pt x="12589" y="55"/>
                    </a:lnTo>
                    <a:lnTo>
                      <a:pt x="13299" y="0"/>
                    </a:lnTo>
                    <a:lnTo>
                      <a:pt x="14037" y="0"/>
                    </a:lnTo>
                    <a:lnTo>
                      <a:pt x="14037" y="0"/>
                    </a:lnTo>
                    <a:lnTo>
                      <a:pt x="14747" y="0"/>
                    </a:lnTo>
                    <a:lnTo>
                      <a:pt x="15457" y="55"/>
                    </a:lnTo>
                    <a:lnTo>
                      <a:pt x="16167" y="164"/>
                    </a:lnTo>
                    <a:lnTo>
                      <a:pt x="16877" y="273"/>
                    </a:lnTo>
                    <a:lnTo>
                      <a:pt x="17532" y="437"/>
                    </a:lnTo>
                    <a:lnTo>
                      <a:pt x="18215" y="628"/>
                    </a:lnTo>
                    <a:lnTo>
                      <a:pt x="18870" y="847"/>
                    </a:lnTo>
                    <a:lnTo>
                      <a:pt x="19498" y="1093"/>
                    </a:lnTo>
                    <a:lnTo>
                      <a:pt x="20126" y="1366"/>
                    </a:lnTo>
                    <a:lnTo>
                      <a:pt x="20727" y="1693"/>
                    </a:lnTo>
                    <a:lnTo>
                      <a:pt x="21328" y="2021"/>
                    </a:lnTo>
                    <a:lnTo>
                      <a:pt x="21874" y="2403"/>
                    </a:lnTo>
                    <a:lnTo>
                      <a:pt x="22447" y="2786"/>
                    </a:lnTo>
                    <a:lnTo>
                      <a:pt x="22966" y="3195"/>
                    </a:lnTo>
                    <a:lnTo>
                      <a:pt x="23485" y="3632"/>
                    </a:lnTo>
                    <a:lnTo>
                      <a:pt x="23977" y="4096"/>
                    </a:lnTo>
                    <a:lnTo>
                      <a:pt x="24441" y="4588"/>
                    </a:lnTo>
                    <a:lnTo>
                      <a:pt x="24878" y="5107"/>
                    </a:lnTo>
                    <a:lnTo>
                      <a:pt x="25287" y="5626"/>
                    </a:lnTo>
                    <a:lnTo>
                      <a:pt x="25670" y="6172"/>
                    </a:lnTo>
                    <a:lnTo>
                      <a:pt x="26052" y="6745"/>
                    </a:lnTo>
                    <a:lnTo>
                      <a:pt x="26380" y="7346"/>
                    </a:lnTo>
                    <a:lnTo>
                      <a:pt x="26708" y="7947"/>
                    </a:lnTo>
                    <a:lnTo>
                      <a:pt x="26981" y="8575"/>
                    </a:lnTo>
                    <a:lnTo>
                      <a:pt x="27226" y="9203"/>
                    </a:lnTo>
                    <a:lnTo>
                      <a:pt x="27445" y="9858"/>
                    </a:lnTo>
                    <a:lnTo>
                      <a:pt x="27636" y="10541"/>
                    </a:lnTo>
                    <a:lnTo>
                      <a:pt x="27800" y="11197"/>
                    </a:lnTo>
                    <a:lnTo>
                      <a:pt x="27909" y="11907"/>
                    </a:lnTo>
                    <a:lnTo>
                      <a:pt x="28018" y="12589"/>
                    </a:lnTo>
                    <a:lnTo>
                      <a:pt x="28073" y="13327"/>
                    </a:lnTo>
                    <a:lnTo>
                      <a:pt x="28073" y="14037"/>
                    </a:lnTo>
                    <a:lnTo>
                      <a:pt x="28073" y="1403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2" name="Google Shape;3212;p50"/>
            <p:cNvGrpSpPr/>
            <p:nvPr/>
          </p:nvGrpSpPr>
          <p:grpSpPr>
            <a:xfrm rot="10800000">
              <a:off x="7803575" y="-994737"/>
              <a:ext cx="2564225" cy="2564225"/>
              <a:chOff x="6656000" y="-739687"/>
              <a:chExt cx="2564225" cy="2564225"/>
            </a:xfrm>
          </p:grpSpPr>
          <p:sp>
            <p:nvSpPr>
              <p:cNvPr id="3213" name="Google Shape;3213;p50"/>
              <p:cNvSpPr/>
              <p:nvPr/>
            </p:nvSpPr>
            <p:spPr>
              <a:xfrm>
                <a:off x="6656000" y="-739687"/>
                <a:ext cx="256422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69" h="102569" fill="none" extrusionOk="0">
                    <a:moveTo>
                      <a:pt x="0" y="102569"/>
                    </a:moveTo>
                    <a:lnTo>
                      <a:pt x="102569" y="1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50"/>
              <p:cNvSpPr/>
              <p:nvPr/>
            </p:nvSpPr>
            <p:spPr>
              <a:xfrm>
                <a:off x="8023450" y="-54937"/>
                <a:ext cx="944175" cy="944200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37768" fill="none" extrusionOk="0">
                    <a:moveTo>
                      <a:pt x="37767" y="1"/>
                    </a:moveTo>
                    <a:lnTo>
                      <a:pt x="0" y="37767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5" name="Google Shape;3215;p50"/>
            <p:cNvGrpSpPr/>
            <p:nvPr/>
          </p:nvGrpSpPr>
          <p:grpSpPr>
            <a:xfrm rot="10800000">
              <a:off x="352788" y="1272950"/>
              <a:ext cx="266275" cy="167950"/>
              <a:chOff x="3924250" y="4741138"/>
              <a:chExt cx="266275" cy="167950"/>
            </a:xfrm>
          </p:grpSpPr>
          <p:sp>
            <p:nvSpPr>
              <p:cNvPr id="3216" name="Google Shape;3216;p50"/>
              <p:cNvSpPr/>
              <p:nvPr/>
            </p:nvSpPr>
            <p:spPr>
              <a:xfrm>
                <a:off x="3924250" y="4741138"/>
                <a:ext cx="16730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4" y="3714"/>
                    </a:lnTo>
                    <a:lnTo>
                      <a:pt x="6609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2" y="4943"/>
                    </a:lnTo>
                    <a:lnTo>
                      <a:pt x="6118" y="5243"/>
                    </a:lnTo>
                    <a:lnTo>
                      <a:pt x="5927" y="5489"/>
                    </a:lnTo>
                    <a:lnTo>
                      <a:pt x="5708" y="5735"/>
                    </a:lnTo>
                    <a:lnTo>
                      <a:pt x="5462" y="5953"/>
                    </a:lnTo>
                    <a:lnTo>
                      <a:pt x="5217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3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32" y="6718"/>
                    </a:lnTo>
                    <a:lnTo>
                      <a:pt x="3332" y="6718"/>
                    </a:lnTo>
                    <a:lnTo>
                      <a:pt x="3005" y="6690"/>
                    </a:lnTo>
                    <a:lnTo>
                      <a:pt x="2650" y="6636"/>
                    </a:lnTo>
                    <a:lnTo>
                      <a:pt x="2349" y="6554"/>
                    </a:lnTo>
                    <a:lnTo>
                      <a:pt x="2022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02" y="5953"/>
                    </a:lnTo>
                    <a:lnTo>
                      <a:pt x="957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383" y="4943"/>
                    </a:lnTo>
                    <a:lnTo>
                      <a:pt x="247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1" y="3714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1" y="3004"/>
                    </a:lnTo>
                    <a:lnTo>
                      <a:pt x="55" y="2676"/>
                    </a:lnTo>
                    <a:lnTo>
                      <a:pt x="137" y="2348"/>
                    </a:lnTo>
                    <a:lnTo>
                      <a:pt x="247" y="2048"/>
                    </a:lnTo>
                    <a:lnTo>
                      <a:pt x="383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57" y="983"/>
                    </a:lnTo>
                    <a:lnTo>
                      <a:pt x="1202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22" y="273"/>
                    </a:lnTo>
                    <a:lnTo>
                      <a:pt x="2349" y="164"/>
                    </a:lnTo>
                    <a:lnTo>
                      <a:pt x="2650" y="82"/>
                    </a:lnTo>
                    <a:lnTo>
                      <a:pt x="3005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3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7" y="573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7" y="1229"/>
                    </a:lnTo>
                    <a:lnTo>
                      <a:pt x="6118" y="1475"/>
                    </a:lnTo>
                    <a:lnTo>
                      <a:pt x="6282" y="1775"/>
                    </a:lnTo>
                    <a:lnTo>
                      <a:pt x="6418" y="2048"/>
                    </a:lnTo>
                    <a:lnTo>
                      <a:pt x="6527" y="2348"/>
                    </a:lnTo>
                    <a:lnTo>
                      <a:pt x="6609" y="2676"/>
                    </a:lnTo>
                    <a:lnTo>
                      <a:pt x="6664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50"/>
              <p:cNvSpPr/>
              <p:nvPr/>
            </p:nvSpPr>
            <p:spPr>
              <a:xfrm>
                <a:off x="4023250" y="4741138"/>
                <a:ext cx="167275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91" y="3714"/>
                    </a:lnTo>
                    <a:lnTo>
                      <a:pt x="6636" y="4042"/>
                    </a:lnTo>
                    <a:lnTo>
                      <a:pt x="6554" y="4342"/>
                    </a:lnTo>
                    <a:lnTo>
                      <a:pt x="6445" y="4670"/>
                    </a:lnTo>
                    <a:lnTo>
                      <a:pt x="6309" y="4943"/>
                    </a:lnTo>
                    <a:lnTo>
                      <a:pt x="6117" y="5243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89" y="5953"/>
                    </a:lnTo>
                    <a:lnTo>
                      <a:pt x="5216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59" y="6718"/>
                    </a:lnTo>
                    <a:lnTo>
                      <a:pt x="3359" y="6718"/>
                    </a:lnTo>
                    <a:lnTo>
                      <a:pt x="3004" y="6690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29" y="5953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410" y="4943"/>
                    </a:lnTo>
                    <a:lnTo>
                      <a:pt x="273" y="4670"/>
                    </a:lnTo>
                    <a:lnTo>
                      <a:pt x="164" y="4342"/>
                    </a:lnTo>
                    <a:lnTo>
                      <a:pt x="82" y="4042"/>
                    </a:lnTo>
                    <a:lnTo>
                      <a:pt x="28" y="3714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28" y="3004"/>
                    </a:lnTo>
                    <a:lnTo>
                      <a:pt x="82" y="2676"/>
                    </a:lnTo>
                    <a:lnTo>
                      <a:pt x="164" y="2348"/>
                    </a:lnTo>
                    <a:lnTo>
                      <a:pt x="273" y="2048"/>
                    </a:lnTo>
                    <a:lnTo>
                      <a:pt x="410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29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4" y="27"/>
                    </a:lnTo>
                    <a:lnTo>
                      <a:pt x="3359" y="0"/>
                    </a:lnTo>
                    <a:lnTo>
                      <a:pt x="3359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3"/>
                    </a:lnTo>
                    <a:lnTo>
                      <a:pt x="5489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309" y="1775"/>
                    </a:lnTo>
                    <a:lnTo>
                      <a:pt x="6445" y="2048"/>
                    </a:lnTo>
                    <a:lnTo>
                      <a:pt x="6554" y="2348"/>
                    </a:lnTo>
                    <a:lnTo>
                      <a:pt x="6636" y="2676"/>
                    </a:lnTo>
                    <a:lnTo>
                      <a:pt x="6691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18" name="Google Shape;3218;p50"/>
            <p:cNvSpPr/>
            <p:nvPr/>
          </p:nvSpPr>
          <p:spPr>
            <a:xfrm rot="10800000">
              <a:off x="-423425" y="3749300"/>
              <a:ext cx="944175" cy="944200"/>
            </a:xfrm>
            <a:custGeom>
              <a:avLst/>
              <a:gdLst/>
              <a:ahLst/>
              <a:cxnLst/>
              <a:rect l="l" t="t" r="r" b="b"/>
              <a:pathLst>
                <a:path w="37767" h="37768" fill="none" extrusionOk="0">
                  <a:moveTo>
                    <a:pt x="37767" y="1"/>
                  </a:moveTo>
                  <a:lnTo>
                    <a:pt x="0" y="37767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0"/>
            <p:cNvSpPr/>
            <p:nvPr/>
          </p:nvSpPr>
          <p:spPr>
            <a:xfrm rot="10800000">
              <a:off x="-1058937" y="-550737"/>
              <a:ext cx="2564225" cy="2564225"/>
            </a:xfrm>
            <a:custGeom>
              <a:avLst/>
              <a:gdLst/>
              <a:ahLst/>
              <a:cxnLst/>
              <a:rect l="l" t="t" r="r" b="b"/>
              <a:pathLst>
                <a:path w="102569" h="102569" fill="none" extrusionOk="0">
                  <a:moveTo>
                    <a:pt x="0" y="102569"/>
                  </a:moveTo>
                  <a:lnTo>
                    <a:pt x="102569" y="1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772;p42">
            <a:extLst>
              <a:ext uri="{FF2B5EF4-FFF2-40B4-BE49-F238E27FC236}">
                <a16:creationId xmlns:a16="http://schemas.microsoft.com/office/drawing/2014/main" id="{7B8CA6B3-0B01-784F-961A-16D32CC7FE50}"/>
              </a:ext>
            </a:extLst>
          </p:cNvPr>
          <p:cNvSpPr txBox="1">
            <a:spLocks/>
          </p:cNvSpPr>
          <p:nvPr/>
        </p:nvSpPr>
        <p:spPr>
          <a:xfrm>
            <a:off x="571225" y="222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Screenshots for the outputs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34" name="Picture 33" descr="Table&#10;&#10;Description automatically generated">
            <a:extLst>
              <a:ext uri="{FF2B5EF4-FFF2-40B4-BE49-F238E27FC236}">
                <a16:creationId xmlns:a16="http://schemas.microsoft.com/office/drawing/2014/main" id="{116A2E90-FBE3-554A-A95B-326AB81A32E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46" y="1103355"/>
            <a:ext cx="5943600" cy="259905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3EB6C19-26E9-AC4E-9022-D0C092BBA45E}"/>
              </a:ext>
            </a:extLst>
          </p:cNvPr>
          <p:cNvSpPr/>
          <p:nvPr/>
        </p:nvSpPr>
        <p:spPr>
          <a:xfrm>
            <a:off x="874160" y="1922975"/>
            <a:ext cx="5943600" cy="174625"/>
          </a:xfrm>
          <a:prstGeom prst="rect">
            <a:avLst/>
          </a:prstGeom>
          <a:solidFill>
            <a:srgbClr val="7FD1D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3720C0-D2C6-6641-9526-1457AEBD8351}"/>
              </a:ext>
            </a:extLst>
          </p:cNvPr>
          <p:cNvSpPr/>
          <p:nvPr/>
        </p:nvSpPr>
        <p:spPr>
          <a:xfrm rot="5400000">
            <a:off x="92066" y="2714578"/>
            <a:ext cx="1769929" cy="205740"/>
          </a:xfrm>
          <a:prstGeom prst="rect">
            <a:avLst/>
          </a:prstGeom>
          <a:solidFill>
            <a:srgbClr val="7FD1D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Text Box 30">
            <a:extLst>
              <a:ext uri="{FF2B5EF4-FFF2-40B4-BE49-F238E27FC236}">
                <a16:creationId xmlns:a16="http://schemas.microsoft.com/office/drawing/2014/main" id="{041E4E37-5110-FF44-8E80-CF315C2D2D33}"/>
              </a:ext>
            </a:extLst>
          </p:cNvPr>
          <p:cNvSpPr txBox="1"/>
          <p:nvPr/>
        </p:nvSpPr>
        <p:spPr>
          <a:xfrm>
            <a:off x="381896" y="3697729"/>
            <a:ext cx="6381750" cy="80708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On the k</a:t>
            </a:r>
            <a:r>
              <a:rPr lang="en-US" sz="12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iteration, the algorithm determines shortest paths between every pair of vertices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j that use only vertices among 1,..,k as intermediate, using the equation: </a:t>
            </a:r>
            <a:endParaRPr lang="en-S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ctr">
              <a:lnSpc>
                <a:spcPct val="115000"/>
              </a:lnSpc>
            </a:pPr>
            <a:r>
              <a:rPr lang="en-US" sz="1200" dirty="0">
                <a:solidFill>
                  <a:srgbClr val="65909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1200" baseline="30000" dirty="0">
                <a:solidFill>
                  <a:srgbClr val="65909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1200" dirty="0">
                <a:solidFill>
                  <a:srgbClr val="65909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 err="1">
                <a:solidFill>
                  <a:srgbClr val="65909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i,j</a:t>
            </a:r>
            <a:r>
              <a:rPr lang="en-US" sz="1200" dirty="0">
                <a:solidFill>
                  <a:srgbClr val="65909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] = min{D</a:t>
            </a:r>
            <a:r>
              <a:rPr lang="en-US" sz="1200" baseline="30000" dirty="0">
                <a:solidFill>
                  <a:srgbClr val="65909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k-1</a:t>
            </a:r>
            <a:r>
              <a:rPr lang="en-US" sz="1200" dirty="0">
                <a:solidFill>
                  <a:srgbClr val="65909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 err="1">
                <a:solidFill>
                  <a:srgbClr val="65909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i,j</a:t>
            </a:r>
            <a:r>
              <a:rPr lang="en-US" sz="1200" dirty="0">
                <a:solidFill>
                  <a:srgbClr val="65909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], D</a:t>
            </a:r>
            <a:r>
              <a:rPr lang="en-US" sz="1200" baseline="30000" dirty="0">
                <a:solidFill>
                  <a:srgbClr val="65909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k-1</a:t>
            </a:r>
            <a:r>
              <a:rPr lang="en-US" sz="1200" dirty="0">
                <a:solidFill>
                  <a:srgbClr val="65909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 err="1">
                <a:solidFill>
                  <a:srgbClr val="65909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i,k</a:t>
            </a:r>
            <a:r>
              <a:rPr lang="en-US" sz="1200" dirty="0">
                <a:solidFill>
                  <a:srgbClr val="65909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] + D</a:t>
            </a:r>
            <a:r>
              <a:rPr lang="en-US" sz="1200" baseline="30000" dirty="0">
                <a:solidFill>
                  <a:srgbClr val="65909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k-1</a:t>
            </a:r>
            <a:r>
              <a:rPr lang="en-US" sz="1200" dirty="0">
                <a:solidFill>
                  <a:srgbClr val="65909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 err="1">
                <a:solidFill>
                  <a:srgbClr val="65909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k,j</a:t>
            </a:r>
            <a:r>
              <a:rPr lang="en-US" sz="1200" dirty="0">
                <a:solidFill>
                  <a:srgbClr val="65909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]}</a:t>
            </a:r>
            <a:endParaRPr lang="en-S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Box 39">
            <a:extLst>
              <a:ext uri="{FF2B5EF4-FFF2-40B4-BE49-F238E27FC236}">
                <a16:creationId xmlns:a16="http://schemas.microsoft.com/office/drawing/2014/main" id="{6CC2F78E-BEF2-2241-BE12-14666D639D3D}"/>
              </a:ext>
            </a:extLst>
          </p:cNvPr>
          <p:cNvSpPr txBox="1"/>
          <p:nvPr/>
        </p:nvSpPr>
        <p:spPr>
          <a:xfrm>
            <a:off x="2140390" y="4336238"/>
            <a:ext cx="4505325" cy="13493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lvl="0" indent="-342900" rtl="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Comparing it with the index </a:t>
            </a:r>
            <a:endParaRPr lang="en-S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If the index is larger, it will change</a:t>
            </a:r>
            <a:endParaRPr lang="en-S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Otherwise, it remains the same. </a:t>
            </a:r>
            <a:endParaRPr lang="en-S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S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5" name="Google Shape;3205;p50"/>
          <p:cNvGrpSpPr/>
          <p:nvPr/>
        </p:nvGrpSpPr>
        <p:grpSpPr>
          <a:xfrm>
            <a:off x="-1058937" y="-994737"/>
            <a:ext cx="11426738" cy="7509043"/>
            <a:chOff x="-1058937" y="-994737"/>
            <a:chExt cx="11426738" cy="7509043"/>
          </a:xfrm>
        </p:grpSpPr>
        <p:sp>
          <p:nvSpPr>
            <p:cNvPr id="3206" name="Google Shape;3206;p50"/>
            <p:cNvSpPr/>
            <p:nvPr/>
          </p:nvSpPr>
          <p:spPr>
            <a:xfrm flipH="1">
              <a:off x="-1058930" y="4299132"/>
              <a:ext cx="2215174" cy="2215174"/>
            </a:xfrm>
            <a:custGeom>
              <a:avLst/>
              <a:gdLst/>
              <a:ahLst/>
              <a:cxnLst/>
              <a:rect l="l" t="t" r="r" b="b"/>
              <a:pathLst>
                <a:path w="72285" h="72285" fill="none" extrusionOk="0">
                  <a:moveTo>
                    <a:pt x="72285" y="36129"/>
                  </a:moveTo>
                  <a:lnTo>
                    <a:pt x="72285" y="36129"/>
                  </a:lnTo>
                  <a:lnTo>
                    <a:pt x="72285" y="35200"/>
                  </a:lnTo>
                  <a:lnTo>
                    <a:pt x="72257" y="34272"/>
                  </a:lnTo>
                  <a:lnTo>
                    <a:pt x="72203" y="33371"/>
                  </a:lnTo>
                  <a:lnTo>
                    <a:pt x="72121" y="32442"/>
                  </a:lnTo>
                  <a:lnTo>
                    <a:pt x="72012" y="31541"/>
                  </a:lnTo>
                  <a:lnTo>
                    <a:pt x="71875" y="30640"/>
                  </a:lnTo>
                  <a:lnTo>
                    <a:pt x="71738" y="29739"/>
                  </a:lnTo>
                  <a:lnTo>
                    <a:pt x="71575" y="28865"/>
                  </a:lnTo>
                  <a:lnTo>
                    <a:pt x="71383" y="27991"/>
                  </a:lnTo>
                  <a:lnTo>
                    <a:pt x="71165" y="27117"/>
                  </a:lnTo>
                  <a:lnTo>
                    <a:pt x="70919" y="26244"/>
                  </a:lnTo>
                  <a:lnTo>
                    <a:pt x="70673" y="25397"/>
                  </a:lnTo>
                  <a:lnTo>
                    <a:pt x="70400" y="24550"/>
                  </a:lnTo>
                  <a:lnTo>
                    <a:pt x="70100" y="23704"/>
                  </a:lnTo>
                  <a:lnTo>
                    <a:pt x="69800" y="22885"/>
                  </a:lnTo>
                  <a:lnTo>
                    <a:pt x="69445" y="22065"/>
                  </a:lnTo>
                  <a:lnTo>
                    <a:pt x="69117" y="21274"/>
                  </a:lnTo>
                  <a:lnTo>
                    <a:pt x="68735" y="20482"/>
                  </a:lnTo>
                  <a:lnTo>
                    <a:pt x="68352" y="19690"/>
                  </a:lnTo>
                  <a:lnTo>
                    <a:pt x="67943" y="18925"/>
                  </a:lnTo>
                  <a:lnTo>
                    <a:pt x="67506" y="18160"/>
                  </a:lnTo>
                  <a:lnTo>
                    <a:pt x="67069" y="17396"/>
                  </a:lnTo>
                  <a:lnTo>
                    <a:pt x="66605" y="16658"/>
                  </a:lnTo>
                  <a:lnTo>
                    <a:pt x="66113" y="15921"/>
                  </a:lnTo>
                  <a:lnTo>
                    <a:pt x="65621" y="15211"/>
                  </a:lnTo>
                  <a:lnTo>
                    <a:pt x="65103" y="14501"/>
                  </a:lnTo>
                  <a:lnTo>
                    <a:pt x="64584" y="13818"/>
                  </a:lnTo>
                  <a:lnTo>
                    <a:pt x="64038" y="13136"/>
                  </a:lnTo>
                  <a:lnTo>
                    <a:pt x="63491" y="12480"/>
                  </a:lnTo>
                  <a:lnTo>
                    <a:pt x="62918" y="11825"/>
                  </a:lnTo>
                  <a:lnTo>
                    <a:pt x="62317" y="11197"/>
                  </a:lnTo>
                  <a:lnTo>
                    <a:pt x="61716" y="10569"/>
                  </a:lnTo>
                  <a:lnTo>
                    <a:pt x="61088" y="9968"/>
                  </a:lnTo>
                  <a:lnTo>
                    <a:pt x="60460" y="9395"/>
                  </a:lnTo>
                  <a:lnTo>
                    <a:pt x="59805" y="8821"/>
                  </a:lnTo>
                  <a:lnTo>
                    <a:pt x="59149" y="8248"/>
                  </a:lnTo>
                  <a:lnTo>
                    <a:pt x="58467" y="7702"/>
                  </a:lnTo>
                  <a:lnTo>
                    <a:pt x="57784" y="7183"/>
                  </a:lnTo>
                  <a:lnTo>
                    <a:pt x="57074" y="6664"/>
                  </a:lnTo>
                  <a:lnTo>
                    <a:pt x="56364" y="6172"/>
                  </a:lnTo>
                  <a:lnTo>
                    <a:pt x="55627" y="5681"/>
                  </a:lnTo>
                  <a:lnTo>
                    <a:pt x="54889" y="5217"/>
                  </a:lnTo>
                  <a:lnTo>
                    <a:pt x="54152" y="4780"/>
                  </a:lnTo>
                  <a:lnTo>
                    <a:pt x="53388" y="4370"/>
                  </a:lnTo>
                  <a:lnTo>
                    <a:pt x="52596" y="3960"/>
                  </a:lnTo>
                  <a:lnTo>
                    <a:pt x="51831" y="3551"/>
                  </a:lnTo>
                  <a:lnTo>
                    <a:pt x="51039" y="3196"/>
                  </a:lnTo>
                  <a:lnTo>
                    <a:pt x="50220" y="2841"/>
                  </a:lnTo>
                  <a:lnTo>
                    <a:pt x="49401" y="2513"/>
                  </a:lnTo>
                  <a:lnTo>
                    <a:pt x="48581" y="2185"/>
                  </a:lnTo>
                  <a:lnTo>
                    <a:pt x="47735" y="1885"/>
                  </a:lnTo>
                  <a:lnTo>
                    <a:pt x="46888" y="1612"/>
                  </a:lnTo>
                  <a:lnTo>
                    <a:pt x="46042" y="1366"/>
                  </a:lnTo>
                  <a:lnTo>
                    <a:pt x="45195" y="1120"/>
                  </a:lnTo>
                  <a:lnTo>
                    <a:pt x="44321" y="929"/>
                  </a:lnTo>
                  <a:lnTo>
                    <a:pt x="43447" y="738"/>
                  </a:lnTo>
                  <a:lnTo>
                    <a:pt x="42546" y="547"/>
                  </a:lnTo>
                  <a:lnTo>
                    <a:pt x="41645" y="410"/>
                  </a:lnTo>
                  <a:lnTo>
                    <a:pt x="40744" y="274"/>
                  </a:lnTo>
                  <a:lnTo>
                    <a:pt x="39843" y="192"/>
                  </a:lnTo>
                  <a:lnTo>
                    <a:pt x="38942" y="110"/>
                  </a:lnTo>
                  <a:lnTo>
                    <a:pt x="38013" y="55"/>
                  </a:lnTo>
                  <a:lnTo>
                    <a:pt x="37085" y="1"/>
                  </a:lnTo>
                  <a:lnTo>
                    <a:pt x="36156" y="1"/>
                  </a:lnTo>
                  <a:lnTo>
                    <a:pt x="36156" y="1"/>
                  </a:lnTo>
                  <a:lnTo>
                    <a:pt x="35228" y="1"/>
                  </a:lnTo>
                  <a:lnTo>
                    <a:pt x="34299" y="55"/>
                  </a:lnTo>
                  <a:lnTo>
                    <a:pt x="33371" y="110"/>
                  </a:lnTo>
                  <a:lnTo>
                    <a:pt x="32442" y="192"/>
                  </a:lnTo>
                  <a:lnTo>
                    <a:pt x="31541" y="274"/>
                  </a:lnTo>
                  <a:lnTo>
                    <a:pt x="30640" y="410"/>
                  </a:lnTo>
                  <a:lnTo>
                    <a:pt x="29766" y="547"/>
                  </a:lnTo>
                  <a:lnTo>
                    <a:pt x="28865" y="738"/>
                  </a:lnTo>
                  <a:lnTo>
                    <a:pt x="27991" y="929"/>
                  </a:lnTo>
                  <a:lnTo>
                    <a:pt x="27117" y="1120"/>
                  </a:lnTo>
                  <a:lnTo>
                    <a:pt x="26243" y="1366"/>
                  </a:lnTo>
                  <a:lnTo>
                    <a:pt x="25397" y="1612"/>
                  </a:lnTo>
                  <a:lnTo>
                    <a:pt x="24550" y="1885"/>
                  </a:lnTo>
                  <a:lnTo>
                    <a:pt x="23731" y="2185"/>
                  </a:lnTo>
                  <a:lnTo>
                    <a:pt x="22885" y="2513"/>
                  </a:lnTo>
                  <a:lnTo>
                    <a:pt x="22093" y="2841"/>
                  </a:lnTo>
                  <a:lnTo>
                    <a:pt x="21273" y="3196"/>
                  </a:lnTo>
                  <a:lnTo>
                    <a:pt x="20481" y="3551"/>
                  </a:lnTo>
                  <a:lnTo>
                    <a:pt x="19690" y="3960"/>
                  </a:lnTo>
                  <a:lnTo>
                    <a:pt x="18925" y="4370"/>
                  </a:lnTo>
                  <a:lnTo>
                    <a:pt x="18160" y="4780"/>
                  </a:lnTo>
                  <a:lnTo>
                    <a:pt x="17396" y="5217"/>
                  </a:lnTo>
                  <a:lnTo>
                    <a:pt x="16658" y="5681"/>
                  </a:lnTo>
                  <a:lnTo>
                    <a:pt x="15948" y="6172"/>
                  </a:lnTo>
                  <a:lnTo>
                    <a:pt x="15238" y="6664"/>
                  </a:lnTo>
                  <a:lnTo>
                    <a:pt x="14528" y="7183"/>
                  </a:lnTo>
                  <a:lnTo>
                    <a:pt x="13846" y="7702"/>
                  </a:lnTo>
                  <a:lnTo>
                    <a:pt x="13163" y="8248"/>
                  </a:lnTo>
                  <a:lnTo>
                    <a:pt x="12508" y="8821"/>
                  </a:lnTo>
                  <a:lnTo>
                    <a:pt x="11852" y="9395"/>
                  </a:lnTo>
                  <a:lnTo>
                    <a:pt x="11224" y="9968"/>
                  </a:lnTo>
                  <a:lnTo>
                    <a:pt x="10596" y="10569"/>
                  </a:lnTo>
                  <a:lnTo>
                    <a:pt x="9995" y="11197"/>
                  </a:lnTo>
                  <a:lnTo>
                    <a:pt x="9394" y="11825"/>
                  </a:lnTo>
                  <a:lnTo>
                    <a:pt x="8821" y="12480"/>
                  </a:lnTo>
                  <a:lnTo>
                    <a:pt x="8248" y="13136"/>
                  </a:lnTo>
                  <a:lnTo>
                    <a:pt x="7701" y="13818"/>
                  </a:lnTo>
                  <a:lnTo>
                    <a:pt x="7183" y="14501"/>
                  </a:lnTo>
                  <a:lnTo>
                    <a:pt x="6664" y="15211"/>
                  </a:lnTo>
                  <a:lnTo>
                    <a:pt x="6172" y="15921"/>
                  </a:lnTo>
                  <a:lnTo>
                    <a:pt x="5708" y="16658"/>
                  </a:lnTo>
                  <a:lnTo>
                    <a:pt x="5244" y="17396"/>
                  </a:lnTo>
                  <a:lnTo>
                    <a:pt x="4807" y="18160"/>
                  </a:lnTo>
                  <a:lnTo>
                    <a:pt x="4370" y="18925"/>
                  </a:lnTo>
                  <a:lnTo>
                    <a:pt x="3960" y="19690"/>
                  </a:lnTo>
                  <a:lnTo>
                    <a:pt x="3578" y="20482"/>
                  </a:lnTo>
                  <a:lnTo>
                    <a:pt x="3196" y="21274"/>
                  </a:lnTo>
                  <a:lnTo>
                    <a:pt x="2841" y="22065"/>
                  </a:lnTo>
                  <a:lnTo>
                    <a:pt x="2513" y="22885"/>
                  </a:lnTo>
                  <a:lnTo>
                    <a:pt x="2185" y="23704"/>
                  </a:lnTo>
                  <a:lnTo>
                    <a:pt x="1912" y="24550"/>
                  </a:lnTo>
                  <a:lnTo>
                    <a:pt x="1639" y="25397"/>
                  </a:lnTo>
                  <a:lnTo>
                    <a:pt x="1366" y="26244"/>
                  </a:lnTo>
                  <a:lnTo>
                    <a:pt x="1147" y="27117"/>
                  </a:lnTo>
                  <a:lnTo>
                    <a:pt x="929" y="27991"/>
                  </a:lnTo>
                  <a:lnTo>
                    <a:pt x="738" y="28865"/>
                  </a:lnTo>
                  <a:lnTo>
                    <a:pt x="574" y="29739"/>
                  </a:lnTo>
                  <a:lnTo>
                    <a:pt x="410" y="30640"/>
                  </a:lnTo>
                  <a:lnTo>
                    <a:pt x="301" y="31541"/>
                  </a:lnTo>
                  <a:lnTo>
                    <a:pt x="192" y="32442"/>
                  </a:lnTo>
                  <a:lnTo>
                    <a:pt x="110" y="33371"/>
                  </a:lnTo>
                  <a:lnTo>
                    <a:pt x="55" y="34272"/>
                  </a:lnTo>
                  <a:lnTo>
                    <a:pt x="28" y="35200"/>
                  </a:lnTo>
                  <a:lnTo>
                    <a:pt x="1" y="36129"/>
                  </a:lnTo>
                  <a:lnTo>
                    <a:pt x="1" y="36129"/>
                  </a:lnTo>
                  <a:lnTo>
                    <a:pt x="28" y="37085"/>
                  </a:lnTo>
                  <a:lnTo>
                    <a:pt x="55" y="38013"/>
                  </a:lnTo>
                  <a:lnTo>
                    <a:pt x="110" y="38914"/>
                  </a:lnTo>
                  <a:lnTo>
                    <a:pt x="192" y="39843"/>
                  </a:lnTo>
                  <a:lnTo>
                    <a:pt x="301" y="40744"/>
                  </a:lnTo>
                  <a:lnTo>
                    <a:pt x="410" y="41645"/>
                  </a:lnTo>
                  <a:lnTo>
                    <a:pt x="574" y="42546"/>
                  </a:lnTo>
                  <a:lnTo>
                    <a:pt x="738" y="43420"/>
                  </a:lnTo>
                  <a:lnTo>
                    <a:pt x="929" y="44294"/>
                  </a:lnTo>
                  <a:lnTo>
                    <a:pt x="1147" y="45168"/>
                  </a:lnTo>
                  <a:lnTo>
                    <a:pt x="1366" y="46042"/>
                  </a:lnTo>
                  <a:lnTo>
                    <a:pt x="1639" y="46888"/>
                  </a:lnTo>
                  <a:lnTo>
                    <a:pt x="1912" y="47735"/>
                  </a:lnTo>
                  <a:lnTo>
                    <a:pt x="2185" y="48581"/>
                  </a:lnTo>
                  <a:lnTo>
                    <a:pt x="2513" y="49401"/>
                  </a:lnTo>
                  <a:lnTo>
                    <a:pt x="2841" y="50220"/>
                  </a:lnTo>
                  <a:lnTo>
                    <a:pt x="3196" y="51012"/>
                  </a:lnTo>
                  <a:lnTo>
                    <a:pt x="3578" y="51804"/>
                  </a:lnTo>
                  <a:lnTo>
                    <a:pt x="3960" y="52596"/>
                  </a:lnTo>
                  <a:lnTo>
                    <a:pt x="4370" y="53360"/>
                  </a:lnTo>
                  <a:lnTo>
                    <a:pt x="4807" y="54125"/>
                  </a:lnTo>
                  <a:lnTo>
                    <a:pt x="5244" y="54889"/>
                  </a:lnTo>
                  <a:lnTo>
                    <a:pt x="5708" y="55627"/>
                  </a:lnTo>
                  <a:lnTo>
                    <a:pt x="6172" y="56337"/>
                  </a:lnTo>
                  <a:lnTo>
                    <a:pt x="6664" y="57074"/>
                  </a:lnTo>
                  <a:lnTo>
                    <a:pt x="7183" y="57757"/>
                  </a:lnTo>
                  <a:lnTo>
                    <a:pt x="7701" y="58467"/>
                  </a:lnTo>
                  <a:lnTo>
                    <a:pt x="8248" y="59122"/>
                  </a:lnTo>
                  <a:lnTo>
                    <a:pt x="8821" y="59805"/>
                  </a:lnTo>
                  <a:lnTo>
                    <a:pt x="9394" y="60433"/>
                  </a:lnTo>
                  <a:lnTo>
                    <a:pt x="9995" y="61088"/>
                  </a:lnTo>
                  <a:lnTo>
                    <a:pt x="10596" y="61689"/>
                  </a:lnTo>
                  <a:lnTo>
                    <a:pt x="11224" y="62317"/>
                  </a:lnTo>
                  <a:lnTo>
                    <a:pt x="11852" y="62891"/>
                  </a:lnTo>
                  <a:lnTo>
                    <a:pt x="12508" y="63464"/>
                  </a:lnTo>
                  <a:lnTo>
                    <a:pt x="13163" y="64038"/>
                  </a:lnTo>
                  <a:lnTo>
                    <a:pt x="13846" y="64584"/>
                  </a:lnTo>
                  <a:lnTo>
                    <a:pt x="14528" y="65103"/>
                  </a:lnTo>
                  <a:lnTo>
                    <a:pt x="15238" y="65621"/>
                  </a:lnTo>
                  <a:lnTo>
                    <a:pt x="15948" y="66113"/>
                  </a:lnTo>
                  <a:lnTo>
                    <a:pt x="16658" y="66604"/>
                  </a:lnTo>
                  <a:lnTo>
                    <a:pt x="17396" y="67041"/>
                  </a:lnTo>
                  <a:lnTo>
                    <a:pt x="18160" y="67506"/>
                  </a:lnTo>
                  <a:lnTo>
                    <a:pt x="18925" y="67915"/>
                  </a:lnTo>
                  <a:lnTo>
                    <a:pt x="19690" y="68325"/>
                  </a:lnTo>
                  <a:lnTo>
                    <a:pt x="20481" y="68734"/>
                  </a:lnTo>
                  <a:lnTo>
                    <a:pt x="21273" y="69089"/>
                  </a:lnTo>
                  <a:lnTo>
                    <a:pt x="22093" y="69444"/>
                  </a:lnTo>
                  <a:lnTo>
                    <a:pt x="22885" y="69772"/>
                  </a:lnTo>
                  <a:lnTo>
                    <a:pt x="23731" y="70100"/>
                  </a:lnTo>
                  <a:lnTo>
                    <a:pt x="24550" y="70400"/>
                  </a:lnTo>
                  <a:lnTo>
                    <a:pt x="25397" y="70673"/>
                  </a:lnTo>
                  <a:lnTo>
                    <a:pt x="26243" y="70919"/>
                  </a:lnTo>
                  <a:lnTo>
                    <a:pt x="27117" y="71138"/>
                  </a:lnTo>
                  <a:lnTo>
                    <a:pt x="27991" y="71356"/>
                  </a:lnTo>
                  <a:lnTo>
                    <a:pt x="28865" y="71547"/>
                  </a:lnTo>
                  <a:lnTo>
                    <a:pt x="29766" y="71711"/>
                  </a:lnTo>
                  <a:lnTo>
                    <a:pt x="30640" y="71875"/>
                  </a:lnTo>
                  <a:lnTo>
                    <a:pt x="31541" y="71984"/>
                  </a:lnTo>
                  <a:lnTo>
                    <a:pt x="32442" y="72093"/>
                  </a:lnTo>
                  <a:lnTo>
                    <a:pt x="33371" y="72175"/>
                  </a:lnTo>
                  <a:lnTo>
                    <a:pt x="34299" y="72230"/>
                  </a:lnTo>
                  <a:lnTo>
                    <a:pt x="35228" y="72284"/>
                  </a:lnTo>
                  <a:lnTo>
                    <a:pt x="36156" y="72284"/>
                  </a:lnTo>
                  <a:lnTo>
                    <a:pt x="36156" y="72284"/>
                  </a:lnTo>
                  <a:lnTo>
                    <a:pt x="37085" y="72284"/>
                  </a:lnTo>
                  <a:lnTo>
                    <a:pt x="38013" y="72230"/>
                  </a:lnTo>
                  <a:lnTo>
                    <a:pt x="38942" y="72175"/>
                  </a:lnTo>
                  <a:lnTo>
                    <a:pt x="39843" y="72093"/>
                  </a:lnTo>
                  <a:lnTo>
                    <a:pt x="40744" y="71984"/>
                  </a:lnTo>
                  <a:lnTo>
                    <a:pt x="41645" y="71875"/>
                  </a:lnTo>
                  <a:lnTo>
                    <a:pt x="42546" y="71711"/>
                  </a:lnTo>
                  <a:lnTo>
                    <a:pt x="43447" y="71547"/>
                  </a:lnTo>
                  <a:lnTo>
                    <a:pt x="44321" y="71356"/>
                  </a:lnTo>
                  <a:lnTo>
                    <a:pt x="45195" y="71138"/>
                  </a:lnTo>
                  <a:lnTo>
                    <a:pt x="46042" y="70919"/>
                  </a:lnTo>
                  <a:lnTo>
                    <a:pt x="46888" y="70673"/>
                  </a:lnTo>
                  <a:lnTo>
                    <a:pt x="47735" y="70400"/>
                  </a:lnTo>
                  <a:lnTo>
                    <a:pt x="48581" y="70100"/>
                  </a:lnTo>
                  <a:lnTo>
                    <a:pt x="49401" y="69772"/>
                  </a:lnTo>
                  <a:lnTo>
                    <a:pt x="50220" y="69444"/>
                  </a:lnTo>
                  <a:lnTo>
                    <a:pt x="51039" y="69089"/>
                  </a:lnTo>
                  <a:lnTo>
                    <a:pt x="51831" y="68734"/>
                  </a:lnTo>
                  <a:lnTo>
                    <a:pt x="52596" y="68325"/>
                  </a:lnTo>
                  <a:lnTo>
                    <a:pt x="53388" y="67915"/>
                  </a:lnTo>
                  <a:lnTo>
                    <a:pt x="54152" y="67506"/>
                  </a:lnTo>
                  <a:lnTo>
                    <a:pt x="54889" y="67041"/>
                  </a:lnTo>
                  <a:lnTo>
                    <a:pt x="55627" y="66604"/>
                  </a:lnTo>
                  <a:lnTo>
                    <a:pt x="56364" y="66113"/>
                  </a:lnTo>
                  <a:lnTo>
                    <a:pt x="57074" y="65621"/>
                  </a:lnTo>
                  <a:lnTo>
                    <a:pt x="57784" y="65103"/>
                  </a:lnTo>
                  <a:lnTo>
                    <a:pt x="58467" y="64584"/>
                  </a:lnTo>
                  <a:lnTo>
                    <a:pt x="59149" y="64038"/>
                  </a:lnTo>
                  <a:lnTo>
                    <a:pt x="59805" y="63464"/>
                  </a:lnTo>
                  <a:lnTo>
                    <a:pt x="60460" y="62891"/>
                  </a:lnTo>
                  <a:lnTo>
                    <a:pt x="61088" y="62317"/>
                  </a:lnTo>
                  <a:lnTo>
                    <a:pt x="61716" y="61689"/>
                  </a:lnTo>
                  <a:lnTo>
                    <a:pt x="62317" y="61088"/>
                  </a:lnTo>
                  <a:lnTo>
                    <a:pt x="62918" y="60433"/>
                  </a:lnTo>
                  <a:lnTo>
                    <a:pt x="63491" y="59805"/>
                  </a:lnTo>
                  <a:lnTo>
                    <a:pt x="64038" y="59122"/>
                  </a:lnTo>
                  <a:lnTo>
                    <a:pt x="64584" y="58467"/>
                  </a:lnTo>
                  <a:lnTo>
                    <a:pt x="65103" y="57757"/>
                  </a:lnTo>
                  <a:lnTo>
                    <a:pt x="65621" y="57074"/>
                  </a:lnTo>
                  <a:lnTo>
                    <a:pt x="66113" y="56337"/>
                  </a:lnTo>
                  <a:lnTo>
                    <a:pt x="66605" y="55627"/>
                  </a:lnTo>
                  <a:lnTo>
                    <a:pt x="67069" y="54889"/>
                  </a:lnTo>
                  <a:lnTo>
                    <a:pt x="67506" y="54125"/>
                  </a:lnTo>
                  <a:lnTo>
                    <a:pt x="67943" y="53360"/>
                  </a:lnTo>
                  <a:lnTo>
                    <a:pt x="68352" y="52596"/>
                  </a:lnTo>
                  <a:lnTo>
                    <a:pt x="68735" y="51804"/>
                  </a:lnTo>
                  <a:lnTo>
                    <a:pt x="69117" y="51012"/>
                  </a:lnTo>
                  <a:lnTo>
                    <a:pt x="69445" y="50220"/>
                  </a:lnTo>
                  <a:lnTo>
                    <a:pt x="69800" y="49401"/>
                  </a:lnTo>
                  <a:lnTo>
                    <a:pt x="70100" y="48581"/>
                  </a:lnTo>
                  <a:lnTo>
                    <a:pt x="70400" y="47735"/>
                  </a:lnTo>
                  <a:lnTo>
                    <a:pt x="70673" y="46888"/>
                  </a:lnTo>
                  <a:lnTo>
                    <a:pt x="70919" y="46042"/>
                  </a:lnTo>
                  <a:lnTo>
                    <a:pt x="71165" y="45168"/>
                  </a:lnTo>
                  <a:lnTo>
                    <a:pt x="71383" y="44294"/>
                  </a:lnTo>
                  <a:lnTo>
                    <a:pt x="71575" y="43420"/>
                  </a:lnTo>
                  <a:lnTo>
                    <a:pt x="71738" y="42546"/>
                  </a:lnTo>
                  <a:lnTo>
                    <a:pt x="71875" y="41645"/>
                  </a:lnTo>
                  <a:lnTo>
                    <a:pt x="72012" y="40744"/>
                  </a:lnTo>
                  <a:lnTo>
                    <a:pt x="72121" y="39843"/>
                  </a:lnTo>
                  <a:lnTo>
                    <a:pt x="72203" y="38914"/>
                  </a:lnTo>
                  <a:lnTo>
                    <a:pt x="72257" y="38013"/>
                  </a:lnTo>
                  <a:lnTo>
                    <a:pt x="72285" y="37085"/>
                  </a:lnTo>
                  <a:lnTo>
                    <a:pt x="72285" y="36129"/>
                  </a:lnTo>
                  <a:lnTo>
                    <a:pt x="72285" y="36129"/>
                  </a:lnTo>
                  <a:close/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7" name="Google Shape;3207;p50"/>
            <p:cNvGrpSpPr/>
            <p:nvPr/>
          </p:nvGrpSpPr>
          <p:grpSpPr>
            <a:xfrm>
              <a:off x="7384825" y="3153138"/>
              <a:ext cx="2563550" cy="2564225"/>
              <a:chOff x="1626975" y="2500225"/>
              <a:chExt cx="2563550" cy="2564225"/>
            </a:xfrm>
          </p:grpSpPr>
          <p:sp>
            <p:nvSpPr>
              <p:cNvPr id="3208" name="Google Shape;3208;p50"/>
              <p:cNvSpPr/>
              <p:nvPr/>
            </p:nvSpPr>
            <p:spPr>
              <a:xfrm>
                <a:off x="1626975" y="2500225"/>
                <a:ext cx="2563550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2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50"/>
              <p:cNvSpPr/>
              <p:nvPr/>
            </p:nvSpPr>
            <p:spPr>
              <a:xfrm>
                <a:off x="1947850" y="3683325"/>
                <a:ext cx="944200" cy="943500"/>
              </a:xfrm>
              <a:custGeom>
                <a:avLst/>
                <a:gdLst/>
                <a:ahLst/>
                <a:cxnLst/>
                <a:rect l="l" t="t" r="r" b="b"/>
                <a:pathLst>
                  <a:path w="37768" h="37740" fill="none" extrusionOk="0">
                    <a:moveTo>
                      <a:pt x="37767" y="1"/>
                    </a:moveTo>
                    <a:lnTo>
                      <a:pt x="0" y="3774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50"/>
              <p:cNvSpPr/>
              <p:nvPr/>
            </p:nvSpPr>
            <p:spPr>
              <a:xfrm>
                <a:off x="2653075" y="3579550"/>
                <a:ext cx="456750" cy="456750"/>
              </a:xfrm>
              <a:custGeom>
                <a:avLst/>
                <a:gdLst/>
                <a:ahLst/>
                <a:cxnLst/>
                <a:rect l="l" t="t" r="r" b="b"/>
                <a:pathLst>
                  <a:path w="18270" h="18270" fill="none" extrusionOk="0">
                    <a:moveTo>
                      <a:pt x="18269" y="9122"/>
                    </a:moveTo>
                    <a:lnTo>
                      <a:pt x="18269" y="9122"/>
                    </a:lnTo>
                    <a:lnTo>
                      <a:pt x="18269" y="9586"/>
                    </a:lnTo>
                    <a:lnTo>
                      <a:pt x="18242" y="10050"/>
                    </a:lnTo>
                    <a:lnTo>
                      <a:pt x="18188" y="10514"/>
                    </a:lnTo>
                    <a:lnTo>
                      <a:pt x="18106" y="10951"/>
                    </a:lnTo>
                    <a:lnTo>
                      <a:pt x="17996" y="11415"/>
                    </a:lnTo>
                    <a:lnTo>
                      <a:pt x="17860" y="11852"/>
                    </a:lnTo>
                    <a:lnTo>
                      <a:pt x="17723" y="12262"/>
                    </a:lnTo>
                    <a:lnTo>
                      <a:pt x="17559" y="12672"/>
                    </a:lnTo>
                    <a:lnTo>
                      <a:pt x="17368" y="13081"/>
                    </a:lnTo>
                    <a:lnTo>
                      <a:pt x="17177" y="13463"/>
                    </a:lnTo>
                    <a:lnTo>
                      <a:pt x="16959" y="13846"/>
                    </a:lnTo>
                    <a:lnTo>
                      <a:pt x="16713" y="14228"/>
                    </a:lnTo>
                    <a:lnTo>
                      <a:pt x="16467" y="14583"/>
                    </a:lnTo>
                    <a:lnTo>
                      <a:pt x="16194" y="14938"/>
                    </a:lnTo>
                    <a:lnTo>
                      <a:pt x="15894" y="15266"/>
                    </a:lnTo>
                    <a:lnTo>
                      <a:pt x="15593" y="15593"/>
                    </a:lnTo>
                    <a:lnTo>
                      <a:pt x="15293" y="15894"/>
                    </a:lnTo>
                    <a:lnTo>
                      <a:pt x="14965" y="16167"/>
                    </a:lnTo>
                    <a:lnTo>
                      <a:pt x="14610" y="16440"/>
                    </a:lnTo>
                    <a:lnTo>
                      <a:pt x="14255" y="16686"/>
                    </a:lnTo>
                    <a:lnTo>
                      <a:pt x="13873" y="16932"/>
                    </a:lnTo>
                    <a:lnTo>
                      <a:pt x="13491" y="17150"/>
                    </a:lnTo>
                    <a:lnTo>
                      <a:pt x="13108" y="17368"/>
                    </a:lnTo>
                    <a:lnTo>
                      <a:pt x="12699" y="17532"/>
                    </a:lnTo>
                    <a:lnTo>
                      <a:pt x="12289" y="17696"/>
                    </a:lnTo>
                    <a:lnTo>
                      <a:pt x="11852" y="17833"/>
                    </a:lnTo>
                    <a:lnTo>
                      <a:pt x="11415" y="17969"/>
                    </a:lnTo>
                    <a:lnTo>
                      <a:pt x="10978" y="18078"/>
                    </a:lnTo>
                    <a:lnTo>
                      <a:pt x="10541" y="18160"/>
                    </a:lnTo>
                    <a:lnTo>
                      <a:pt x="10077" y="18215"/>
                    </a:lnTo>
                    <a:lnTo>
                      <a:pt x="9613" y="18242"/>
                    </a:lnTo>
                    <a:lnTo>
                      <a:pt x="9149" y="18270"/>
                    </a:lnTo>
                    <a:lnTo>
                      <a:pt x="9149" y="18270"/>
                    </a:lnTo>
                    <a:lnTo>
                      <a:pt x="8684" y="18242"/>
                    </a:lnTo>
                    <a:lnTo>
                      <a:pt x="8220" y="18215"/>
                    </a:lnTo>
                    <a:lnTo>
                      <a:pt x="7756" y="18160"/>
                    </a:lnTo>
                    <a:lnTo>
                      <a:pt x="7319" y="18078"/>
                    </a:lnTo>
                    <a:lnTo>
                      <a:pt x="6855" y="17969"/>
                    </a:lnTo>
                    <a:lnTo>
                      <a:pt x="6418" y="17833"/>
                    </a:lnTo>
                    <a:lnTo>
                      <a:pt x="6008" y="17696"/>
                    </a:lnTo>
                    <a:lnTo>
                      <a:pt x="5599" y="17532"/>
                    </a:lnTo>
                    <a:lnTo>
                      <a:pt x="5189" y="17368"/>
                    </a:lnTo>
                    <a:lnTo>
                      <a:pt x="4779" y="17150"/>
                    </a:lnTo>
                    <a:lnTo>
                      <a:pt x="4397" y="16932"/>
                    </a:lnTo>
                    <a:lnTo>
                      <a:pt x="4042" y="16686"/>
                    </a:lnTo>
                    <a:lnTo>
                      <a:pt x="3687" y="16440"/>
                    </a:lnTo>
                    <a:lnTo>
                      <a:pt x="3332" y="16167"/>
                    </a:lnTo>
                    <a:lnTo>
                      <a:pt x="3004" y="15894"/>
                    </a:lnTo>
                    <a:lnTo>
                      <a:pt x="2677" y="15593"/>
                    </a:lnTo>
                    <a:lnTo>
                      <a:pt x="2376" y="15266"/>
                    </a:lnTo>
                    <a:lnTo>
                      <a:pt x="2103" y="14938"/>
                    </a:lnTo>
                    <a:lnTo>
                      <a:pt x="1830" y="14583"/>
                    </a:lnTo>
                    <a:lnTo>
                      <a:pt x="1584" y="14228"/>
                    </a:lnTo>
                    <a:lnTo>
                      <a:pt x="1339" y="13846"/>
                    </a:lnTo>
                    <a:lnTo>
                      <a:pt x="1120" y="13463"/>
                    </a:lnTo>
                    <a:lnTo>
                      <a:pt x="902" y="13081"/>
                    </a:lnTo>
                    <a:lnTo>
                      <a:pt x="738" y="12672"/>
                    </a:lnTo>
                    <a:lnTo>
                      <a:pt x="574" y="12262"/>
                    </a:lnTo>
                    <a:lnTo>
                      <a:pt x="410" y="11852"/>
                    </a:lnTo>
                    <a:lnTo>
                      <a:pt x="301" y="11415"/>
                    </a:lnTo>
                    <a:lnTo>
                      <a:pt x="192" y="10951"/>
                    </a:lnTo>
                    <a:lnTo>
                      <a:pt x="110" y="10514"/>
                    </a:lnTo>
                    <a:lnTo>
                      <a:pt x="55" y="10050"/>
                    </a:lnTo>
                    <a:lnTo>
                      <a:pt x="28" y="9586"/>
                    </a:lnTo>
                    <a:lnTo>
                      <a:pt x="0" y="9122"/>
                    </a:lnTo>
                    <a:lnTo>
                      <a:pt x="0" y="9122"/>
                    </a:lnTo>
                    <a:lnTo>
                      <a:pt x="28" y="8657"/>
                    </a:lnTo>
                    <a:lnTo>
                      <a:pt x="55" y="8193"/>
                    </a:lnTo>
                    <a:lnTo>
                      <a:pt x="110" y="7729"/>
                    </a:lnTo>
                    <a:lnTo>
                      <a:pt x="192" y="7292"/>
                    </a:lnTo>
                    <a:lnTo>
                      <a:pt x="301" y="6828"/>
                    </a:lnTo>
                    <a:lnTo>
                      <a:pt x="410" y="6418"/>
                    </a:lnTo>
                    <a:lnTo>
                      <a:pt x="574" y="5981"/>
                    </a:lnTo>
                    <a:lnTo>
                      <a:pt x="738" y="5572"/>
                    </a:lnTo>
                    <a:lnTo>
                      <a:pt x="902" y="5162"/>
                    </a:lnTo>
                    <a:lnTo>
                      <a:pt x="1120" y="4780"/>
                    </a:lnTo>
                    <a:lnTo>
                      <a:pt x="1339" y="4397"/>
                    </a:lnTo>
                    <a:lnTo>
                      <a:pt x="1584" y="4015"/>
                    </a:lnTo>
                    <a:lnTo>
                      <a:pt x="1830" y="3660"/>
                    </a:lnTo>
                    <a:lnTo>
                      <a:pt x="2103" y="3305"/>
                    </a:lnTo>
                    <a:lnTo>
                      <a:pt x="2376" y="2977"/>
                    </a:lnTo>
                    <a:lnTo>
                      <a:pt x="2677" y="2677"/>
                    </a:lnTo>
                    <a:lnTo>
                      <a:pt x="3004" y="2349"/>
                    </a:lnTo>
                    <a:lnTo>
                      <a:pt x="3332" y="2076"/>
                    </a:lnTo>
                    <a:lnTo>
                      <a:pt x="3687" y="1803"/>
                    </a:lnTo>
                    <a:lnTo>
                      <a:pt x="4042" y="1557"/>
                    </a:lnTo>
                    <a:lnTo>
                      <a:pt x="4397" y="1312"/>
                    </a:lnTo>
                    <a:lnTo>
                      <a:pt x="4779" y="1093"/>
                    </a:lnTo>
                    <a:lnTo>
                      <a:pt x="5189" y="902"/>
                    </a:lnTo>
                    <a:lnTo>
                      <a:pt x="5599" y="711"/>
                    </a:lnTo>
                    <a:lnTo>
                      <a:pt x="6008" y="547"/>
                    </a:lnTo>
                    <a:lnTo>
                      <a:pt x="6418" y="410"/>
                    </a:lnTo>
                    <a:lnTo>
                      <a:pt x="6855" y="274"/>
                    </a:lnTo>
                    <a:lnTo>
                      <a:pt x="7319" y="165"/>
                    </a:lnTo>
                    <a:lnTo>
                      <a:pt x="7756" y="83"/>
                    </a:lnTo>
                    <a:lnTo>
                      <a:pt x="8220" y="28"/>
                    </a:lnTo>
                    <a:lnTo>
                      <a:pt x="8684" y="1"/>
                    </a:lnTo>
                    <a:lnTo>
                      <a:pt x="9149" y="1"/>
                    </a:lnTo>
                    <a:lnTo>
                      <a:pt x="9149" y="1"/>
                    </a:lnTo>
                    <a:lnTo>
                      <a:pt x="9613" y="1"/>
                    </a:lnTo>
                    <a:lnTo>
                      <a:pt x="10077" y="28"/>
                    </a:lnTo>
                    <a:lnTo>
                      <a:pt x="10541" y="83"/>
                    </a:lnTo>
                    <a:lnTo>
                      <a:pt x="10978" y="165"/>
                    </a:lnTo>
                    <a:lnTo>
                      <a:pt x="11415" y="274"/>
                    </a:lnTo>
                    <a:lnTo>
                      <a:pt x="11852" y="410"/>
                    </a:lnTo>
                    <a:lnTo>
                      <a:pt x="12289" y="547"/>
                    </a:lnTo>
                    <a:lnTo>
                      <a:pt x="12699" y="711"/>
                    </a:lnTo>
                    <a:lnTo>
                      <a:pt x="13108" y="902"/>
                    </a:lnTo>
                    <a:lnTo>
                      <a:pt x="13491" y="1093"/>
                    </a:lnTo>
                    <a:lnTo>
                      <a:pt x="13873" y="1312"/>
                    </a:lnTo>
                    <a:lnTo>
                      <a:pt x="14255" y="1557"/>
                    </a:lnTo>
                    <a:lnTo>
                      <a:pt x="14610" y="1803"/>
                    </a:lnTo>
                    <a:lnTo>
                      <a:pt x="14965" y="2076"/>
                    </a:lnTo>
                    <a:lnTo>
                      <a:pt x="15293" y="2349"/>
                    </a:lnTo>
                    <a:lnTo>
                      <a:pt x="15593" y="2677"/>
                    </a:lnTo>
                    <a:lnTo>
                      <a:pt x="15894" y="2977"/>
                    </a:lnTo>
                    <a:lnTo>
                      <a:pt x="16194" y="3305"/>
                    </a:lnTo>
                    <a:lnTo>
                      <a:pt x="16467" y="3660"/>
                    </a:lnTo>
                    <a:lnTo>
                      <a:pt x="16713" y="4015"/>
                    </a:lnTo>
                    <a:lnTo>
                      <a:pt x="16959" y="4397"/>
                    </a:lnTo>
                    <a:lnTo>
                      <a:pt x="17177" y="4780"/>
                    </a:lnTo>
                    <a:lnTo>
                      <a:pt x="17368" y="5162"/>
                    </a:lnTo>
                    <a:lnTo>
                      <a:pt x="17559" y="5572"/>
                    </a:lnTo>
                    <a:lnTo>
                      <a:pt x="17723" y="5981"/>
                    </a:lnTo>
                    <a:lnTo>
                      <a:pt x="17860" y="6418"/>
                    </a:lnTo>
                    <a:lnTo>
                      <a:pt x="17996" y="6828"/>
                    </a:lnTo>
                    <a:lnTo>
                      <a:pt x="18106" y="7292"/>
                    </a:lnTo>
                    <a:lnTo>
                      <a:pt x="18188" y="7729"/>
                    </a:lnTo>
                    <a:lnTo>
                      <a:pt x="18242" y="8193"/>
                    </a:lnTo>
                    <a:lnTo>
                      <a:pt x="18269" y="8657"/>
                    </a:lnTo>
                    <a:lnTo>
                      <a:pt x="18269" y="9122"/>
                    </a:lnTo>
                    <a:lnTo>
                      <a:pt x="18269" y="9122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50"/>
              <p:cNvSpPr/>
              <p:nvPr/>
            </p:nvSpPr>
            <p:spPr>
              <a:xfrm>
                <a:off x="2530875" y="3456675"/>
                <a:ext cx="701825" cy="701825"/>
              </a:xfrm>
              <a:custGeom>
                <a:avLst/>
                <a:gdLst/>
                <a:ahLst/>
                <a:cxnLst/>
                <a:rect l="l" t="t" r="r" b="b"/>
                <a:pathLst>
                  <a:path w="28073" h="28073" fill="none" extrusionOk="0">
                    <a:moveTo>
                      <a:pt x="28073" y="14037"/>
                    </a:moveTo>
                    <a:lnTo>
                      <a:pt x="28073" y="14037"/>
                    </a:lnTo>
                    <a:lnTo>
                      <a:pt x="28073" y="14774"/>
                    </a:lnTo>
                    <a:lnTo>
                      <a:pt x="28018" y="15484"/>
                    </a:lnTo>
                    <a:lnTo>
                      <a:pt x="27909" y="16167"/>
                    </a:lnTo>
                    <a:lnTo>
                      <a:pt x="27800" y="16877"/>
                    </a:lnTo>
                    <a:lnTo>
                      <a:pt x="27636" y="17559"/>
                    </a:lnTo>
                    <a:lnTo>
                      <a:pt x="27445" y="18215"/>
                    </a:lnTo>
                    <a:lnTo>
                      <a:pt x="27226" y="18870"/>
                    </a:lnTo>
                    <a:lnTo>
                      <a:pt x="26981" y="19498"/>
                    </a:lnTo>
                    <a:lnTo>
                      <a:pt x="26708" y="20126"/>
                    </a:lnTo>
                    <a:lnTo>
                      <a:pt x="26380" y="20727"/>
                    </a:lnTo>
                    <a:lnTo>
                      <a:pt x="26052" y="21328"/>
                    </a:lnTo>
                    <a:lnTo>
                      <a:pt x="25670" y="21901"/>
                    </a:lnTo>
                    <a:lnTo>
                      <a:pt x="25287" y="22447"/>
                    </a:lnTo>
                    <a:lnTo>
                      <a:pt x="24878" y="22966"/>
                    </a:lnTo>
                    <a:lnTo>
                      <a:pt x="24441" y="23485"/>
                    </a:lnTo>
                    <a:lnTo>
                      <a:pt x="23977" y="23977"/>
                    </a:lnTo>
                    <a:lnTo>
                      <a:pt x="23485" y="24441"/>
                    </a:lnTo>
                    <a:lnTo>
                      <a:pt x="22966" y="24878"/>
                    </a:lnTo>
                    <a:lnTo>
                      <a:pt x="22447" y="25287"/>
                    </a:lnTo>
                    <a:lnTo>
                      <a:pt x="21874" y="25697"/>
                    </a:lnTo>
                    <a:lnTo>
                      <a:pt x="21328" y="26052"/>
                    </a:lnTo>
                    <a:lnTo>
                      <a:pt x="20727" y="26380"/>
                    </a:lnTo>
                    <a:lnTo>
                      <a:pt x="20126" y="26707"/>
                    </a:lnTo>
                    <a:lnTo>
                      <a:pt x="19498" y="26980"/>
                    </a:lnTo>
                    <a:lnTo>
                      <a:pt x="18870" y="27226"/>
                    </a:lnTo>
                    <a:lnTo>
                      <a:pt x="18215" y="27445"/>
                    </a:lnTo>
                    <a:lnTo>
                      <a:pt x="17532" y="27636"/>
                    </a:lnTo>
                    <a:lnTo>
                      <a:pt x="16877" y="27800"/>
                    </a:lnTo>
                    <a:lnTo>
                      <a:pt x="16167" y="27909"/>
                    </a:lnTo>
                    <a:lnTo>
                      <a:pt x="15457" y="28018"/>
                    </a:lnTo>
                    <a:lnTo>
                      <a:pt x="14747" y="28073"/>
                    </a:lnTo>
                    <a:lnTo>
                      <a:pt x="14037" y="28073"/>
                    </a:lnTo>
                    <a:lnTo>
                      <a:pt x="14037" y="28073"/>
                    </a:lnTo>
                    <a:lnTo>
                      <a:pt x="13299" y="28073"/>
                    </a:lnTo>
                    <a:lnTo>
                      <a:pt x="12589" y="28018"/>
                    </a:lnTo>
                    <a:lnTo>
                      <a:pt x="11907" y="27909"/>
                    </a:lnTo>
                    <a:lnTo>
                      <a:pt x="11197" y="27800"/>
                    </a:lnTo>
                    <a:lnTo>
                      <a:pt x="10514" y="27636"/>
                    </a:lnTo>
                    <a:lnTo>
                      <a:pt x="9859" y="27445"/>
                    </a:lnTo>
                    <a:lnTo>
                      <a:pt x="9203" y="27226"/>
                    </a:lnTo>
                    <a:lnTo>
                      <a:pt x="8575" y="26980"/>
                    </a:lnTo>
                    <a:lnTo>
                      <a:pt x="7947" y="26707"/>
                    </a:lnTo>
                    <a:lnTo>
                      <a:pt x="7346" y="26380"/>
                    </a:lnTo>
                    <a:lnTo>
                      <a:pt x="6745" y="26052"/>
                    </a:lnTo>
                    <a:lnTo>
                      <a:pt x="6172" y="25697"/>
                    </a:lnTo>
                    <a:lnTo>
                      <a:pt x="5626" y="25287"/>
                    </a:lnTo>
                    <a:lnTo>
                      <a:pt x="5107" y="24878"/>
                    </a:lnTo>
                    <a:lnTo>
                      <a:pt x="4588" y="24441"/>
                    </a:lnTo>
                    <a:lnTo>
                      <a:pt x="4097" y="23977"/>
                    </a:lnTo>
                    <a:lnTo>
                      <a:pt x="3632" y="23485"/>
                    </a:lnTo>
                    <a:lnTo>
                      <a:pt x="3195" y="22966"/>
                    </a:lnTo>
                    <a:lnTo>
                      <a:pt x="2786" y="22447"/>
                    </a:lnTo>
                    <a:lnTo>
                      <a:pt x="2376" y="21901"/>
                    </a:lnTo>
                    <a:lnTo>
                      <a:pt x="2021" y="21328"/>
                    </a:lnTo>
                    <a:lnTo>
                      <a:pt x="1693" y="20727"/>
                    </a:lnTo>
                    <a:lnTo>
                      <a:pt x="1366" y="20126"/>
                    </a:lnTo>
                    <a:lnTo>
                      <a:pt x="1093" y="19498"/>
                    </a:lnTo>
                    <a:lnTo>
                      <a:pt x="847" y="18870"/>
                    </a:lnTo>
                    <a:lnTo>
                      <a:pt x="628" y="18215"/>
                    </a:lnTo>
                    <a:lnTo>
                      <a:pt x="437" y="17559"/>
                    </a:lnTo>
                    <a:lnTo>
                      <a:pt x="273" y="16877"/>
                    </a:lnTo>
                    <a:lnTo>
                      <a:pt x="137" y="16167"/>
                    </a:lnTo>
                    <a:lnTo>
                      <a:pt x="55" y="15484"/>
                    </a:lnTo>
                    <a:lnTo>
                      <a:pt x="0" y="14774"/>
                    </a:lnTo>
                    <a:lnTo>
                      <a:pt x="0" y="14037"/>
                    </a:lnTo>
                    <a:lnTo>
                      <a:pt x="0" y="14037"/>
                    </a:lnTo>
                    <a:lnTo>
                      <a:pt x="0" y="13327"/>
                    </a:lnTo>
                    <a:lnTo>
                      <a:pt x="55" y="12589"/>
                    </a:lnTo>
                    <a:lnTo>
                      <a:pt x="137" y="11907"/>
                    </a:lnTo>
                    <a:lnTo>
                      <a:pt x="273" y="11197"/>
                    </a:lnTo>
                    <a:lnTo>
                      <a:pt x="437" y="10541"/>
                    </a:lnTo>
                    <a:lnTo>
                      <a:pt x="628" y="9858"/>
                    </a:lnTo>
                    <a:lnTo>
                      <a:pt x="847" y="9203"/>
                    </a:lnTo>
                    <a:lnTo>
                      <a:pt x="1093" y="8575"/>
                    </a:lnTo>
                    <a:lnTo>
                      <a:pt x="1366" y="7947"/>
                    </a:lnTo>
                    <a:lnTo>
                      <a:pt x="1693" y="7346"/>
                    </a:lnTo>
                    <a:lnTo>
                      <a:pt x="2021" y="6745"/>
                    </a:lnTo>
                    <a:lnTo>
                      <a:pt x="2376" y="6172"/>
                    </a:lnTo>
                    <a:lnTo>
                      <a:pt x="2786" y="5626"/>
                    </a:lnTo>
                    <a:lnTo>
                      <a:pt x="3195" y="5107"/>
                    </a:lnTo>
                    <a:lnTo>
                      <a:pt x="3632" y="4588"/>
                    </a:lnTo>
                    <a:lnTo>
                      <a:pt x="4097" y="4096"/>
                    </a:lnTo>
                    <a:lnTo>
                      <a:pt x="4588" y="3632"/>
                    </a:lnTo>
                    <a:lnTo>
                      <a:pt x="5107" y="3195"/>
                    </a:lnTo>
                    <a:lnTo>
                      <a:pt x="5626" y="2786"/>
                    </a:lnTo>
                    <a:lnTo>
                      <a:pt x="6172" y="2403"/>
                    </a:lnTo>
                    <a:lnTo>
                      <a:pt x="6745" y="2021"/>
                    </a:lnTo>
                    <a:lnTo>
                      <a:pt x="7346" y="1693"/>
                    </a:lnTo>
                    <a:lnTo>
                      <a:pt x="7947" y="1366"/>
                    </a:lnTo>
                    <a:lnTo>
                      <a:pt x="8575" y="1093"/>
                    </a:lnTo>
                    <a:lnTo>
                      <a:pt x="9203" y="847"/>
                    </a:lnTo>
                    <a:lnTo>
                      <a:pt x="9859" y="628"/>
                    </a:lnTo>
                    <a:lnTo>
                      <a:pt x="10514" y="437"/>
                    </a:lnTo>
                    <a:lnTo>
                      <a:pt x="11197" y="273"/>
                    </a:lnTo>
                    <a:lnTo>
                      <a:pt x="11907" y="164"/>
                    </a:lnTo>
                    <a:lnTo>
                      <a:pt x="12589" y="55"/>
                    </a:lnTo>
                    <a:lnTo>
                      <a:pt x="13299" y="0"/>
                    </a:lnTo>
                    <a:lnTo>
                      <a:pt x="14037" y="0"/>
                    </a:lnTo>
                    <a:lnTo>
                      <a:pt x="14037" y="0"/>
                    </a:lnTo>
                    <a:lnTo>
                      <a:pt x="14747" y="0"/>
                    </a:lnTo>
                    <a:lnTo>
                      <a:pt x="15457" y="55"/>
                    </a:lnTo>
                    <a:lnTo>
                      <a:pt x="16167" y="164"/>
                    </a:lnTo>
                    <a:lnTo>
                      <a:pt x="16877" y="273"/>
                    </a:lnTo>
                    <a:lnTo>
                      <a:pt x="17532" y="437"/>
                    </a:lnTo>
                    <a:lnTo>
                      <a:pt x="18215" y="628"/>
                    </a:lnTo>
                    <a:lnTo>
                      <a:pt x="18870" y="847"/>
                    </a:lnTo>
                    <a:lnTo>
                      <a:pt x="19498" y="1093"/>
                    </a:lnTo>
                    <a:lnTo>
                      <a:pt x="20126" y="1366"/>
                    </a:lnTo>
                    <a:lnTo>
                      <a:pt x="20727" y="1693"/>
                    </a:lnTo>
                    <a:lnTo>
                      <a:pt x="21328" y="2021"/>
                    </a:lnTo>
                    <a:lnTo>
                      <a:pt x="21874" y="2403"/>
                    </a:lnTo>
                    <a:lnTo>
                      <a:pt x="22447" y="2786"/>
                    </a:lnTo>
                    <a:lnTo>
                      <a:pt x="22966" y="3195"/>
                    </a:lnTo>
                    <a:lnTo>
                      <a:pt x="23485" y="3632"/>
                    </a:lnTo>
                    <a:lnTo>
                      <a:pt x="23977" y="4096"/>
                    </a:lnTo>
                    <a:lnTo>
                      <a:pt x="24441" y="4588"/>
                    </a:lnTo>
                    <a:lnTo>
                      <a:pt x="24878" y="5107"/>
                    </a:lnTo>
                    <a:lnTo>
                      <a:pt x="25287" y="5626"/>
                    </a:lnTo>
                    <a:lnTo>
                      <a:pt x="25670" y="6172"/>
                    </a:lnTo>
                    <a:lnTo>
                      <a:pt x="26052" y="6745"/>
                    </a:lnTo>
                    <a:lnTo>
                      <a:pt x="26380" y="7346"/>
                    </a:lnTo>
                    <a:lnTo>
                      <a:pt x="26708" y="7947"/>
                    </a:lnTo>
                    <a:lnTo>
                      <a:pt x="26981" y="8575"/>
                    </a:lnTo>
                    <a:lnTo>
                      <a:pt x="27226" y="9203"/>
                    </a:lnTo>
                    <a:lnTo>
                      <a:pt x="27445" y="9858"/>
                    </a:lnTo>
                    <a:lnTo>
                      <a:pt x="27636" y="10541"/>
                    </a:lnTo>
                    <a:lnTo>
                      <a:pt x="27800" y="11197"/>
                    </a:lnTo>
                    <a:lnTo>
                      <a:pt x="27909" y="11907"/>
                    </a:lnTo>
                    <a:lnTo>
                      <a:pt x="28018" y="12589"/>
                    </a:lnTo>
                    <a:lnTo>
                      <a:pt x="28073" y="13327"/>
                    </a:lnTo>
                    <a:lnTo>
                      <a:pt x="28073" y="14037"/>
                    </a:lnTo>
                    <a:lnTo>
                      <a:pt x="28073" y="1403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2" name="Google Shape;3212;p50"/>
            <p:cNvGrpSpPr/>
            <p:nvPr/>
          </p:nvGrpSpPr>
          <p:grpSpPr>
            <a:xfrm rot="10800000">
              <a:off x="7803575" y="-994737"/>
              <a:ext cx="2564225" cy="2564225"/>
              <a:chOff x="6656000" y="-739687"/>
              <a:chExt cx="2564225" cy="2564225"/>
            </a:xfrm>
          </p:grpSpPr>
          <p:sp>
            <p:nvSpPr>
              <p:cNvPr id="3213" name="Google Shape;3213;p50"/>
              <p:cNvSpPr/>
              <p:nvPr/>
            </p:nvSpPr>
            <p:spPr>
              <a:xfrm>
                <a:off x="6656000" y="-739687"/>
                <a:ext cx="256422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69" h="102569" fill="none" extrusionOk="0">
                    <a:moveTo>
                      <a:pt x="0" y="102569"/>
                    </a:moveTo>
                    <a:lnTo>
                      <a:pt x="102569" y="1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50"/>
              <p:cNvSpPr/>
              <p:nvPr/>
            </p:nvSpPr>
            <p:spPr>
              <a:xfrm>
                <a:off x="8023450" y="-54937"/>
                <a:ext cx="944175" cy="944200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37768" fill="none" extrusionOk="0">
                    <a:moveTo>
                      <a:pt x="37767" y="1"/>
                    </a:moveTo>
                    <a:lnTo>
                      <a:pt x="0" y="37767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5" name="Google Shape;3215;p50"/>
            <p:cNvGrpSpPr/>
            <p:nvPr/>
          </p:nvGrpSpPr>
          <p:grpSpPr>
            <a:xfrm rot="10800000">
              <a:off x="352788" y="1272950"/>
              <a:ext cx="266275" cy="167950"/>
              <a:chOff x="3924250" y="4741138"/>
              <a:chExt cx="266275" cy="167950"/>
            </a:xfrm>
          </p:grpSpPr>
          <p:sp>
            <p:nvSpPr>
              <p:cNvPr id="3216" name="Google Shape;3216;p50"/>
              <p:cNvSpPr/>
              <p:nvPr/>
            </p:nvSpPr>
            <p:spPr>
              <a:xfrm>
                <a:off x="3924250" y="4741138"/>
                <a:ext cx="16730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4" y="3714"/>
                    </a:lnTo>
                    <a:lnTo>
                      <a:pt x="6609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2" y="4943"/>
                    </a:lnTo>
                    <a:lnTo>
                      <a:pt x="6118" y="5243"/>
                    </a:lnTo>
                    <a:lnTo>
                      <a:pt x="5927" y="5489"/>
                    </a:lnTo>
                    <a:lnTo>
                      <a:pt x="5708" y="5735"/>
                    </a:lnTo>
                    <a:lnTo>
                      <a:pt x="5462" y="5953"/>
                    </a:lnTo>
                    <a:lnTo>
                      <a:pt x="5217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3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32" y="6718"/>
                    </a:lnTo>
                    <a:lnTo>
                      <a:pt x="3332" y="6718"/>
                    </a:lnTo>
                    <a:lnTo>
                      <a:pt x="3005" y="6690"/>
                    </a:lnTo>
                    <a:lnTo>
                      <a:pt x="2650" y="6636"/>
                    </a:lnTo>
                    <a:lnTo>
                      <a:pt x="2349" y="6554"/>
                    </a:lnTo>
                    <a:lnTo>
                      <a:pt x="2022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02" y="5953"/>
                    </a:lnTo>
                    <a:lnTo>
                      <a:pt x="957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383" y="4943"/>
                    </a:lnTo>
                    <a:lnTo>
                      <a:pt x="247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1" y="3714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1" y="3004"/>
                    </a:lnTo>
                    <a:lnTo>
                      <a:pt x="55" y="2676"/>
                    </a:lnTo>
                    <a:lnTo>
                      <a:pt x="137" y="2348"/>
                    </a:lnTo>
                    <a:lnTo>
                      <a:pt x="247" y="2048"/>
                    </a:lnTo>
                    <a:lnTo>
                      <a:pt x="383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57" y="983"/>
                    </a:lnTo>
                    <a:lnTo>
                      <a:pt x="1202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22" y="273"/>
                    </a:lnTo>
                    <a:lnTo>
                      <a:pt x="2349" y="164"/>
                    </a:lnTo>
                    <a:lnTo>
                      <a:pt x="2650" y="82"/>
                    </a:lnTo>
                    <a:lnTo>
                      <a:pt x="3005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3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7" y="573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7" y="1229"/>
                    </a:lnTo>
                    <a:lnTo>
                      <a:pt x="6118" y="1475"/>
                    </a:lnTo>
                    <a:lnTo>
                      <a:pt x="6282" y="1775"/>
                    </a:lnTo>
                    <a:lnTo>
                      <a:pt x="6418" y="2048"/>
                    </a:lnTo>
                    <a:lnTo>
                      <a:pt x="6527" y="2348"/>
                    </a:lnTo>
                    <a:lnTo>
                      <a:pt x="6609" y="2676"/>
                    </a:lnTo>
                    <a:lnTo>
                      <a:pt x="6664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50"/>
              <p:cNvSpPr/>
              <p:nvPr/>
            </p:nvSpPr>
            <p:spPr>
              <a:xfrm>
                <a:off x="4023250" y="4741138"/>
                <a:ext cx="167275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91" y="3714"/>
                    </a:lnTo>
                    <a:lnTo>
                      <a:pt x="6636" y="4042"/>
                    </a:lnTo>
                    <a:lnTo>
                      <a:pt x="6554" y="4342"/>
                    </a:lnTo>
                    <a:lnTo>
                      <a:pt x="6445" y="4670"/>
                    </a:lnTo>
                    <a:lnTo>
                      <a:pt x="6309" y="4943"/>
                    </a:lnTo>
                    <a:lnTo>
                      <a:pt x="6117" y="5243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89" y="5953"/>
                    </a:lnTo>
                    <a:lnTo>
                      <a:pt x="5216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59" y="6718"/>
                    </a:lnTo>
                    <a:lnTo>
                      <a:pt x="3359" y="6718"/>
                    </a:lnTo>
                    <a:lnTo>
                      <a:pt x="3004" y="6690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29" y="5953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410" y="4943"/>
                    </a:lnTo>
                    <a:lnTo>
                      <a:pt x="273" y="4670"/>
                    </a:lnTo>
                    <a:lnTo>
                      <a:pt x="164" y="4342"/>
                    </a:lnTo>
                    <a:lnTo>
                      <a:pt x="82" y="4042"/>
                    </a:lnTo>
                    <a:lnTo>
                      <a:pt x="28" y="3714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28" y="3004"/>
                    </a:lnTo>
                    <a:lnTo>
                      <a:pt x="82" y="2676"/>
                    </a:lnTo>
                    <a:lnTo>
                      <a:pt x="164" y="2348"/>
                    </a:lnTo>
                    <a:lnTo>
                      <a:pt x="273" y="2048"/>
                    </a:lnTo>
                    <a:lnTo>
                      <a:pt x="410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29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4" y="27"/>
                    </a:lnTo>
                    <a:lnTo>
                      <a:pt x="3359" y="0"/>
                    </a:lnTo>
                    <a:lnTo>
                      <a:pt x="3359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3"/>
                    </a:lnTo>
                    <a:lnTo>
                      <a:pt x="5489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309" y="1775"/>
                    </a:lnTo>
                    <a:lnTo>
                      <a:pt x="6445" y="2048"/>
                    </a:lnTo>
                    <a:lnTo>
                      <a:pt x="6554" y="2348"/>
                    </a:lnTo>
                    <a:lnTo>
                      <a:pt x="6636" y="2676"/>
                    </a:lnTo>
                    <a:lnTo>
                      <a:pt x="6691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18" name="Google Shape;3218;p50"/>
            <p:cNvSpPr/>
            <p:nvPr/>
          </p:nvSpPr>
          <p:spPr>
            <a:xfrm rot="10800000">
              <a:off x="-423425" y="3749300"/>
              <a:ext cx="944175" cy="944200"/>
            </a:xfrm>
            <a:custGeom>
              <a:avLst/>
              <a:gdLst/>
              <a:ahLst/>
              <a:cxnLst/>
              <a:rect l="l" t="t" r="r" b="b"/>
              <a:pathLst>
                <a:path w="37767" h="37768" fill="none" extrusionOk="0">
                  <a:moveTo>
                    <a:pt x="37767" y="1"/>
                  </a:moveTo>
                  <a:lnTo>
                    <a:pt x="0" y="37767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0"/>
            <p:cNvSpPr/>
            <p:nvPr/>
          </p:nvSpPr>
          <p:spPr>
            <a:xfrm rot="10800000">
              <a:off x="-1058937" y="-550737"/>
              <a:ext cx="2564225" cy="2564225"/>
            </a:xfrm>
            <a:custGeom>
              <a:avLst/>
              <a:gdLst/>
              <a:ahLst/>
              <a:cxnLst/>
              <a:rect l="l" t="t" r="r" b="b"/>
              <a:pathLst>
                <a:path w="102569" h="102569" fill="none" extrusionOk="0">
                  <a:moveTo>
                    <a:pt x="0" y="102569"/>
                  </a:moveTo>
                  <a:lnTo>
                    <a:pt x="102569" y="1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772;p42">
            <a:extLst>
              <a:ext uri="{FF2B5EF4-FFF2-40B4-BE49-F238E27FC236}">
                <a16:creationId xmlns:a16="http://schemas.microsoft.com/office/drawing/2014/main" id="{7B8CA6B3-0B01-784F-961A-16D32CC7FE50}"/>
              </a:ext>
            </a:extLst>
          </p:cNvPr>
          <p:cNvSpPr txBox="1">
            <a:spLocks/>
          </p:cNvSpPr>
          <p:nvPr/>
        </p:nvSpPr>
        <p:spPr>
          <a:xfrm>
            <a:off x="571225" y="222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Screenshots for the outputs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EE2C7CD8-7731-5C42-A47A-267C42C533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12" y="1842685"/>
            <a:ext cx="5943600" cy="227520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F0FD661-CC08-8A4D-BA07-9D1D6690DA02}"/>
              </a:ext>
            </a:extLst>
          </p:cNvPr>
          <p:cNvSpPr/>
          <p:nvPr/>
        </p:nvSpPr>
        <p:spPr>
          <a:xfrm rot="5400000">
            <a:off x="691099" y="3133269"/>
            <a:ext cx="1784378" cy="205740"/>
          </a:xfrm>
          <a:prstGeom prst="rect">
            <a:avLst/>
          </a:prstGeom>
          <a:solidFill>
            <a:srgbClr val="7FD1D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F1F785-A15E-0E4D-8D3C-672A8F1EAC05}"/>
              </a:ext>
            </a:extLst>
          </p:cNvPr>
          <p:cNvSpPr/>
          <p:nvPr/>
        </p:nvSpPr>
        <p:spPr>
          <a:xfrm>
            <a:off x="726827" y="2544014"/>
            <a:ext cx="5974422" cy="174625"/>
          </a:xfrm>
          <a:prstGeom prst="rect">
            <a:avLst/>
          </a:prstGeom>
          <a:solidFill>
            <a:srgbClr val="7FD1D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09555B-4B17-E344-84F5-98CE6AA634EA}"/>
              </a:ext>
            </a:extLst>
          </p:cNvPr>
          <p:cNvSpPr/>
          <p:nvPr/>
        </p:nvSpPr>
        <p:spPr>
          <a:xfrm>
            <a:off x="2094279" y="2361134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6AA5FC-0900-D74C-8535-96B9739A287A}"/>
              </a:ext>
            </a:extLst>
          </p:cNvPr>
          <p:cNvSpPr/>
          <p:nvPr/>
        </p:nvSpPr>
        <p:spPr>
          <a:xfrm>
            <a:off x="2094279" y="3203716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2EC959-6375-E545-88F8-E6E2F17353E0}"/>
              </a:ext>
            </a:extLst>
          </p:cNvPr>
          <p:cNvSpPr/>
          <p:nvPr/>
        </p:nvSpPr>
        <p:spPr>
          <a:xfrm>
            <a:off x="2094279" y="3871673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A88C12-A567-F34F-A27C-24FC63C7034A}"/>
              </a:ext>
            </a:extLst>
          </p:cNvPr>
          <p:cNvSpPr/>
          <p:nvPr/>
        </p:nvSpPr>
        <p:spPr>
          <a:xfrm>
            <a:off x="3356189" y="2369548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F832F16-E48E-474C-9E98-0A50799B97AE}"/>
              </a:ext>
            </a:extLst>
          </p:cNvPr>
          <p:cNvSpPr/>
          <p:nvPr/>
        </p:nvSpPr>
        <p:spPr>
          <a:xfrm>
            <a:off x="3356189" y="3215164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326204B-6655-C047-BBE3-AF07AACC4802}"/>
              </a:ext>
            </a:extLst>
          </p:cNvPr>
          <p:cNvSpPr/>
          <p:nvPr/>
        </p:nvSpPr>
        <p:spPr>
          <a:xfrm>
            <a:off x="3356189" y="3865055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251D2B06-79C1-E544-BC5D-FA1AA43371A9}"/>
              </a:ext>
            </a:extLst>
          </p:cNvPr>
          <p:cNvSpPr txBox="1"/>
          <p:nvPr/>
        </p:nvSpPr>
        <p:spPr>
          <a:xfrm>
            <a:off x="718037" y="1226196"/>
            <a:ext cx="5488402" cy="60579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red highlight (   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refers to the changed number.</a:t>
            </a:r>
            <a:endParaRPr lang="en-S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3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2D777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Take the 1</a:t>
            </a:r>
            <a:r>
              <a:rPr lang="en-US" sz="1200" baseline="30000" dirty="0">
                <a:solidFill>
                  <a:srgbClr val="2D777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</a:t>
            </a:r>
            <a:r>
              <a:rPr lang="en-US" sz="1200" dirty="0">
                <a:solidFill>
                  <a:srgbClr val="2D777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row and 1</a:t>
            </a:r>
            <a:r>
              <a:rPr lang="en-US" sz="1200" baseline="30000" dirty="0">
                <a:solidFill>
                  <a:srgbClr val="2D777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</a:t>
            </a:r>
            <a:r>
              <a:rPr lang="en-US" sz="1200" dirty="0">
                <a:solidFill>
                  <a:srgbClr val="2D777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column from D(0) then use the equation to calculate D(1)</a:t>
            </a:r>
            <a:endParaRPr lang="en-SA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S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19EC75C-2984-6A48-B820-E4E92A671501}"/>
              </a:ext>
            </a:extLst>
          </p:cNvPr>
          <p:cNvSpPr/>
          <p:nvPr/>
        </p:nvSpPr>
        <p:spPr>
          <a:xfrm>
            <a:off x="2033319" y="1265485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5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5" name="Google Shape;3205;p50"/>
          <p:cNvGrpSpPr/>
          <p:nvPr/>
        </p:nvGrpSpPr>
        <p:grpSpPr>
          <a:xfrm>
            <a:off x="-1058937" y="-994737"/>
            <a:ext cx="11426738" cy="7509043"/>
            <a:chOff x="-1058937" y="-994737"/>
            <a:chExt cx="11426738" cy="7509043"/>
          </a:xfrm>
        </p:grpSpPr>
        <p:sp>
          <p:nvSpPr>
            <p:cNvPr id="3206" name="Google Shape;3206;p50"/>
            <p:cNvSpPr/>
            <p:nvPr/>
          </p:nvSpPr>
          <p:spPr>
            <a:xfrm flipH="1">
              <a:off x="-1058930" y="4299132"/>
              <a:ext cx="2215174" cy="2215174"/>
            </a:xfrm>
            <a:custGeom>
              <a:avLst/>
              <a:gdLst/>
              <a:ahLst/>
              <a:cxnLst/>
              <a:rect l="l" t="t" r="r" b="b"/>
              <a:pathLst>
                <a:path w="72285" h="72285" fill="none" extrusionOk="0">
                  <a:moveTo>
                    <a:pt x="72285" y="36129"/>
                  </a:moveTo>
                  <a:lnTo>
                    <a:pt x="72285" y="36129"/>
                  </a:lnTo>
                  <a:lnTo>
                    <a:pt x="72285" y="35200"/>
                  </a:lnTo>
                  <a:lnTo>
                    <a:pt x="72257" y="34272"/>
                  </a:lnTo>
                  <a:lnTo>
                    <a:pt x="72203" y="33371"/>
                  </a:lnTo>
                  <a:lnTo>
                    <a:pt x="72121" y="32442"/>
                  </a:lnTo>
                  <a:lnTo>
                    <a:pt x="72012" y="31541"/>
                  </a:lnTo>
                  <a:lnTo>
                    <a:pt x="71875" y="30640"/>
                  </a:lnTo>
                  <a:lnTo>
                    <a:pt x="71738" y="29739"/>
                  </a:lnTo>
                  <a:lnTo>
                    <a:pt x="71575" y="28865"/>
                  </a:lnTo>
                  <a:lnTo>
                    <a:pt x="71383" y="27991"/>
                  </a:lnTo>
                  <a:lnTo>
                    <a:pt x="71165" y="27117"/>
                  </a:lnTo>
                  <a:lnTo>
                    <a:pt x="70919" y="26244"/>
                  </a:lnTo>
                  <a:lnTo>
                    <a:pt x="70673" y="25397"/>
                  </a:lnTo>
                  <a:lnTo>
                    <a:pt x="70400" y="24550"/>
                  </a:lnTo>
                  <a:lnTo>
                    <a:pt x="70100" y="23704"/>
                  </a:lnTo>
                  <a:lnTo>
                    <a:pt x="69800" y="22885"/>
                  </a:lnTo>
                  <a:lnTo>
                    <a:pt x="69445" y="22065"/>
                  </a:lnTo>
                  <a:lnTo>
                    <a:pt x="69117" y="21274"/>
                  </a:lnTo>
                  <a:lnTo>
                    <a:pt x="68735" y="20482"/>
                  </a:lnTo>
                  <a:lnTo>
                    <a:pt x="68352" y="19690"/>
                  </a:lnTo>
                  <a:lnTo>
                    <a:pt x="67943" y="18925"/>
                  </a:lnTo>
                  <a:lnTo>
                    <a:pt x="67506" y="18160"/>
                  </a:lnTo>
                  <a:lnTo>
                    <a:pt x="67069" y="17396"/>
                  </a:lnTo>
                  <a:lnTo>
                    <a:pt x="66605" y="16658"/>
                  </a:lnTo>
                  <a:lnTo>
                    <a:pt x="66113" y="15921"/>
                  </a:lnTo>
                  <a:lnTo>
                    <a:pt x="65621" y="15211"/>
                  </a:lnTo>
                  <a:lnTo>
                    <a:pt x="65103" y="14501"/>
                  </a:lnTo>
                  <a:lnTo>
                    <a:pt x="64584" y="13818"/>
                  </a:lnTo>
                  <a:lnTo>
                    <a:pt x="64038" y="13136"/>
                  </a:lnTo>
                  <a:lnTo>
                    <a:pt x="63491" y="12480"/>
                  </a:lnTo>
                  <a:lnTo>
                    <a:pt x="62918" y="11825"/>
                  </a:lnTo>
                  <a:lnTo>
                    <a:pt x="62317" y="11197"/>
                  </a:lnTo>
                  <a:lnTo>
                    <a:pt x="61716" y="10569"/>
                  </a:lnTo>
                  <a:lnTo>
                    <a:pt x="61088" y="9968"/>
                  </a:lnTo>
                  <a:lnTo>
                    <a:pt x="60460" y="9395"/>
                  </a:lnTo>
                  <a:lnTo>
                    <a:pt x="59805" y="8821"/>
                  </a:lnTo>
                  <a:lnTo>
                    <a:pt x="59149" y="8248"/>
                  </a:lnTo>
                  <a:lnTo>
                    <a:pt x="58467" y="7702"/>
                  </a:lnTo>
                  <a:lnTo>
                    <a:pt x="57784" y="7183"/>
                  </a:lnTo>
                  <a:lnTo>
                    <a:pt x="57074" y="6664"/>
                  </a:lnTo>
                  <a:lnTo>
                    <a:pt x="56364" y="6172"/>
                  </a:lnTo>
                  <a:lnTo>
                    <a:pt x="55627" y="5681"/>
                  </a:lnTo>
                  <a:lnTo>
                    <a:pt x="54889" y="5217"/>
                  </a:lnTo>
                  <a:lnTo>
                    <a:pt x="54152" y="4780"/>
                  </a:lnTo>
                  <a:lnTo>
                    <a:pt x="53388" y="4370"/>
                  </a:lnTo>
                  <a:lnTo>
                    <a:pt x="52596" y="3960"/>
                  </a:lnTo>
                  <a:lnTo>
                    <a:pt x="51831" y="3551"/>
                  </a:lnTo>
                  <a:lnTo>
                    <a:pt x="51039" y="3196"/>
                  </a:lnTo>
                  <a:lnTo>
                    <a:pt x="50220" y="2841"/>
                  </a:lnTo>
                  <a:lnTo>
                    <a:pt x="49401" y="2513"/>
                  </a:lnTo>
                  <a:lnTo>
                    <a:pt x="48581" y="2185"/>
                  </a:lnTo>
                  <a:lnTo>
                    <a:pt x="47735" y="1885"/>
                  </a:lnTo>
                  <a:lnTo>
                    <a:pt x="46888" y="1612"/>
                  </a:lnTo>
                  <a:lnTo>
                    <a:pt x="46042" y="1366"/>
                  </a:lnTo>
                  <a:lnTo>
                    <a:pt x="45195" y="1120"/>
                  </a:lnTo>
                  <a:lnTo>
                    <a:pt x="44321" y="929"/>
                  </a:lnTo>
                  <a:lnTo>
                    <a:pt x="43447" y="738"/>
                  </a:lnTo>
                  <a:lnTo>
                    <a:pt x="42546" y="547"/>
                  </a:lnTo>
                  <a:lnTo>
                    <a:pt x="41645" y="410"/>
                  </a:lnTo>
                  <a:lnTo>
                    <a:pt x="40744" y="274"/>
                  </a:lnTo>
                  <a:lnTo>
                    <a:pt x="39843" y="192"/>
                  </a:lnTo>
                  <a:lnTo>
                    <a:pt x="38942" y="110"/>
                  </a:lnTo>
                  <a:lnTo>
                    <a:pt x="38013" y="55"/>
                  </a:lnTo>
                  <a:lnTo>
                    <a:pt x="37085" y="1"/>
                  </a:lnTo>
                  <a:lnTo>
                    <a:pt x="36156" y="1"/>
                  </a:lnTo>
                  <a:lnTo>
                    <a:pt x="36156" y="1"/>
                  </a:lnTo>
                  <a:lnTo>
                    <a:pt x="35228" y="1"/>
                  </a:lnTo>
                  <a:lnTo>
                    <a:pt x="34299" y="55"/>
                  </a:lnTo>
                  <a:lnTo>
                    <a:pt x="33371" y="110"/>
                  </a:lnTo>
                  <a:lnTo>
                    <a:pt x="32442" y="192"/>
                  </a:lnTo>
                  <a:lnTo>
                    <a:pt x="31541" y="274"/>
                  </a:lnTo>
                  <a:lnTo>
                    <a:pt x="30640" y="410"/>
                  </a:lnTo>
                  <a:lnTo>
                    <a:pt x="29766" y="547"/>
                  </a:lnTo>
                  <a:lnTo>
                    <a:pt x="28865" y="738"/>
                  </a:lnTo>
                  <a:lnTo>
                    <a:pt x="27991" y="929"/>
                  </a:lnTo>
                  <a:lnTo>
                    <a:pt x="27117" y="1120"/>
                  </a:lnTo>
                  <a:lnTo>
                    <a:pt x="26243" y="1366"/>
                  </a:lnTo>
                  <a:lnTo>
                    <a:pt x="25397" y="1612"/>
                  </a:lnTo>
                  <a:lnTo>
                    <a:pt x="24550" y="1885"/>
                  </a:lnTo>
                  <a:lnTo>
                    <a:pt x="23731" y="2185"/>
                  </a:lnTo>
                  <a:lnTo>
                    <a:pt x="22885" y="2513"/>
                  </a:lnTo>
                  <a:lnTo>
                    <a:pt x="22093" y="2841"/>
                  </a:lnTo>
                  <a:lnTo>
                    <a:pt x="21273" y="3196"/>
                  </a:lnTo>
                  <a:lnTo>
                    <a:pt x="20481" y="3551"/>
                  </a:lnTo>
                  <a:lnTo>
                    <a:pt x="19690" y="3960"/>
                  </a:lnTo>
                  <a:lnTo>
                    <a:pt x="18925" y="4370"/>
                  </a:lnTo>
                  <a:lnTo>
                    <a:pt x="18160" y="4780"/>
                  </a:lnTo>
                  <a:lnTo>
                    <a:pt x="17396" y="5217"/>
                  </a:lnTo>
                  <a:lnTo>
                    <a:pt x="16658" y="5681"/>
                  </a:lnTo>
                  <a:lnTo>
                    <a:pt x="15948" y="6172"/>
                  </a:lnTo>
                  <a:lnTo>
                    <a:pt x="15238" y="6664"/>
                  </a:lnTo>
                  <a:lnTo>
                    <a:pt x="14528" y="7183"/>
                  </a:lnTo>
                  <a:lnTo>
                    <a:pt x="13846" y="7702"/>
                  </a:lnTo>
                  <a:lnTo>
                    <a:pt x="13163" y="8248"/>
                  </a:lnTo>
                  <a:lnTo>
                    <a:pt x="12508" y="8821"/>
                  </a:lnTo>
                  <a:lnTo>
                    <a:pt x="11852" y="9395"/>
                  </a:lnTo>
                  <a:lnTo>
                    <a:pt x="11224" y="9968"/>
                  </a:lnTo>
                  <a:lnTo>
                    <a:pt x="10596" y="10569"/>
                  </a:lnTo>
                  <a:lnTo>
                    <a:pt x="9995" y="11197"/>
                  </a:lnTo>
                  <a:lnTo>
                    <a:pt x="9394" y="11825"/>
                  </a:lnTo>
                  <a:lnTo>
                    <a:pt x="8821" y="12480"/>
                  </a:lnTo>
                  <a:lnTo>
                    <a:pt x="8248" y="13136"/>
                  </a:lnTo>
                  <a:lnTo>
                    <a:pt x="7701" y="13818"/>
                  </a:lnTo>
                  <a:lnTo>
                    <a:pt x="7183" y="14501"/>
                  </a:lnTo>
                  <a:lnTo>
                    <a:pt x="6664" y="15211"/>
                  </a:lnTo>
                  <a:lnTo>
                    <a:pt x="6172" y="15921"/>
                  </a:lnTo>
                  <a:lnTo>
                    <a:pt x="5708" y="16658"/>
                  </a:lnTo>
                  <a:lnTo>
                    <a:pt x="5244" y="17396"/>
                  </a:lnTo>
                  <a:lnTo>
                    <a:pt x="4807" y="18160"/>
                  </a:lnTo>
                  <a:lnTo>
                    <a:pt x="4370" y="18925"/>
                  </a:lnTo>
                  <a:lnTo>
                    <a:pt x="3960" y="19690"/>
                  </a:lnTo>
                  <a:lnTo>
                    <a:pt x="3578" y="20482"/>
                  </a:lnTo>
                  <a:lnTo>
                    <a:pt x="3196" y="21274"/>
                  </a:lnTo>
                  <a:lnTo>
                    <a:pt x="2841" y="22065"/>
                  </a:lnTo>
                  <a:lnTo>
                    <a:pt x="2513" y="22885"/>
                  </a:lnTo>
                  <a:lnTo>
                    <a:pt x="2185" y="23704"/>
                  </a:lnTo>
                  <a:lnTo>
                    <a:pt x="1912" y="24550"/>
                  </a:lnTo>
                  <a:lnTo>
                    <a:pt x="1639" y="25397"/>
                  </a:lnTo>
                  <a:lnTo>
                    <a:pt x="1366" y="26244"/>
                  </a:lnTo>
                  <a:lnTo>
                    <a:pt x="1147" y="27117"/>
                  </a:lnTo>
                  <a:lnTo>
                    <a:pt x="929" y="27991"/>
                  </a:lnTo>
                  <a:lnTo>
                    <a:pt x="738" y="28865"/>
                  </a:lnTo>
                  <a:lnTo>
                    <a:pt x="574" y="29739"/>
                  </a:lnTo>
                  <a:lnTo>
                    <a:pt x="410" y="30640"/>
                  </a:lnTo>
                  <a:lnTo>
                    <a:pt x="301" y="31541"/>
                  </a:lnTo>
                  <a:lnTo>
                    <a:pt x="192" y="32442"/>
                  </a:lnTo>
                  <a:lnTo>
                    <a:pt x="110" y="33371"/>
                  </a:lnTo>
                  <a:lnTo>
                    <a:pt x="55" y="34272"/>
                  </a:lnTo>
                  <a:lnTo>
                    <a:pt x="28" y="35200"/>
                  </a:lnTo>
                  <a:lnTo>
                    <a:pt x="1" y="36129"/>
                  </a:lnTo>
                  <a:lnTo>
                    <a:pt x="1" y="36129"/>
                  </a:lnTo>
                  <a:lnTo>
                    <a:pt x="28" y="37085"/>
                  </a:lnTo>
                  <a:lnTo>
                    <a:pt x="55" y="38013"/>
                  </a:lnTo>
                  <a:lnTo>
                    <a:pt x="110" y="38914"/>
                  </a:lnTo>
                  <a:lnTo>
                    <a:pt x="192" y="39843"/>
                  </a:lnTo>
                  <a:lnTo>
                    <a:pt x="301" y="40744"/>
                  </a:lnTo>
                  <a:lnTo>
                    <a:pt x="410" y="41645"/>
                  </a:lnTo>
                  <a:lnTo>
                    <a:pt x="574" y="42546"/>
                  </a:lnTo>
                  <a:lnTo>
                    <a:pt x="738" y="43420"/>
                  </a:lnTo>
                  <a:lnTo>
                    <a:pt x="929" y="44294"/>
                  </a:lnTo>
                  <a:lnTo>
                    <a:pt x="1147" y="45168"/>
                  </a:lnTo>
                  <a:lnTo>
                    <a:pt x="1366" y="46042"/>
                  </a:lnTo>
                  <a:lnTo>
                    <a:pt x="1639" y="46888"/>
                  </a:lnTo>
                  <a:lnTo>
                    <a:pt x="1912" y="47735"/>
                  </a:lnTo>
                  <a:lnTo>
                    <a:pt x="2185" y="48581"/>
                  </a:lnTo>
                  <a:lnTo>
                    <a:pt x="2513" y="49401"/>
                  </a:lnTo>
                  <a:lnTo>
                    <a:pt x="2841" y="50220"/>
                  </a:lnTo>
                  <a:lnTo>
                    <a:pt x="3196" y="51012"/>
                  </a:lnTo>
                  <a:lnTo>
                    <a:pt x="3578" y="51804"/>
                  </a:lnTo>
                  <a:lnTo>
                    <a:pt x="3960" y="52596"/>
                  </a:lnTo>
                  <a:lnTo>
                    <a:pt x="4370" y="53360"/>
                  </a:lnTo>
                  <a:lnTo>
                    <a:pt x="4807" y="54125"/>
                  </a:lnTo>
                  <a:lnTo>
                    <a:pt x="5244" y="54889"/>
                  </a:lnTo>
                  <a:lnTo>
                    <a:pt x="5708" y="55627"/>
                  </a:lnTo>
                  <a:lnTo>
                    <a:pt x="6172" y="56337"/>
                  </a:lnTo>
                  <a:lnTo>
                    <a:pt x="6664" y="57074"/>
                  </a:lnTo>
                  <a:lnTo>
                    <a:pt x="7183" y="57757"/>
                  </a:lnTo>
                  <a:lnTo>
                    <a:pt x="7701" y="58467"/>
                  </a:lnTo>
                  <a:lnTo>
                    <a:pt x="8248" y="59122"/>
                  </a:lnTo>
                  <a:lnTo>
                    <a:pt x="8821" y="59805"/>
                  </a:lnTo>
                  <a:lnTo>
                    <a:pt x="9394" y="60433"/>
                  </a:lnTo>
                  <a:lnTo>
                    <a:pt x="9995" y="61088"/>
                  </a:lnTo>
                  <a:lnTo>
                    <a:pt x="10596" y="61689"/>
                  </a:lnTo>
                  <a:lnTo>
                    <a:pt x="11224" y="62317"/>
                  </a:lnTo>
                  <a:lnTo>
                    <a:pt x="11852" y="62891"/>
                  </a:lnTo>
                  <a:lnTo>
                    <a:pt x="12508" y="63464"/>
                  </a:lnTo>
                  <a:lnTo>
                    <a:pt x="13163" y="64038"/>
                  </a:lnTo>
                  <a:lnTo>
                    <a:pt x="13846" y="64584"/>
                  </a:lnTo>
                  <a:lnTo>
                    <a:pt x="14528" y="65103"/>
                  </a:lnTo>
                  <a:lnTo>
                    <a:pt x="15238" y="65621"/>
                  </a:lnTo>
                  <a:lnTo>
                    <a:pt x="15948" y="66113"/>
                  </a:lnTo>
                  <a:lnTo>
                    <a:pt x="16658" y="66604"/>
                  </a:lnTo>
                  <a:lnTo>
                    <a:pt x="17396" y="67041"/>
                  </a:lnTo>
                  <a:lnTo>
                    <a:pt x="18160" y="67506"/>
                  </a:lnTo>
                  <a:lnTo>
                    <a:pt x="18925" y="67915"/>
                  </a:lnTo>
                  <a:lnTo>
                    <a:pt x="19690" y="68325"/>
                  </a:lnTo>
                  <a:lnTo>
                    <a:pt x="20481" y="68734"/>
                  </a:lnTo>
                  <a:lnTo>
                    <a:pt x="21273" y="69089"/>
                  </a:lnTo>
                  <a:lnTo>
                    <a:pt x="22093" y="69444"/>
                  </a:lnTo>
                  <a:lnTo>
                    <a:pt x="22885" y="69772"/>
                  </a:lnTo>
                  <a:lnTo>
                    <a:pt x="23731" y="70100"/>
                  </a:lnTo>
                  <a:lnTo>
                    <a:pt x="24550" y="70400"/>
                  </a:lnTo>
                  <a:lnTo>
                    <a:pt x="25397" y="70673"/>
                  </a:lnTo>
                  <a:lnTo>
                    <a:pt x="26243" y="70919"/>
                  </a:lnTo>
                  <a:lnTo>
                    <a:pt x="27117" y="71138"/>
                  </a:lnTo>
                  <a:lnTo>
                    <a:pt x="27991" y="71356"/>
                  </a:lnTo>
                  <a:lnTo>
                    <a:pt x="28865" y="71547"/>
                  </a:lnTo>
                  <a:lnTo>
                    <a:pt x="29766" y="71711"/>
                  </a:lnTo>
                  <a:lnTo>
                    <a:pt x="30640" y="71875"/>
                  </a:lnTo>
                  <a:lnTo>
                    <a:pt x="31541" y="71984"/>
                  </a:lnTo>
                  <a:lnTo>
                    <a:pt x="32442" y="72093"/>
                  </a:lnTo>
                  <a:lnTo>
                    <a:pt x="33371" y="72175"/>
                  </a:lnTo>
                  <a:lnTo>
                    <a:pt x="34299" y="72230"/>
                  </a:lnTo>
                  <a:lnTo>
                    <a:pt x="35228" y="72284"/>
                  </a:lnTo>
                  <a:lnTo>
                    <a:pt x="36156" y="72284"/>
                  </a:lnTo>
                  <a:lnTo>
                    <a:pt x="36156" y="72284"/>
                  </a:lnTo>
                  <a:lnTo>
                    <a:pt x="37085" y="72284"/>
                  </a:lnTo>
                  <a:lnTo>
                    <a:pt x="38013" y="72230"/>
                  </a:lnTo>
                  <a:lnTo>
                    <a:pt x="38942" y="72175"/>
                  </a:lnTo>
                  <a:lnTo>
                    <a:pt x="39843" y="72093"/>
                  </a:lnTo>
                  <a:lnTo>
                    <a:pt x="40744" y="71984"/>
                  </a:lnTo>
                  <a:lnTo>
                    <a:pt x="41645" y="71875"/>
                  </a:lnTo>
                  <a:lnTo>
                    <a:pt x="42546" y="71711"/>
                  </a:lnTo>
                  <a:lnTo>
                    <a:pt x="43447" y="71547"/>
                  </a:lnTo>
                  <a:lnTo>
                    <a:pt x="44321" y="71356"/>
                  </a:lnTo>
                  <a:lnTo>
                    <a:pt x="45195" y="71138"/>
                  </a:lnTo>
                  <a:lnTo>
                    <a:pt x="46042" y="70919"/>
                  </a:lnTo>
                  <a:lnTo>
                    <a:pt x="46888" y="70673"/>
                  </a:lnTo>
                  <a:lnTo>
                    <a:pt x="47735" y="70400"/>
                  </a:lnTo>
                  <a:lnTo>
                    <a:pt x="48581" y="70100"/>
                  </a:lnTo>
                  <a:lnTo>
                    <a:pt x="49401" y="69772"/>
                  </a:lnTo>
                  <a:lnTo>
                    <a:pt x="50220" y="69444"/>
                  </a:lnTo>
                  <a:lnTo>
                    <a:pt x="51039" y="69089"/>
                  </a:lnTo>
                  <a:lnTo>
                    <a:pt x="51831" y="68734"/>
                  </a:lnTo>
                  <a:lnTo>
                    <a:pt x="52596" y="68325"/>
                  </a:lnTo>
                  <a:lnTo>
                    <a:pt x="53388" y="67915"/>
                  </a:lnTo>
                  <a:lnTo>
                    <a:pt x="54152" y="67506"/>
                  </a:lnTo>
                  <a:lnTo>
                    <a:pt x="54889" y="67041"/>
                  </a:lnTo>
                  <a:lnTo>
                    <a:pt x="55627" y="66604"/>
                  </a:lnTo>
                  <a:lnTo>
                    <a:pt x="56364" y="66113"/>
                  </a:lnTo>
                  <a:lnTo>
                    <a:pt x="57074" y="65621"/>
                  </a:lnTo>
                  <a:lnTo>
                    <a:pt x="57784" y="65103"/>
                  </a:lnTo>
                  <a:lnTo>
                    <a:pt x="58467" y="64584"/>
                  </a:lnTo>
                  <a:lnTo>
                    <a:pt x="59149" y="64038"/>
                  </a:lnTo>
                  <a:lnTo>
                    <a:pt x="59805" y="63464"/>
                  </a:lnTo>
                  <a:lnTo>
                    <a:pt x="60460" y="62891"/>
                  </a:lnTo>
                  <a:lnTo>
                    <a:pt x="61088" y="62317"/>
                  </a:lnTo>
                  <a:lnTo>
                    <a:pt x="61716" y="61689"/>
                  </a:lnTo>
                  <a:lnTo>
                    <a:pt x="62317" y="61088"/>
                  </a:lnTo>
                  <a:lnTo>
                    <a:pt x="62918" y="60433"/>
                  </a:lnTo>
                  <a:lnTo>
                    <a:pt x="63491" y="59805"/>
                  </a:lnTo>
                  <a:lnTo>
                    <a:pt x="64038" y="59122"/>
                  </a:lnTo>
                  <a:lnTo>
                    <a:pt x="64584" y="58467"/>
                  </a:lnTo>
                  <a:lnTo>
                    <a:pt x="65103" y="57757"/>
                  </a:lnTo>
                  <a:lnTo>
                    <a:pt x="65621" y="57074"/>
                  </a:lnTo>
                  <a:lnTo>
                    <a:pt x="66113" y="56337"/>
                  </a:lnTo>
                  <a:lnTo>
                    <a:pt x="66605" y="55627"/>
                  </a:lnTo>
                  <a:lnTo>
                    <a:pt x="67069" y="54889"/>
                  </a:lnTo>
                  <a:lnTo>
                    <a:pt x="67506" y="54125"/>
                  </a:lnTo>
                  <a:lnTo>
                    <a:pt x="67943" y="53360"/>
                  </a:lnTo>
                  <a:lnTo>
                    <a:pt x="68352" y="52596"/>
                  </a:lnTo>
                  <a:lnTo>
                    <a:pt x="68735" y="51804"/>
                  </a:lnTo>
                  <a:lnTo>
                    <a:pt x="69117" y="51012"/>
                  </a:lnTo>
                  <a:lnTo>
                    <a:pt x="69445" y="50220"/>
                  </a:lnTo>
                  <a:lnTo>
                    <a:pt x="69800" y="49401"/>
                  </a:lnTo>
                  <a:lnTo>
                    <a:pt x="70100" y="48581"/>
                  </a:lnTo>
                  <a:lnTo>
                    <a:pt x="70400" y="47735"/>
                  </a:lnTo>
                  <a:lnTo>
                    <a:pt x="70673" y="46888"/>
                  </a:lnTo>
                  <a:lnTo>
                    <a:pt x="70919" y="46042"/>
                  </a:lnTo>
                  <a:lnTo>
                    <a:pt x="71165" y="45168"/>
                  </a:lnTo>
                  <a:lnTo>
                    <a:pt x="71383" y="44294"/>
                  </a:lnTo>
                  <a:lnTo>
                    <a:pt x="71575" y="43420"/>
                  </a:lnTo>
                  <a:lnTo>
                    <a:pt x="71738" y="42546"/>
                  </a:lnTo>
                  <a:lnTo>
                    <a:pt x="71875" y="41645"/>
                  </a:lnTo>
                  <a:lnTo>
                    <a:pt x="72012" y="40744"/>
                  </a:lnTo>
                  <a:lnTo>
                    <a:pt x="72121" y="39843"/>
                  </a:lnTo>
                  <a:lnTo>
                    <a:pt x="72203" y="38914"/>
                  </a:lnTo>
                  <a:lnTo>
                    <a:pt x="72257" y="38013"/>
                  </a:lnTo>
                  <a:lnTo>
                    <a:pt x="72285" y="37085"/>
                  </a:lnTo>
                  <a:lnTo>
                    <a:pt x="72285" y="36129"/>
                  </a:lnTo>
                  <a:lnTo>
                    <a:pt x="72285" y="36129"/>
                  </a:lnTo>
                  <a:close/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7" name="Google Shape;3207;p50"/>
            <p:cNvGrpSpPr/>
            <p:nvPr/>
          </p:nvGrpSpPr>
          <p:grpSpPr>
            <a:xfrm>
              <a:off x="7384825" y="3153138"/>
              <a:ext cx="2563550" cy="2564225"/>
              <a:chOff x="1626975" y="2500225"/>
              <a:chExt cx="2563550" cy="2564225"/>
            </a:xfrm>
          </p:grpSpPr>
          <p:sp>
            <p:nvSpPr>
              <p:cNvPr id="3208" name="Google Shape;3208;p50"/>
              <p:cNvSpPr/>
              <p:nvPr/>
            </p:nvSpPr>
            <p:spPr>
              <a:xfrm>
                <a:off x="1626975" y="2500225"/>
                <a:ext cx="2563550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2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50"/>
              <p:cNvSpPr/>
              <p:nvPr/>
            </p:nvSpPr>
            <p:spPr>
              <a:xfrm>
                <a:off x="1947850" y="3683325"/>
                <a:ext cx="944200" cy="943500"/>
              </a:xfrm>
              <a:custGeom>
                <a:avLst/>
                <a:gdLst/>
                <a:ahLst/>
                <a:cxnLst/>
                <a:rect l="l" t="t" r="r" b="b"/>
                <a:pathLst>
                  <a:path w="37768" h="37740" fill="none" extrusionOk="0">
                    <a:moveTo>
                      <a:pt x="37767" y="1"/>
                    </a:moveTo>
                    <a:lnTo>
                      <a:pt x="0" y="3774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50"/>
              <p:cNvSpPr/>
              <p:nvPr/>
            </p:nvSpPr>
            <p:spPr>
              <a:xfrm>
                <a:off x="2653075" y="3579550"/>
                <a:ext cx="456750" cy="456750"/>
              </a:xfrm>
              <a:custGeom>
                <a:avLst/>
                <a:gdLst/>
                <a:ahLst/>
                <a:cxnLst/>
                <a:rect l="l" t="t" r="r" b="b"/>
                <a:pathLst>
                  <a:path w="18270" h="18270" fill="none" extrusionOk="0">
                    <a:moveTo>
                      <a:pt x="18269" y="9122"/>
                    </a:moveTo>
                    <a:lnTo>
                      <a:pt x="18269" y="9122"/>
                    </a:lnTo>
                    <a:lnTo>
                      <a:pt x="18269" y="9586"/>
                    </a:lnTo>
                    <a:lnTo>
                      <a:pt x="18242" y="10050"/>
                    </a:lnTo>
                    <a:lnTo>
                      <a:pt x="18188" y="10514"/>
                    </a:lnTo>
                    <a:lnTo>
                      <a:pt x="18106" y="10951"/>
                    </a:lnTo>
                    <a:lnTo>
                      <a:pt x="17996" y="11415"/>
                    </a:lnTo>
                    <a:lnTo>
                      <a:pt x="17860" y="11852"/>
                    </a:lnTo>
                    <a:lnTo>
                      <a:pt x="17723" y="12262"/>
                    </a:lnTo>
                    <a:lnTo>
                      <a:pt x="17559" y="12672"/>
                    </a:lnTo>
                    <a:lnTo>
                      <a:pt x="17368" y="13081"/>
                    </a:lnTo>
                    <a:lnTo>
                      <a:pt x="17177" y="13463"/>
                    </a:lnTo>
                    <a:lnTo>
                      <a:pt x="16959" y="13846"/>
                    </a:lnTo>
                    <a:lnTo>
                      <a:pt x="16713" y="14228"/>
                    </a:lnTo>
                    <a:lnTo>
                      <a:pt x="16467" y="14583"/>
                    </a:lnTo>
                    <a:lnTo>
                      <a:pt x="16194" y="14938"/>
                    </a:lnTo>
                    <a:lnTo>
                      <a:pt x="15894" y="15266"/>
                    </a:lnTo>
                    <a:lnTo>
                      <a:pt x="15593" y="15593"/>
                    </a:lnTo>
                    <a:lnTo>
                      <a:pt x="15293" y="15894"/>
                    </a:lnTo>
                    <a:lnTo>
                      <a:pt x="14965" y="16167"/>
                    </a:lnTo>
                    <a:lnTo>
                      <a:pt x="14610" y="16440"/>
                    </a:lnTo>
                    <a:lnTo>
                      <a:pt x="14255" y="16686"/>
                    </a:lnTo>
                    <a:lnTo>
                      <a:pt x="13873" y="16932"/>
                    </a:lnTo>
                    <a:lnTo>
                      <a:pt x="13491" y="17150"/>
                    </a:lnTo>
                    <a:lnTo>
                      <a:pt x="13108" y="17368"/>
                    </a:lnTo>
                    <a:lnTo>
                      <a:pt x="12699" y="17532"/>
                    </a:lnTo>
                    <a:lnTo>
                      <a:pt x="12289" y="17696"/>
                    </a:lnTo>
                    <a:lnTo>
                      <a:pt x="11852" y="17833"/>
                    </a:lnTo>
                    <a:lnTo>
                      <a:pt x="11415" y="17969"/>
                    </a:lnTo>
                    <a:lnTo>
                      <a:pt x="10978" y="18078"/>
                    </a:lnTo>
                    <a:lnTo>
                      <a:pt x="10541" y="18160"/>
                    </a:lnTo>
                    <a:lnTo>
                      <a:pt x="10077" y="18215"/>
                    </a:lnTo>
                    <a:lnTo>
                      <a:pt x="9613" y="18242"/>
                    </a:lnTo>
                    <a:lnTo>
                      <a:pt x="9149" y="18270"/>
                    </a:lnTo>
                    <a:lnTo>
                      <a:pt x="9149" y="18270"/>
                    </a:lnTo>
                    <a:lnTo>
                      <a:pt x="8684" y="18242"/>
                    </a:lnTo>
                    <a:lnTo>
                      <a:pt x="8220" y="18215"/>
                    </a:lnTo>
                    <a:lnTo>
                      <a:pt x="7756" y="18160"/>
                    </a:lnTo>
                    <a:lnTo>
                      <a:pt x="7319" y="18078"/>
                    </a:lnTo>
                    <a:lnTo>
                      <a:pt x="6855" y="17969"/>
                    </a:lnTo>
                    <a:lnTo>
                      <a:pt x="6418" y="17833"/>
                    </a:lnTo>
                    <a:lnTo>
                      <a:pt x="6008" y="17696"/>
                    </a:lnTo>
                    <a:lnTo>
                      <a:pt x="5599" y="17532"/>
                    </a:lnTo>
                    <a:lnTo>
                      <a:pt x="5189" y="17368"/>
                    </a:lnTo>
                    <a:lnTo>
                      <a:pt x="4779" y="17150"/>
                    </a:lnTo>
                    <a:lnTo>
                      <a:pt x="4397" y="16932"/>
                    </a:lnTo>
                    <a:lnTo>
                      <a:pt x="4042" y="16686"/>
                    </a:lnTo>
                    <a:lnTo>
                      <a:pt x="3687" y="16440"/>
                    </a:lnTo>
                    <a:lnTo>
                      <a:pt x="3332" y="16167"/>
                    </a:lnTo>
                    <a:lnTo>
                      <a:pt x="3004" y="15894"/>
                    </a:lnTo>
                    <a:lnTo>
                      <a:pt x="2677" y="15593"/>
                    </a:lnTo>
                    <a:lnTo>
                      <a:pt x="2376" y="15266"/>
                    </a:lnTo>
                    <a:lnTo>
                      <a:pt x="2103" y="14938"/>
                    </a:lnTo>
                    <a:lnTo>
                      <a:pt x="1830" y="14583"/>
                    </a:lnTo>
                    <a:lnTo>
                      <a:pt x="1584" y="14228"/>
                    </a:lnTo>
                    <a:lnTo>
                      <a:pt x="1339" y="13846"/>
                    </a:lnTo>
                    <a:lnTo>
                      <a:pt x="1120" y="13463"/>
                    </a:lnTo>
                    <a:lnTo>
                      <a:pt x="902" y="13081"/>
                    </a:lnTo>
                    <a:lnTo>
                      <a:pt x="738" y="12672"/>
                    </a:lnTo>
                    <a:lnTo>
                      <a:pt x="574" y="12262"/>
                    </a:lnTo>
                    <a:lnTo>
                      <a:pt x="410" y="11852"/>
                    </a:lnTo>
                    <a:lnTo>
                      <a:pt x="301" y="11415"/>
                    </a:lnTo>
                    <a:lnTo>
                      <a:pt x="192" y="10951"/>
                    </a:lnTo>
                    <a:lnTo>
                      <a:pt x="110" y="10514"/>
                    </a:lnTo>
                    <a:lnTo>
                      <a:pt x="55" y="10050"/>
                    </a:lnTo>
                    <a:lnTo>
                      <a:pt x="28" y="9586"/>
                    </a:lnTo>
                    <a:lnTo>
                      <a:pt x="0" y="9122"/>
                    </a:lnTo>
                    <a:lnTo>
                      <a:pt x="0" y="9122"/>
                    </a:lnTo>
                    <a:lnTo>
                      <a:pt x="28" y="8657"/>
                    </a:lnTo>
                    <a:lnTo>
                      <a:pt x="55" y="8193"/>
                    </a:lnTo>
                    <a:lnTo>
                      <a:pt x="110" y="7729"/>
                    </a:lnTo>
                    <a:lnTo>
                      <a:pt x="192" y="7292"/>
                    </a:lnTo>
                    <a:lnTo>
                      <a:pt x="301" y="6828"/>
                    </a:lnTo>
                    <a:lnTo>
                      <a:pt x="410" y="6418"/>
                    </a:lnTo>
                    <a:lnTo>
                      <a:pt x="574" y="5981"/>
                    </a:lnTo>
                    <a:lnTo>
                      <a:pt x="738" y="5572"/>
                    </a:lnTo>
                    <a:lnTo>
                      <a:pt x="902" y="5162"/>
                    </a:lnTo>
                    <a:lnTo>
                      <a:pt x="1120" y="4780"/>
                    </a:lnTo>
                    <a:lnTo>
                      <a:pt x="1339" y="4397"/>
                    </a:lnTo>
                    <a:lnTo>
                      <a:pt x="1584" y="4015"/>
                    </a:lnTo>
                    <a:lnTo>
                      <a:pt x="1830" y="3660"/>
                    </a:lnTo>
                    <a:lnTo>
                      <a:pt x="2103" y="3305"/>
                    </a:lnTo>
                    <a:lnTo>
                      <a:pt x="2376" y="2977"/>
                    </a:lnTo>
                    <a:lnTo>
                      <a:pt x="2677" y="2677"/>
                    </a:lnTo>
                    <a:lnTo>
                      <a:pt x="3004" y="2349"/>
                    </a:lnTo>
                    <a:lnTo>
                      <a:pt x="3332" y="2076"/>
                    </a:lnTo>
                    <a:lnTo>
                      <a:pt x="3687" y="1803"/>
                    </a:lnTo>
                    <a:lnTo>
                      <a:pt x="4042" y="1557"/>
                    </a:lnTo>
                    <a:lnTo>
                      <a:pt x="4397" y="1312"/>
                    </a:lnTo>
                    <a:lnTo>
                      <a:pt x="4779" y="1093"/>
                    </a:lnTo>
                    <a:lnTo>
                      <a:pt x="5189" y="902"/>
                    </a:lnTo>
                    <a:lnTo>
                      <a:pt x="5599" y="711"/>
                    </a:lnTo>
                    <a:lnTo>
                      <a:pt x="6008" y="547"/>
                    </a:lnTo>
                    <a:lnTo>
                      <a:pt x="6418" y="410"/>
                    </a:lnTo>
                    <a:lnTo>
                      <a:pt x="6855" y="274"/>
                    </a:lnTo>
                    <a:lnTo>
                      <a:pt x="7319" y="165"/>
                    </a:lnTo>
                    <a:lnTo>
                      <a:pt x="7756" y="83"/>
                    </a:lnTo>
                    <a:lnTo>
                      <a:pt x="8220" y="28"/>
                    </a:lnTo>
                    <a:lnTo>
                      <a:pt x="8684" y="1"/>
                    </a:lnTo>
                    <a:lnTo>
                      <a:pt x="9149" y="1"/>
                    </a:lnTo>
                    <a:lnTo>
                      <a:pt x="9149" y="1"/>
                    </a:lnTo>
                    <a:lnTo>
                      <a:pt x="9613" y="1"/>
                    </a:lnTo>
                    <a:lnTo>
                      <a:pt x="10077" y="28"/>
                    </a:lnTo>
                    <a:lnTo>
                      <a:pt x="10541" y="83"/>
                    </a:lnTo>
                    <a:lnTo>
                      <a:pt x="10978" y="165"/>
                    </a:lnTo>
                    <a:lnTo>
                      <a:pt x="11415" y="274"/>
                    </a:lnTo>
                    <a:lnTo>
                      <a:pt x="11852" y="410"/>
                    </a:lnTo>
                    <a:lnTo>
                      <a:pt x="12289" y="547"/>
                    </a:lnTo>
                    <a:lnTo>
                      <a:pt x="12699" y="711"/>
                    </a:lnTo>
                    <a:lnTo>
                      <a:pt x="13108" y="902"/>
                    </a:lnTo>
                    <a:lnTo>
                      <a:pt x="13491" y="1093"/>
                    </a:lnTo>
                    <a:lnTo>
                      <a:pt x="13873" y="1312"/>
                    </a:lnTo>
                    <a:lnTo>
                      <a:pt x="14255" y="1557"/>
                    </a:lnTo>
                    <a:lnTo>
                      <a:pt x="14610" y="1803"/>
                    </a:lnTo>
                    <a:lnTo>
                      <a:pt x="14965" y="2076"/>
                    </a:lnTo>
                    <a:lnTo>
                      <a:pt x="15293" y="2349"/>
                    </a:lnTo>
                    <a:lnTo>
                      <a:pt x="15593" y="2677"/>
                    </a:lnTo>
                    <a:lnTo>
                      <a:pt x="15894" y="2977"/>
                    </a:lnTo>
                    <a:lnTo>
                      <a:pt x="16194" y="3305"/>
                    </a:lnTo>
                    <a:lnTo>
                      <a:pt x="16467" y="3660"/>
                    </a:lnTo>
                    <a:lnTo>
                      <a:pt x="16713" y="4015"/>
                    </a:lnTo>
                    <a:lnTo>
                      <a:pt x="16959" y="4397"/>
                    </a:lnTo>
                    <a:lnTo>
                      <a:pt x="17177" y="4780"/>
                    </a:lnTo>
                    <a:lnTo>
                      <a:pt x="17368" y="5162"/>
                    </a:lnTo>
                    <a:lnTo>
                      <a:pt x="17559" y="5572"/>
                    </a:lnTo>
                    <a:lnTo>
                      <a:pt x="17723" y="5981"/>
                    </a:lnTo>
                    <a:lnTo>
                      <a:pt x="17860" y="6418"/>
                    </a:lnTo>
                    <a:lnTo>
                      <a:pt x="17996" y="6828"/>
                    </a:lnTo>
                    <a:lnTo>
                      <a:pt x="18106" y="7292"/>
                    </a:lnTo>
                    <a:lnTo>
                      <a:pt x="18188" y="7729"/>
                    </a:lnTo>
                    <a:lnTo>
                      <a:pt x="18242" y="8193"/>
                    </a:lnTo>
                    <a:lnTo>
                      <a:pt x="18269" y="8657"/>
                    </a:lnTo>
                    <a:lnTo>
                      <a:pt x="18269" y="9122"/>
                    </a:lnTo>
                    <a:lnTo>
                      <a:pt x="18269" y="9122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50"/>
              <p:cNvSpPr/>
              <p:nvPr/>
            </p:nvSpPr>
            <p:spPr>
              <a:xfrm>
                <a:off x="2530875" y="3456675"/>
                <a:ext cx="701825" cy="701825"/>
              </a:xfrm>
              <a:custGeom>
                <a:avLst/>
                <a:gdLst/>
                <a:ahLst/>
                <a:cxnLst/>
                <a:rect l="l" t="t" r="r" b="b"/>
                <a:pathLst>
                  <a:path w="28073" h="28073" fill="none" extrusionOk="0">
                    <a:moveTo>
                      <a:pt x="28073" y="14037"/>
                    </a:moveTo>
                    <a:lnTo>
                      <a:pt x="28073" y="14037"/>
                    </a:lnTo>
                    <a:lnTo>
                      <a:pt x="28073" y="14774"/>
                    </a:lnTo>
                    <a:lnTo>
                      <a:pt x="28018" y="15484"/>
                    </a:lnTo>
                    <a:lnTo>
                      <a:pt x="27909" y="16167"/>
                    </a:lnTo>
                    <a:lnTo>
                      <a:pt x="27800" y="16877"/>
                    </a:lnTo>
                    <a:lnTo>
                      <a:pt x="27636" y="17559"/>
                    </a:lnTo>
                    <a:lnTo>
                      <a:pt x="27445" y="18215"/>
                    </a:lnTo>
                    <a:lnTo>
                      <a:pt x="27226" y="18870"/>
                    </a:lnTo>
                    <a:lnTo>
                      <a:pt x="26981" y="19498"/>
                    </a:lnTo>
                    <a:lnTo>
                      <a:pt x="26708" y="20126"/>
                    </a:lnTo>
                    <a:lnTo>
                      <a:pt x="26380" y="20727"/>
                    </a:lnTo>
                    <a:lnTo>
                      <a:pt x="26052" y="21328"/>
                    </a:lnTo>
                    <a:lnTo>
                      <a:pt x="25670" y="21901"/>
                    </a:lnTo>
                    <a:lnTo>
                      <a:pt x="25287" y="22447"/>
                    </a:lnTo>
                    <a:lnTo>
                      <a:pt x="24878" y="22966"/>
                    </a:lnTo>
                    <a:lnTo>
                      <a:pt x="24441" y="23485"/>
                    </a:lnTo>
                    <a:lnTo>
                      <a:pt x="23977" y="23977"/>
                    </a:lnTo>
                    <a:lnTo>
                      <a:pt x="23485" y="24441"/>
                    </a:lnTo>
                    <a:lnTo>
                      <a:pt x="22966" y="24878"/>
                    </a:lnTo>
                    <a:lnTo>
                      <a:pt x="22447" y="25287"/>
                    </a:lnTo>
                    <a:lnTo>
                      <a:pt x="21874" y="25697"/>
                    </a:lnTo>
                    <a:lnTo>
                      <a:pt x="21328" y="26052"/>
                    </a:lnTo>
                    <a:lnTo>
                      <a:pt x="20727" y="26380"/>
                    </a:lnTo>
                    <a:lnTo>
                      <a:pt x="20126" y="26707"/>
                    </a:lnTo>
                    <a:lnTo>
                      <a:pt x="19498" y="26980"/>
                    </a:lnTo>
                    <a:lnTo>
                      <a:pt x="18870" y="27226"/>
                    </a:lnTo>
                    <a:lnTo>
                      <a:pt x="18215" y="27445"/>
                    </a:lnTo>
                    <a:lnTo>
                      <a:pt x="17532" y="27636"/>
                    </a:lnTo>
                    <a:lnTo>
                      <a:pt x="16877" y="27800"/>
                    </a:lnTo>
                    <a:lnTo>
                      <a:pt x="16167" y="27909"/>
                    </a:lnTo>
                    <a:lnTo>
                      <a:pt x="15457" y="28018"/>
                    </a:lnTo>
                    <a:lnTo>
                      <a:pt x="14747" y="28073"/>
                    </a:lnTo>
                    <a:lnTo>
                      <a:pt x="14037" y="28073"/>
                    </a:lnTo>
                    <a:lnTo>
                      <a:pt x="14037" y="28073"/>
                    </a:lnTo>
                    <a:lnTo>
                      <a:pt x="13299" y="28073"/>
                    </a:lnTo>
                    <a:lnTo>
                      <a:pt x="12589" y="28018"/>
                    </a:lnTo>
                    <a:lnTo>
                      <a:pt x="11907" y="27909"/>
                    </a:lnTo>
                    <a:lnTo>
                      <a:pt x="11197" y="27800"/>
                    </a:lnTo>
                    <a:lnTo>
                      <a:pt x="10514" y="27636"/>
                    </a:lnTo>
                    <a:lnTo>
                      <a:pt x="9859" y="27445"/>
                    </a:lnTo>
                    <a:lnTo>
                      <a:pt x="9203" y="27226"/>
                    </a:lnTo>
                    <a:lnTo>
                      <a:pt x="8575" y="26980"/>
                    </a:lnTo>
                    <a:lnTo>
                      <a:pt x="7947" y="26707"/>
                    </a:lnTo>
                    <a:lnTo>
                      <a:pt x="7346" y="26380"/>
                    </a:lnTo>
                    <a:lnTo>
                      <a:pt x="6745" y="26052"/>
                    </a:lnTo>
                    <a:lnTo>
                      <a:pt x="6172" y="25697"/>
                    </a:lnTo>
                    <a:lnTo>
                      <a:pt x="5626" y="25287"/>
                    </a:lnTo>
                    <a:lnTo>
                      <a:pt x="5107" y="24878"/>
                    </a:lnTo>
                    <a:lnTo>
                      <a:pt x="4588" y="24441"/>
                    </a:lnTo>
                    <a:lnTo>
                      <a:pt x="4097" y="23977"/>
                    </a:lnTo>
                    <a:lnTo>
                      <a:pt x="3632" y="23485"/>
                    </a:lnTo>
                    <a:lnTo>
                      <a:pt x="3195" y="22966"/>
                    </a:lnTo>
                    <a:lnTo>
                      <a:pt x="2786" y="22447"/>
                    </a:lnTo>
                    <a:lnTo>
                      <a:pt x="2376" y="21901"/>
                    </a:lnTo>
                    <a:lnTo>
                      <a:pt x="2021" y="21328"/>
                    </a:lnTo>
                    <a:lnTo>
                      <a:pt x="1693" y="20727"/>
                    </a:lnTo>
                    <a:lnTo>
                      <a:pt x="1366" y="20126"/>
                    </a:lnTo>
                    <a:lnTo>
                      <a:pt x="1093" y="19498"/>
                    </a:lnTo>
                    <a:lnTo>
                      <a:pt x="847" y="18870"/>
                    </a:lnTo>
                    <a:lnTo>
                      <a:pt x="628" y="18215"/>
                    </a:lnTo>
                    <a:lnTo>
                      <a:pt x="437" y="17559"/>
                    </a:lnTo>
                    <a:lnTo>
                      <a:pt x="273" y="16877"/>
                    </a:lnTo>
                    <a:lnTo>
                      <a:pt x="137" y="16167"/>
                    </a:lnTo>
                    <a:lnTo>
                      <a:pt x="55" y="15484"/>
                    </a:lnTo>
                    <a:lnTo>
                      <a:pt x="0" y="14774"/>
                    </a:lnTo>
                    <a:lnTo>
                      <a:pt x="0" y="14037"/>
                    </a:lnTo>
                    <a:lnTo>
                      <a:pt x="0" y="14037"/>
                    </a:lnTo>
                    <a:lnTo>
                      <a:pt x="0" y="13327"/>
                    </a:lnTo>
                    <a:lnTo>
                      <a:pt x="55" y="12589"/>
                    </a:lnTo>
                    <a:lnTo>
                      <a:pt x="137" y="11907"/>
                    </a:lnTo>
                    <a:lnTo>
                      <a:pt x="273" y="11197"/>
                    </a:lnTo>
                    <a:lnTo>
                      <a:pt x="437" y="10541"/>
                    </a:lnTo>
                    <a:lnTo>
                      <a:pt x="628" y="9858"/>
                    </a:lnTo>
                    <a:lnTo>
                      <a:pt x="847" y="9203"/>
                    </a:lnTo>
                    <a:lnTo>
                      <a:pt x="1093" y="8575"/>
                    </a:lnTo>
                    <a:lnTo>
                      <a:pt x="1366" y="7947"/>
                    </a:lnTo>
                    <a:lnTo>
                      <a:pt x="1693" y="7346"/>
                    </a:lnTo>
                    <a:lnTo>
                      <a:pt x="2021" y="6745"/>
                    </a:lnTo>
                    <a:lnTo>
                      <a:pt x="2376" y="6172"/>
                    </a:lnTo>
                    <a:lnTo>
                      <a:pt x="2786" y="5626"/>
                    </a:lnTo>
                    <a:lnTo>
                      <a:pt x="3195" y="5107"/>
                    </a:lnTo>
                    <a:lnTo>
                      <a:pt x="3632" y="4588"/>
                    </a:lnTo>
                    <a:lnTo>
                      <a:pt x="4097" y="4096"/>
                    </a:lnTo>
                    <a:lnTo>
                      <a:pt x="4588" y="3632"/>
                    </a:lnTo>
                    <a:lnTo>
                      <a:pt x="5107" y="3195"/>
                    </a:lnTo>
                    <a:lnTo>
                      <a:pt x="5626" y="2786"/>
                    </a:lnTo>
                    <a:lnTo>
                      <a:pt x="6172" y="2403"/>
                    </a:lnTo>
                    <a:lnTo>
                      <a:pt x="6745" y="2021"/>
                    </a:lnTo>
                    <a:lnTo>
                      <a:pt x="7346" y="1693"/>
                    </a:lnTo>
                    <a:lnTo>
                      <a:pt x="7947" y="1366"/>
                    </a:lnTo>
                    <a:lnTo>
                      <a:pt x="8575" y="1093"/>
                    </a:lnTo>
                    <a:lnTo>
                      <a:pt x="9203" y="847"/>
                    </a:lnTo>
                    <a:lnTo>
                      <a:pt x="9859" y="628"/>
                    </a:lnTo>
                    <a:lnTo>
                      <a:pt x="10514" y="437"/>
                    </a:lnTo>
                    <a:lnTo>
                      <a:pt x="11197" y="273"/>
                    </a:lnTo>
                    <a:lnTo>
                      <a:pt x="11907" y="164"/>
                    </a:lnTo>
                    <a:lnTo>
                      <a:pt x="12589" y="55"/>
                    </a:lnTo>
                    <a:lnTo>
                      <a:pt x="13299" y="0"/>
                    </a:lnTo>
                    <a:lnTo>
                      <a:pt x="14037" y="0"/>
                    </a:lnTo>
                    <a:lnTo>
                      <a:pt x="14037" y="0"/>
                    </a:lnTo>
                    <a:lnTo>
                      <a:pt x="14747" y="0"/>
                    </a:lnTo>
                    <a:lnTo>
                      <a:pt x="15457" y="55"/>
                    </a:lnTo>
                    <a:lnTo>
                      <a:pt x="16167" y="164"/>
                    </a:lnTo>
                    <a:lnTo>
                      <a:pt x="16877" y="273"/>
                    </a:lnTo>
                    <a:lnTo>
                      <a:pt x="17532" y="437"/>
                    </a:lnTo>
                    <a:lnTo>
                      <a:pt x="18215" y="628"/>
                    </a:lnTo>
                    <a:lnTo>
                      <a:pt x="18870" y="847"/>
                    </a:lnTo>
                    <a:lnTo>
                      <a:pt x="19498" y="1093"/>
                    </a:lnTo>
                    <a:lnTo>
                      <a:pt x="20126" y="1366"/>
                    </a:lnTo>
                    <a:lnTo>
                      <a:pt x="20727" y="1693"/>
                    </a:lnTo>
                    <a:lnTo>
                      <a:pt x="21328" y="2021"/>
                    </a:lnTo>
                    <a:lnTo>
                      <a:pt x="21874" y="2403"/>
                    </a:lnTo>
                    <a:lnTo>
                      <a:pt x="22447" y="2786"/>
                    </a:lnTo>
                    <a:lnTo>
                      <a:pt x="22966" y="3195"/>
                    </a:lnTo>
                    <a:lnTo>
                      <a:pt x="23485" y="3632"/>
                    </a:lnTo>
                    <a:lnTo>
                      <a:pt x="23977" y="4096"/>
                    </a:lnTo>
                    <a:lnTo>
                      <a:pt x="24441" y="4588"/>
                    </a:lnTo>
                    <a:lnTo>
                      <a:pt x="24878" y="5107"/>
                    </a:lnTo>
                    <a:lnTo>
                      <a:pt x="25287" y="5626"/>
                    </a:lnTo>
                    <a:lnTo>
                      <a:pt x="25670" y="6172"/>
                    </a:lnTo>
                    <a:lnTo>
                      <a:pt x="26052" y="6745"/>
                    </a:lnTo>
                    <a:lnTo>
                      <a:pt x="26380" y="7346"/>
                    </a:lnTo>
                    <a:lnTo>
                      <a:pt x="26708" y="7947"/>
                    </a:lnTo>
                    <a:lnTo>
                      <a:pt x="26981" y="8575"/>
                    </a:lnTo>
                    <a:lnTo>
                      <a:pt x="27226" y="9203"/>
                    </a:lnTo>
                    <a:lnTo>
                      <a:pt x="27445" y="9858"/>
                    </a:lnTo>
                    <a:lnTo>
                      <a:pt x="27636" y="10541"/>
                    </a:lnTo>
                    <a:lnTo>
                      <a:pt x="27800" y="11197"/>
                    </a:lnTo>
                    <a:lnTo>
                      <a:pt x="27909" y="11907"/>
                    </a:lnTo>
                    <a:lnTo>
                      <a:pt x="28018" y="12589"/>
                    </a:lnTo>
                    <a:lnTo>
                      <a:pt x="28073" y="13327"/>
                    </a:lnTo>
                    <a:lnTo>
                      <a:pt x="28073" y="14037"/>
                    </a:lnTo>
                    <a:lnTo>
                      <a:pt x="28073" y="1403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2" name="Google Shape;3212;p50"/>
            <p:cNvGrpSpPr/>
            <p:nvPr/>
          </p:nvGrpSpPr>
          <p:grpSpPr>
            <a:xfrm rot="10800000">
              <a:off x="7803575" y="-994737"/>
              <a:ext cx="2564225" cy="2564225"/>
              <a:chOff x="6656000" y="-739687"/>
              <a:chExt cx="2564225" cy="2564225"/>
            </a:xfrm>
          </p:grpSpPr>
          <p:sp>
            <p:nvSpPr>
              <p:cNvPr id="3213" name="Google Shape;3213;p50"/>
              <p:cNvSpPr/>
              <p:nvPr/>
            </p:nvSpPr>
            <p:spPr>
              <a:xfrm>
                <a:off x="6656000" y="-739687"/>
                <a:ext cx="256422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69" h="102569" fill="none" extrusionOk="0">
                    <a:moveTo>
                      <a:pt x="0" y="102569"/>
                    </a:moveTo>
                    <a:lnTo>
                      <a:pt x="102569" y="1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50"/>
              <p:cNvSpPr/>
              <p:nvPr/>
            </p:nvSpPr>
            <p:spPr>
              <a:xfrm>
                <a:off x="8023450" y="-54937"/>
                <a:ext cx="944175" cy="944200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37768" fill="none" extrusionOk="0">
                    <a:moveTo>
                      <a:pt x="37767" y="1"/>
                    </a:moveTo>
                    <a:lnTo>
                      <a:pt x="0" y="37767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5" name="Google Shape;3215;p50"/>
            <p:cNvGrpSpPr/>
            <p:nvPr/>
          </p:nvGrpSpPr>
          <p:grpSpPr>
            <a:xfrm rot="10800000">
              <a:off x="352788" y="1272950"/>
              <a:ext cx="266275" cy="167950"/>
              <a:chOff x="3924250" y="4741138"/>
              <a:chExt cx="266275" cy="167950"/>
            </a:xfrm>
          </p:grpSpPr>
          <p:sp>
            <p:nvSpPr>
              <p:cNvPr id="3216" name="Google Shape;3216;p50"/>
              <p:cNvSpPr/>
              <p:nvPr/>
            </p:nvSpPr>
            <p:spPr>
              <a:xfrm>
                <a:off x="3924250" y="4741138"/>
                <a:ext cx="16730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4" y="3714"/>
                    </a:lnTo>
                    <a:lnTo>
                      <a:pt x="6609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2" y="4943"/>
                    </a:lnTo>
                    <a:lnTo>
                      <a:pt x="6118" y="5243"/>
                    </a:lnTo>
                    <a:lnTo>
                      <a:pt x="5927" y="5489"/>
                    </a:lnTo>
                    <a:lnTo>
                      <a:pt x="5708" y="5735"/>
                    </a:lnTo>
                    <a:lnTo>
                      <a:pt x="5462" y="5953"/>
                    </a:lnTo>
                    <a:lnTo>
                      <a:pt x="5217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3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32" y="6718"/>
                    </a:lnTo>
                    <a:lnTo>
                      <a:pt x="3332" y="6718"/>
                    </a:lnTo>
                    <a:lnTo>
                      <a:pt x="3005" y="6690"/>
                    </a:lnTo>
                    <a:lnTo>
                      <a:pt x="2650" y="6636"/>
                    </a:lnTo>
                    <a:lnTo>
                      <a:pt x="2349" y="6554"/>
                    </a:lnTo>
                    <a:lnTo>
                      <a:pt x="2022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02" y="5953"/>
                    </a:lnTo>
                    <a:lnTo>
                      <a:pt x="957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383" y="4943"/>
                    </a:lnTo>
                    <a:lnTo>
                      <a:pt x="247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1" y="3714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1" y="3004"/>
                    </a:lnTo>
                    <a:lnTo>
                      <a:pt x="55" y="2676"/>
                    </a:lnTo>
                    <a:lnTo>
                      <a:pt x="137" y="2348"/>
                    </a:lnTo>
                    <a:lnTo>
                      <a:pt x="247" y="2048"/>
                    </a:lnTo>
                    <a:lnTo>
                      <a:pt x="383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57" y="983"/>
                    </a:lnTo>
                    <a:lnTo>
                      <a:pt x="1202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22" y="273"/>
                    </a:lnTo>
                    <a:lnTo>
                      <a:pt x="2349" y="164"/>
                    </a:lnTo>
                    <a:lnTo>
                      <a:pt x="2650" y="82"/>
                    </a:lnTo>
                    <a:lnTo>
                      <a:pt x="3005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3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7" y="573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7" y="1229"/>
                    </a:lnTo>
                    <a:lnTo>
                      <a:pt x="6118" y="1475"/>
                    </a:lnTo>
                    <a:lnTo>
                      <a:pt x="6282" y="1775"/>
                    </a:lnTo>
                    <a:lnTo>
                      <a:pt x="6418" y="2048"/>
                    </a:lnTo>
                    <a:lnTo>
                      <a:pt x="6527" y="2348"/>
                    </a:lnTo>
                    <a:lnTo>
                      <a:pt x="6609" y="2676"/>
                    </a:lnTo>
                    <a:lnTo>
                      <a:pt x="6664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50"/>
              <p:cNvSpPr/>
              <p:nvPr/>
            </p:nvSpPr>
            <p:spPr>
              <a:xfrm>
                <a:off x="4023250" y="4741138"/>
                <a:ext cx="167275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91" y="3714"/>
                    </a:lnTo>
                    <a:lnTo>
                      <a:pt x="6636" y="4042"/>
                    </a:lnTo>
                    <a:lnTo>
                      <a:pt x="6554" y="4342"/>
                    </a:lnTo>
                    <a:lnTo>
                      <a:pt x="6445" y="4670"/>
                    </a:lnTo>
                    <a:lnTo>
                      <a:pt x="6309" y="4943"/>
                    </a:lnTo>
                    <a:lnTo>
                      <a:pt x="6117" y="5243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89" y="5953"/>
                    </a:lnTo>
                    <a:lnTo>
                      <a:pt x="5216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59" y="6718"/>
                    </a:lnTo>
                    <a:lnTo>
                      <a:pt x="3359" y="6718"/>
                    </a:lnTo>
                    <a:lnTo>
                      <a:pt x="3004" y="6690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29" y="5953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410" y="4943"/>
                    </a:lnTo>
                    <a:lnTo>
                      <a:pt x="273" y="4670"/>
                    </a:lnTo>
                    <a:lnTo>
                      <a:pt x="164" y="4342"/>
                    </a:lnTo>
                    <a:lnTo>
                      <a:pt x="82" y="4042"/>
                    </a:lnTo>
                    <a:lnTo>
                      <a:pt x="28" y="3714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28" y="3004"/>
                    </a:lnTo>
                    <a:lnTo>
                      <a:pt x="82" y="2676"/>
                    </a:lnTo>
                    <a:lnTo>
                      <a:pt x="164" y="2348"/>
                    </a:lnTo>
                    <a:lnTo>
                      <a:pt x="273" y="2048"/>
                    </a:lnTo>
                    <a:lnTo>
                      <a:pt x="410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29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4" y="27"/>
                    </a:lnTo>
                    <a:lnTo>
                      <a:pt x="3359" y="0"/>
                    </a:lnTo>
                    <a:lnTo>
                      <a:pt x="3359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3"/>
                    </a:lnTo>
                    <a:lnTo>
                      <a:pt x="5489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309" y="1775"/>
                    </a:lnTo>
                    <a:lnTo>
                      <a:pt x="6445" y="2048"/>
                    </a:lnTo>
                    <a:lnTo>
                      <a:pt x="6554" y="2348"/>
                    </a:lnTo>
                    <a:lnTo>
                      <a:pt x="6636" y="2676"/>
                    </a:lnTo>
                    <a:lnTo>
                      <a:pt x="6691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18" name="Google Shape;3218;p50"/>
            <p:cNvSpPr/>
            <p:nvPr/>
          </p:nvSpPr>
          <p:spPr>
            <a:xfrm rot="10800000">
              <a:off x="-423425" y="3749300"/>
              <a:ext cx="944175" cy="944200"/>
            </a:xfrm>
            <a:custGeom>
              <a:avLst/>
              <a:gdLst/>
              <a:ahLst/>
              <a:cxnLst/>
              <a:rect l="l" t="t" r="r" b="b"/>
              <a:pathLst>
                <a:path w="37767" h="37768" fill="none" extrusionOk="0">
                  <a:moveTo>
                    <a:pt x="37767" y="1"/>
                  </a:moveTo>
                  <a:lnTo>
                    <a:pt x="0" y="37767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0"/>
            <p:cNvSpPr/>
            <p:nvPr/>
          </p:nvSpPr>
          <p:spPr>
            <a:xfrm rot="10800000">
              <a:off x="-1058937" y="-550737"/>
              <a:ext cx="2564225" cy="2564225"/>
            </a:xfrm>
            <a:custGeom>
              <a:avLst/>
              <a:gdLst/>
              <a:ahLst/>
              <a:cxnLst/>
              <a:rect l="l" t="t" r="r" b="b"/>
              <a:pathLst>
                <a:path w="102569" h="102569" fill="none" extrusionOk="0">
                  <a:moveTo>
                    <a:pt x="0" y="102569"/>
                  </a:moveTo>
                  <a:lnTo>
                    <a:pt x="102569" y="1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772;p42">
            <a:extLst>
              <a:ext uri="{FF2B5EF4-FFF2-40B4-BE49-F238E27FC236}">
                <a16:creationId xmlns:a16="http://schemas.microsoft.com/office/drawing/2014/main" id="{7B8CA6B3-0B01-784F-961A-16D32CC7FE50}"/>
              </a:ext>
            </a:extLst>
          </p:cNvPr>
          <p:cNvSpPr txBox="1">
            <a:spLocks/>
          </p:cNvSpPr>
          <p:nvPr/>
        </p:nvSpPr>
        <p:spPr>
          <a:xfrm>
            <a:off x="571225" y="222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Screenshots for the outputs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20" name="Picture 19" descr="Table&#10;&#10;Description automatically generated with low confidence">
            <a:extLst>
              <a:ext uri="{FF2B5EF4-FFF2-40B4-BE49-F238E27FC236}">
                <a16:creationId xmlns:a16="http://schemas.microsoft.com/office/drawing/2014/main" id="{B134272F-8ACB-0346-BF49-EFFF0CFDE9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7" y="1630557"/>
            <a:ext cx="5943600" cy="1955165"/>
          </a:xfrm>
          <a:prstGeom prst="rect">
            <a:avLst/>
          </a:prstGeom>
          <a:solidFill>
            <a:srgbClr val="7FD1D3">
              <a:alpha val="20000"/>
            </a:srgbClr>
          </a:solidFill>
          <a:ln>
            <a:noFill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B34907D-1A3D-364B-9950-828B2D88DB70}"/>
              </a:ext>
            </a:extLst>
          </p:cNvPr>
          <p:cNvSpPr/>
          <p:nvPr/>
        </p:nvSpPr>
        <p:spPr>
          <a:xfrm>
            <a:off x="718037" y="2195568"/>
            <a:ext cx="5974422" cy="174625"/>
          </a:xfrm>
          <a:prstGeom prst="rect">
            <a:avLst/>
          </a:prstGeom>
          <a:solidFill>
            <a:srgbClr val="7FD1D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7C5268-E4B4-594C-ACE5-7A34CE35E42F}"/>
              </a:ext>
            </a:extLst>
          </p:cNvPr>
          <p:cNvSpPr/>
          <p:nvPr/>
        </p:nvSpPr>
        <p:spPr>
          <a:xfrm rot="5400000">
            <a:off x="1250247" y="2590663"/>
            <a:ext cx="1784378" cy="205740"/>
          </a:xfrm>
          <a:prstGeom prst="rect">
            <a:avLst/>
          </a:prstGeom>
          <a:solidFill>
            <a:srgbClr val="7FD1D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94FAB9-B914-244E-A34B-D8636A72FE84}"/>
              </a:ext>
            </a:extLst>
          </p:cNvPr>
          <p:cNvSpPr/>
          <p:nvPr/>
        </p:nvSpPr>
        <p:spPr>
          <a:xfrm>
            <a:off x="5173859" y="1864232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7A6414-A5E1-624F-9BDD-4E4E7195C943}"/>
              </a:ext>
            </a:extLst>
          </p:cNvPr>
          <p:cNvSpPr/>
          <p:nvPr/>
        </p:nvSpPr>
        <p:spPr>
          <a:xfrm>
            <a:off x="5173859" y="2020121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02D7BF6-48D8-C941-B8B5-9012ACE33A1C}"/>
              </a:ext>
            </a:extLst>
          </p:cNvPr>
          <p:cNvSpPr/>
          <p:nvPr/>
        </p:nvSpPr>
        <p:spPr>
          <a:xfrm>
            <a:off x="5173859" y="2510653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B83564-8A9B-A44F-A751-9EE110D655CA}"/>
              </a:ext>
            </a:extLst>
          </p:cNvPr>
          <p:cNvSpPr/>
          <p:nvPr/>
        </p:nvSpPr>
        <p:spPr>
          <a:xfrm>
            <a:off x="5173859" y="2693533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6CBE21-CF0D-2C49-AB40-77E54DE79FBE}"/>
              </a:ext>
            </a:extLst>
          </p:cNvPr>
          <p:cNvSpPr/>
          <p:nvPr/>
        </p:nvSpPr>
        <p:spPr>
          <a:xfrm>
            <a:off x="5173859" y="3356515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69A4C2B-184A-034A-B976-08C96F003B39}"/>
              </a:ext>
            </a:extLst>
          </p:cNvPr>
          <p:cNvSpPr/>
          <p:nvPr/>
        </p:nvSpPr>
        <p:spPr>
          <a:xfrm>
            <a:off x="2655157" y="1859892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3F543B-D4A9-F44C-84BE-91C58C9B7A0A}"/>
              </a:ext>
            </a:extLst>
          </p:cNvPr>
          <p:cNvSpPr/>
          <p:nvPr/>
        </p:nvSpPr>
        <p:spPr>
          <a:xfrm>
            <a:off x="2655157" y="2012679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BEA7729-ED9F-3F4C-A6E8-989B0FC9B45D}"/>
              </a:ext>
            </a:extLst>
          </p:cNvPr>
          <p:cNvSpPr/>
          <p:nvPr/>
        </p:nvSpPr>
        <p:spPr>
          <a:xfrm>
            <a:off x="2655157" y="2521296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D891E1-25A5-B442-A2EC-B722D45C4019}"/>
              </a:ext>
            </a:extLst>
          </p:cNvPr>
          <p:cNvSpPr/>
          <p:nvPr/>
        </p:nvSpPr>
        <p:spPr>
          <a:xfrm>
            <a:off x="2655157" y="2704176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AF84FD8-A82F-0449-AC34-CC07696CEF90}"/>
              </a:ext>
            </a:extLst>
          </p:cNvPr>
          <p:cNvSpPr/>
          <p:nvPr/>
        </p:nvSpPr>
        <p:spPr>
          <a:xfrm>
            <a:off x="2655157" y="3362211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Text Box 6">
            <a:extLst>
              <a:ext uri="{FF2B5EF4-FFF2-40B4-BE49-F238E27FC236}">
                <a16:creationId xmlns:a16="http://schemas.microsoft.com/office/drawing/2014/main" id="{F0516AD2-E871-DF47-B378-1CC589AD01A8}"/>
              </a:ext>
            </a:extLst>
          </p:cNvPr>
          <p:cNvSpPr txBox="1"/>
          <p:nvPr/>
        </p:nvSpPr>
        <p:spPr>
          <a:xfrm>
            <a:off x="718037" y="1222825"/>
            <a:ext cx="5417820" cy="27432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Take the 2</a:t>
            </a:r>
            <a:r>
              <a:rPr lang="en-US" sz="1100" baseline="3000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nd</a:t>
            </a:r>
            <a:r>
              <a:rPr lang="en-US" sz="110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row and 2</a:t>
            </a:r>
            <a:r>
              <a:rPr lang="en-US" sz="1100" baseline="3000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nd</a:t>
            </a:r>
            <a:r>
              <a:rPr lang="en-US" sz="110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column from D(1) then use the equation to calculate D(2)</a:t>
            </a:r>
            <a:endParaRPr lang="en-SA" sz="1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1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5" name="Google Shape;3205;p50"/>
          <p:cNvGrpSpPr/>
          <p:nvPr/>
        </p:nvGrpSpPr>
        <p:grpSpPr>
          <a:xfrm>
            <a:off x="-1058937" y="-994737"/>
            <a:ext cx="11426738" cy="7509043"/>
            <a:chOff x="-1058937" y="-994737"/>
            <a:chExt cx="11426738" cy="7509043"/>
          </a:xfrm>
        </p:grpSpPr>
        <p:sp>
          <p:nvSpPr>
            <p:cNvPr id="3206" name="Google Shape;3206;p50"/>
            <p:cNvSpPr/>
            <p:nvPr/>
          </p:nvSpPr>
          <p:spPr>
            <a:xfrm flipH="1">
              <a:off x="-1058930" y="4299132"/>
              <a:ext cx="2215174" cy="2215174"/>
            </a:xfrm>
            <a:custGeom>
              <a:avLst/>
              <a:gdLst/>
              <a:ahLst/>
              <a:cxnLst/>
              <a:rect l="l" t="t" r="r" b="b"/>
              <a:pathLst>
                <a:path w="72285" h="72285" fill="none" extrusionOk="0">
                  <a:moveTo>
                    <a:pt x="72285" y="36129"/>
                  </a:moveTo>
                  <a:lnTo>
                    <a:pt x="72285" y="36129"/>
                  </a:lnTo>
                  <a:lnTo>
                    <a:pt x="72285" y="35200"/>
                  </a:lnTo>
                  <a:lnTo>
                    <a:pt x="72257" y="34272"/>
                  </a:lnTo>
                  <a:lnTo>
                    <a:pt x="72203" y="33371"/>
                  </a:lnTo>
                  <a:lnTo>
                    <a:pt x="72121" y="32442"/>
                  </a:lnTo>
                  <a:lnTo>
                    <a:pt x="72012" y="31541"/>
                  </a:lnTo>
                  <a:lnTo>
                    <a:pt x="71875" y="30640"/>
                  </a:lnTo>
                  <a:lnTo>
                    <a:pt x="71738" y="29739"/>
                  </a:lnTo>
                  <a:lnTo>
                    <a:pt x="71575" y="28865"/>
                  </a:lnTo>
                  <a:lnTo>
                    <a:pt x="71383" y="27991"/>
                  </a:lnTo>
                  <a:lnTo>
                    <a:pt x="71165" y="27117"/>
                  </a:lnTo>
                  <a:lnTo>
                    <a:pt x="70919" y="26244"/>
                  </a:lnTo>
                  <a:lnTo>
                    <a:pt x="70673" y="25397"/>
                  </a:lnTo>
                  <a:lnTo>
                    <a:pt x="70400" y="24550"/>
                  </a:lnTo>
                  <a:lnTo>
                    <a:pt x="70100" y="23704"/>
                  </a:lnTo>
                  <a:lnTo>
                    <a:pt x="69800" y="22885"/>
                  </a:lnTo>
                  <a:lnTo>
                    <a:pt x="69445" y="22065"/>
                  </a:lnTo>
                  <a:lnTo>
                    <a:pt x="69117" y="21274"/>
                  </a:lnTo>
                  <a:lnTo>
                    <a:pt x="68735" y="20482"/>
                  </a:lnTo>
                  <a:lnTo>
                    <a:pt x="68352" y="19690"/>
                  </a:lnTo>
                  <a:lnTo>
                    <a:pt x="67943" y="18925"/>
                  </a:lnTo>
                  <a:lnTo>
                    <a:pt x="67506" y="18160"/>
                  </a:lnTo>
                  <a:lnTo>
                    <a:pt x="67069" y="17396"/>
                  </a:lnTo>
                  <a:lnTo>
                    <a:pt x="66605" y="16658"/>
                  </a:lnTo>
                  <a:lnTo>
                    <a:pt x="66113" y="15921"/>
                  </a:lnTo>
                  <a:lnTo>
                    <a:pt x="65621" y="15211"/>
                  </a:lnTo>
                  <a:lnTo>
                    <a:pt x="65103" y="14501"/>
                  </a:lnTo>
                  <a:lnTo>
                    <a:pt x="64584" y="13818"/>
                  </a:lnTo>
                  <a:lnTo>
                    <a:pt x="64038" y="13136"/>
                  </a:lnTo>
                  <a:lnTo>
                    <a:pt x="63491" y="12480"/>
                  </a:lnTo>
                  <a:lnTo>
                    <a:pt x="62918" y="11825"/>
                  </a:lnTo>
                  <a:lnTo>
                    <a:pt x="62317" y="11197"/>
                  </a:lnTo>
                  <a:lnTo>
                    <a:pt x="61716" y="10569"/>
                  </a:lnTo>
                  <a:lnTo>
                    <a:pt x="61088" y="9968"/>
                  </a:lnTo>
                  <a:lnTo>
                    <a:pt x="60460" y="9395"/>
                  </a:lnTo>
                  <a:lnTo>
                    <a:pt x="59805" y="8821"/>
                  </a:lnTo>
                  <a:lnTo>
                    <a:pt x="59149" y="8248"/>
                  </a:lnTo>
                  <a:lnTo>
                    <a:pt x="58467" y="7702"/>
                  </a:lnTo>
                  <a:lnTo>
                    <a:pt x="57784" y="7183"/>
                  </a:lnTo>
                  <a:lnTo>
                    <a:pt x="57074" y="6664"/>
                  </a:lnTo>
                  <a:lnTo>
                    <a:pt x="56364" y="6172"/>
                  </a:lnTo>
                  <a:lnTo>
                    <a:pt x="55627" y="5681"/>
                  </a:lnTo>
                  <a:lnTo>
                    <a:pt x="54889" y="5217"/>
                  </a:lnTo>
                  <a:lnTo>
                    <a:pt x="54152" y="4780"/>
                  </a:lnTo>
                  <a:lnTo>
                    <a:pt x="53388" y="4370"/>
                  </a:lnTo>
                  <a:lnTo>
                    <a:pt x="52596" y="3960"/>
                  </a:lnTo>
                  <a:lnTo>
                    <a:pt x="51831" y="3551"/>
                  </a:lnTo>
                  <a:lnTo>
                    <a:pt x="51039" y="3196"/>
                  </a:lnTo>
                  <a:lnTo>
                    <a:pt x="50220" y="2841"/>
                  </a:lnTo>
                  <a:lnTo>
                    <a:pt x="49401" y="2513"/>
                  </a:lnTo>
                  <a:lnTo>
                    <a:pt x="48581" y="2185"/>
                  </a:lnTo>
                  <a:lnTo>
                    <a:pt x="47735" y="1885"/>
                  </a:lnTo>
                  <a:lnTo>
                    <a:pt x="46888" y="1612"/>
                  </a:lnTo>
                  <a:lnTo>
                    <a:pt x="46042" y="1366"/>
                  </a:lnTo>
                  <a:lnTo>
                    <a:pt x="45195" y="1120"/>
                  </a:lnTo>
                  <a:lnTo>
                    <a:pt x="44321" y="929"/>
                  </a:lnTo>
                  <a:lnTo>
                    <a:pt x="43447" y="738"/>
                  </a:lnTo>
                  <a:lnTo>
                    <a:pt x="42546" y="547"/>
                  </a:lnTo>
                  <a:lnTo>
                    <a:pt x="41645" y="410"/>
                  </a:lnTo>
                  <a:lnTo>
                    <a:pt x="40744" y="274"/>
                  </a:lnTo>
                  <a:lnTo>
                    <a:pt x="39843" y="192"/>
                  </a:lnTo>
                  <a:lnTo>
                    <a:pt x="38942" y="110"/>
                  </a:lnTo>
                  <a:lnTo>
                    <a:pt x="38013" y="55"/>
                  </a:lnTo>
                  <a:lnTo>
                    <a:pt x="37085" y="1"/>
                  </a:lnTo>
                  <a:lnTo>
                    <a:pt x="36156" y="1"/>
                  </a:lnTo>
                  <a:lnTo>
                    <a:pt x="36156" y="1"/>
                  </a:lnTo>
                  <a:lnTo>
                    <a:pt x="35228" y="1"/>
                  </a:lnTo>
                  <a:lnTo>
                    <a:pt x="34299" y="55"/>
                  </a:lnTo>
                  <a:lnTo>
                    <a:pt x="33371" y="110"/>
                  </a:lnTo>
                  <a:lnTo>
                    <a:pt x="32442" y="192"/>
                  </a:lnTo>
                  <a:lnTo>
                    <a:pt x="31541" y="274"/>
                  </a:lnTo>
                  <a:lnTo>
                    <a:pt x="30640" y="410"/>
                  </a:lnTo>
                  <a:lnTo>
                    <a:pt x="29766" y="547"/>
                  </a:lnTo>
                  <a:lnTo>
                    <a:pt x="28865" y="738"/>
                  </a:lnTo>
                  <a:lnTo>
                    <a:pt x="27991" y="929"/>
                  </a:lnTo>
                  <a:lnTo>
                    <a:pt x="27117" y="1120"/>
                  </a:lnTo>
                  <a:lnTo>
                    <a:pt x="26243" y="1366"/>
                  </a:lnTo>
                  <a:lnTo>
                    <a:pt x="25397" y="1612"/>
                  </a:lnTo>
                  <a:lnTo>
                    <a:pt x="24550" y="1885"/>
                  </a:lnTo>
                  <a:lnTo>
                    <a:pt x="23731" y="2185"/>
                  </a:lnTo>
                  <a:lnTo>
                    <a:pt x="22885" y="2513"/>
                  </a:lnTo>
                  <a:lnTo>
                    <a:pt x="22093" y="2841"/>
                  </a:lnTo>
                  <a:lnTo>
                    <a:pt x="21273" y="3196"/>
                  </a:lnTo>
                  <a:lnTo>
                    <a:pt x="20481" y="3551"/>
                  </a:lnTo>
                  <a:lnTo>
                    <a:pt x="19690" y="3960"/>
                  </a:lnTo>
                  <a:lnTo>
                    <a:pt x="18925" y="4370"/>
                  </a:lnTo>
                  <a:lnTo>
                    <a:pt x="18160" y="4780"/>
                  </a:lnTo>
                  <a:lnTo>
                    <a:pt x="17396" y="5217"/>
                  </a:lnTo>
                  <a:lnTo>
                    <a:pt x="16658" y="5681"/>
                  </a:lnTo>
                  <a:lnTo>
                    <a:pt x="15948" y="6172"/>
                  </a:lnTo>
                  <a:lnTo>
                    <a:pt x="15238" y="6664"/>
                  </a:lnTo>
                  <a:lnTo>
                    <a:pt x="14528" y="7183"/>
                  </a:lnTo>
                  <a:lnTo>
                    <a:pt x="13846" y="7702"/>
                  </a:lnTo>
                  <a:lnTo>
                    <a:pt x="13163" y="8248"/>
                  </a:lnTo>
                  <a:lnTo>
                    <a:pt x="12508" y="8821"/>
                  </a:lnTo>
                  <a:lnTo>
                    <a:pt x="11852" y="9395"/>
                  </a:lnTo>
                  <a:lnTo>
                    <a:pt x="11224" y="9968"/>
                  </a:lnTo>
                  <a:lnTo>
                    <a:pt x="10596" y="10569"/>
                  </a:lnTo>
                  <a:lnTo>
                    <a:pt x="9995" y="11197"/>
                  </a:lnTo>
                  <a:lnTo>
                    <a:pt x="9394" y="11825"/>
                  </a:lnTo>
                  <a:lnTo>
                    <a:pt x="8821" y="12480"/>
                  </a:lnTo>
                  <a:lnTo>
                    <a:pt x="8248" y="13136"/>
                  </a:lnTo>
                  <a:lnTo>
                    <a:pt x="7701" y="13818"/>
                  </a:lnTo>
                  <a:lnTo>
                    <a:pt x="7183" y="14501"/>
                  </a:lnTo>
                  <a:lnTo>
                    <a:pt x="6664" y="15211"/>
                  </a:lnTo>
                  <a:lnTo>
                    <a:pt x="6172" y="15921"/>
                  </a:lnTo>
                  <a:lnTo>
                    <a:pt x="5708" y="16658"/>
                  </a:lnTo>
                  <a:lnTo>
                    <a:pt x="5244" y="17396"/>
                  </a:lnTo>
                  <a:lnTo>
                    <a:pt x="4807" y="18160"/>
                  </a:lnTo>
                  <a:lnTo>
                    <a:pt x="4370" y="18925"/>
                  </a:lnTo>
                  <a:lnTo>
                    <a:pt x="3960" y="19690"/>
                  </a:lnTo>
                  <a:lnTo>
                    <a:pt x="3578" y="20482"/>
                  </a:lnTo>
                  <a:lnTo>
                    <a:pt x="3196" y="21274"/>
                  </a:lnTo>
                  <a:lnTo>
                    <a:pt x="2841" y="22065"/>
                  </a:lnTo>
                  <a:lnTo>
                    <a:pt x="2513" y="22885"/>
                  </a:lnTo>
                  <a:lnTo>
                    <a:pt x="2185" y="23704"/>
                  </a:lnTo>
                  <a:lnTo>
                    <a:pt x="1912" y="24550"/>
                  </a:lnTo>
                  <a:lnTo>
                    <a:pt x="1639" y="25397"/>
                  </a:lnTo>
                  <a:lnTo>
                    <a:pt x="1366" y="26244"/>
                  </a:lnTo>
                  <a:lnTo>
                    <a:pt x="1147" y="27117"/>
                  </a:lnTo>
                  <a:lnTo>
                    <a:pt x="929" y="27991"/>
                  </a:lnTo>
                  <a:lnTo>
                    <a:pt x="738" y="28865"/>
                  </a:lnTo>
                  <a:lnTo>
                    <a:pt x="574" y="29739"/>
                  </a:lnTo>
                  <a:lnTo>
                    <a:pt x="410" y="30640"/>
                  </a:lnTo>
                  <a:lnTo>
                    <a:pt x="301" y="31541"/>
                  </a:lnTo>
                  <a:lnTo>
                    <a:pt x="192" y="32442"/>
                  </a:lnTo>
                  <a:lnTo>
                    <a:pt x="110" y="33371"/>
                  </a:lnTo>
                  <a:lnTo>
                    <a:pt x="55" y="34272"/>
                  </a:lnTo>
                  <a:lnTo>
                    <a:pt x="28" y="35200"/>
                  </a:lnTo>
                  <a:lnTo>
                    <a:pt x="1" y="36129"/>
                  </a:lnTo>
                  <a:lnTo>
                    <a:pt x="1" y="36129"/>
                  </a:lnTo>
                  <a:lnTo>
                    <a:pt x="28" y="37085"/>
                  </a:lnTo>
                  <a:lnTo>
                    <a:pt x="55" y="38013"/>
                  </a:lnTo>
                  <a:lnTo>
                    <a:pt x="110" y="38914"/>
                  </a:lnTo>
                  <a:lnTo>
                    <a:pt x="192" y="39843"/>
                  </a:lnTo>
                  <a:lnTo>
                    <a:pt x="301" y="40744"/>
                  </a:lnTo>
                  <a:lnTo>
                    <a:pt x="410" y="41645"/>
                  </a:lnTo>
                  <a:lnTo>
                    <a:pt x="574" y="42546"/>
                  </a:lnTo>
                  <a:lnTo>
                    <a:pt x="738" y="43420"/>
                  </a:lnTo>
                  <a:lnTo>
                    <a:pt x="929" y="44294"/>
                  </a:lnTo>
                  <a:lnTo>
                    <a:pt x="1147" y="45168"/>
                  </a:lnTo>
                  <a:lnTo>
                    <a:pt x="1366" y="46042"/>
                  </a:lnTo>
                  <a:lnTo>
                    <a:pt x="1639" y="46888"/>
                  </a:lnTo>
                  <a:lnTo>
                    <a:pt x="1912" y="47735"/>
                  </a:lnTo>
                  <a:lnTo>
                    <a:pt x="2185" y="48581"/>
                  </a:lnTo>
                  <a:lnTo>
                    <a:pt x="2513" y="49401"/>
                  </a:lnTo>
                  <a:lnTo>
                    <a:pt x="2841" y="50220"/>
                  </a:lnTo>
                  <a:lnTo>
                    <a:pt x="3196" y="51012"/>
                  </a:lnTo>
                  <a:lnTo>
                    <a:pt x="3578" y="51804"/>
                  </a:lnTo>
                  <a:lnTo>
                    <a:pt x="3960" y="52596"/>
                  </a:lnTo>
                  <a:lnTo>
                    <a:pt x="4370" y="53360"/>
                  </a:lnTo>
                  <a:lnTo>
                    <a:pt x="4807" y="54125"/>
                  </a:lnTo>
                  <a:lnTo>
                    <a:pt x="5244" y="54889"/>
                  </a:lnTo>
                  <a:lnTo>
                    <a:pt x="5708" y="55627"/>
                  </a:lnTo>
                  <a:lnTo>
                    <a:pt x="6172" y="56337"/>
                  </a:lnTo>
                  <a:lnTo>
                    <a:pt x="6664" y="57074"/>
                  </a:lnTo>
                  <a:lnTo>
                    <a:pt x="7183" y="57757"/>
                  </a:lnTo>
                  <a:lnTo>
                    <a:pt x="7701" y="58467"/>
                  </a:lnTo>
                  <a:lnTo>
                    <a:pt x="8248" y="59122"/>
                  </a:lnTo>
                  <a:lnTo>
                    <a:pt x="8821" y="59805"/>
                  </a:lnTo>
                  <a:lnTo>
                    <a:pt x="9394" y="60433"/>
                  </a:lnTo>
                  <a:lnTo>
                    <a:pt x="9995" y="61088"/>
                  </a:lnTo>
                  <a:lnTo>
                    <a:pt x="10596" y="61689"/>
                  </a:lnTo>
                  <a:lnTo>
                    <a:pt x="11224" y="62317"/>
                  </a:lnTo>
                  <a:lnTo>
                    <a:pt x="11852" y="62891"/>
                  </a:lnTo>
                  <a:lnTo>
                    <a:pt x="12508" y="63464"/>
                  </a:lnTo>
                  <a:lnTo>
                    <a:pt x="13163" y="64038"/>
                  </a:lnTo>
                  <a:lnTo>
                    <a:pt x="13846" y="64584"/>
                  </a:lnTo>
                  <a:lnTo>
                    <a:pt x="14528" y="65103"/>
                  </a:lnTo>
                  <a:lnTo>
                    <a:pt x="15238" y="65621"/>
                  </a:lnTo>
                  <a:lnTo>
                    <a:pt x="15948" y="66113"/>
                  </a:lnTo>
                  <a:lnTo>
                    <a:pt x="16658" y="66604"/>
                  </a:lnTo>
                  <a:lnTo>
                    <a:pt x="17396" y="67041"/>
                  </a:lnTo>
                  <a:lnTo>
                    <a:pt x="18160" y="67506"/>
                  </a:lnTo>
                  <a:lnTo>
                    <a:pt x="18925" y="67915"/>
                  </a:lnTo>
                  <a:lnTo>
                    <a:pt x="19690" y="68325"/>
                  </a:lnTo>
                  <a:lnTo>
                    <a:pt x="20481" y="68734"/>
                  </a:lnTo>
                  <a:lnTo>
                    <a:pt x="21273" y="69089"/>
                  </a:lnTo>
                  <a:lnTo>
                    <a:pt x="22093" y="69444"/>
                  </a:lnTo>
                  <a:lnTo>
                    <a:pt x="22885" y="69772"/>
                  </a:lnTo>
                  <a:lnTo>
                    <a:pt x="23731" y="70100"/>
                  </a:lnTo>
                  <a:lnTo>
                    <a:pt x="24550" y="70400"/>
                  </a:lnTo>
                  <a:lnTo>
                    <a:pt x="25397" y="70673"/>
                  </a:lnTo>
                  <a:lnTo>
                    <a:pt x="26243" y="70919"/>
                  </a:lnTo>
                  <a:lnTo>
                    <a:pt x="27117" y="71138"/>
                  </a:lnTo>
                  <a:lnTo>
                    <a:pt x="27991" y="71356"/>
                  </a:lnTo>
                  <a:lnTo>
                    <a:pt x="28865" y="71547"/>
                  </a:lnTo>
                  <a:lnTo>
                    <a:pt x="29766" y="71711"/>
                  </a:lnTo>
                  <a:lnTo>
                    <a:pt x="30640" y="71875"/>
                  </a:lnTo>
                  <a:lnTo>
                    <a:pt x="31541" y="71984"/>
                  </a:lnTo>
                  <a:lnTo>
                    <a:pt x="32442" y="72093"/>
                  </a:lnTo>
                  <a:lnTo>
                    <a:pt x="33371" y="72175"/>
                  </a:lnTo>
                  <a:lnTo>
                    <a:pt x="34299" y="72230"/>
                  </a:lnTo>
                  <a:lnTo>
                    <a:pt x="35228" y="72284"/>
                  </a:lnTo>
                  <a:lnTo>
                    <a:pt x="36156" y="72284"/>
                  </a:lnTo>
                  <a:lnTo>
                    <a:pt x="36156" y="72284"/>
                  </a:lnTo>
                  <a:lnTo>
                    <a:pt x="37085" y="72284"/>
                  </a:lnTo>
                  <a:lnTo>
                    <a:pt x="38013" y="72230"/>
                  </a:lnTo>
                  <a:lnTo>
                    <a:pt x="38942" y="72175"/>
                  </a:lnTo>
                  <a:lnTo>
                    <a:pt x="39843" y="72093"/>
                  </a:lnTo>
                  <a:lnTo>
                    <a:pt x="40744" y="71984"/>
                  </a:lnTo>
                  <a:lnTo>
                    <a:pt x="41645" y="71875"/>
                  </a:lnTo>
                  <a:lnTo>
                    <a:pt x="42546" y="71711"/>
                  </a:lnTo>
                  <a:lnTo>
                    <a:pt x="43447" y="71547"/>
                  </a:lnTo>
                  <a:lnTo>
                    <a:pt x="44321" y="71356"/>
                  </a:lnTo>
                  <a:lnTo>
                    <a:pt x="45195" y="71138"/>
                  </a:lnTo>
                  <a:lnTo>
                    <a:pt x="46042" y="70919"/>
                  </a:lnTo>
                  <a:lnTo>
                    <a:pt x="46888" y="70673"/>
                  </a:lnTo>
                  <a:lnTo>
                    <a:pt x="47735" y="70400"/>
                  </a:lnTo>
                  <a:lnTo>
                    <a:pt x="48581" y="70100"/>
                  </a:lnTo>
                  <a:lnTo>
                    <a:pt x="49401" y="69772"/>
                  </a:lnTo>
                  <a:lnTo>
                    <a:pt x="50220" y="69444"/>
                  </a:lnTo>
                  <a:lnTo>
                    <a:pt x="51039" y="69089"/>
                  </a:lnTo>
                  <a:lnTo>
                    <a:pt x="51831" y="68734"/>
                  </a:lnTo>
                  <a:lnTo>
                    <a:pt x="52596" y="68325"/>
                  </a:lnTo>
                  <a:lnTo>
                    <a:pt x="53388" y="67915"/>
                  </a:lnTo>
                  <a:lnTo>
                    <a:pt x="54152" y="67506"/>
                  </a:lnTo>
                  <a:lnTo>
                    <a:pt x="54889" y="67041"/>
                  </a:lnTo>
                  <a:lnTo>
                    <a:pt x="55627" y="66604"/>
                  </a:lnTo>
                  <a:lnTo>
                    <a:pt x="56364" y="66113"/>
                  </a:lnTo>
                  <a:lnTo>
                    <a:pt x="57074" y="65621"/>
                  </a:lnTo>
                  <a:lnTo>
                    <a:pt x="57784" y="65103"/>
                  </a:lnTo>
                  <a:lnTo>
                    <a:pt x="58467" y="64584"/>
                  </a:lnTo>
                  <a:lnTo>
                    <a:pt x="59149" y="64038"/>
                  </a:lnTo>
                  <a:lnTo>
                    <a:pt x="59805" y="63464"/>
                  </a:lnTo>
                  <a:lnTo>
                    <a:pt x="60460" y="62891"/>
                  </a:lnTo>
                  <a:lnTo>
                    <a:pt x="61088" y="62317"/>
                  </a:lnTo>
                  <a:lnTo>
                    <a:pt x="61716" y="61689"/>
                  </a:lnTo>
                  <a:lnTo>
                    <a:pt x="62317" y="61088"/>
                  </a:lnTo>
                  <a:lnTo>
                    <a:pt x="62918" y="60433"/>
                  </a:lnTo>
                  <a:lnTo>
                    <a:pt x="63491" y="59805"/>
                  </a:lnTo>
                  <a:lnTo>
                    <a:pt x="64038" y="59122"/>
                  </a:lnTo>
                  <a:lnTo>
                    <a:pt x="64584" y="58467"/>
                  </a:lnTo>
                  <a:lnTo>
                    <a:pt x="65103" y="57757"/>
                  </a:lnTo>
                  <a:lnTo>
                    <a:pt x="65621" y="57074"/>
                  </a:lnTo>
                  <a:lnTo>
                    <a:pt x="66113" y="56337"/>
                  </a:lnTo>
                  <a:lnTo>
                    <a:pt x="66605" y="55627"/>
                  </a:lnTo>
                  <a:lnTo>
                    <a:pt x="67069" y="54889"/>
                  </a:lnTo>
                  <a:lnTo>
                    <a:pt x="67506" y="54125"/>
                  </a:lnTo>
                  <a:lnTo>
                    <a:pt x="67943" y="53360"/>
                  </a:lnTo>
                  <a:lnTo>
                    <a:pt x="68352" y="52596"/>
                  </a:lnTo>
                  <a:lnTo>
                    <a:pt x="68735" y="51804"/>
                  </a:lnTo>
                  <a:lnTo>
                    <a:pt x="69117" y="51012"/>
                  </a:lnTo>
                  <a:lnTo>
                    <a:pt x="69445" y="50220"/>
                  </a:lnTo>
                  <a:lnTo>
                    <a:pt x="69800" y="49401"/>
                  </a:lnTo>
                  <a:lnTo>
                    <a:pt x="70100" y="48581"/>
                  </a:lnTo>
                  <a:lnTo>
                    <a:pt x="70400" y="47735"/>
                  </a:lnTo>
                  <a:lnTo>
                    <a:pt x="70673" y="46888"/>
                  </a:lnTo>
                  <a:lnTo>
                    <a:pt x="70919" y="46042"/>
                  </a:lnTo>
                  <a:lnTo>
                    <a:pt x="71165" y="45168"/>
                  </a:lnTo>
                  <a:lnTo>
                    <a:pt x="71383" y="44294"/>
                  </a:lnTo>
                  <a:lnTo>
                    <a:pt x="71575" y="43420"/>
                  </a:lnTo>
                  <a:lnTo>
                    <a:pt x="71738" y="42546"/>
                  </a:lnTo>
                  <a:lnTo>
                    <a:pt x="71875" y="41645"/>
                  </a:lnTo>
                  <a:lnTo>
                    <a:pt x="72012" y="40744"/>
                  </a:lnTo>
                  <a:lnTo>
                    <a:pt x="72121" y="39843"/>
                  </a:lnTo>
                  <a:lnTo>
                    <a:pt x="72203" y="38914"/>
                  </a:lnTo>
                  <a:lnTo>
                    <a:pt x="72257" y="38013"/>
                  </a:lnTo>
                  <a:lnTo>
                    <a:pt x="72285" y="37085"/>
                  </a:lnTo>
                  <a:lnTo>
                    <a:pt x="72285" y="36129"/>
                  </a:lnTo>
                  <a:lnTo>
                    <a:pt x="72285" y="36129"/>
                  </a:lnTo>
                  <a:close/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7" name="Google Shape;3207;p50"/>
            <p:cNvGrpSpPr/>
            <p:nvPr/>
          </p:nvGrpSpPr>
          <p:grpSpPr>
            <a:xfrm>
              <a:off x="7384825" y="3153138"/>
              <a:ext cx="2563550" cy="2564225"/>
              <a:chOff x="1626975" y="2500225"/>
              <a:chExt cx="2563550" cy="2564225"/>
            </a:xfrm>
          </p:grpSpPr>
          <p:sp>
            <p:nvSpPr>
              <p:cNvPr id="3208" name="Google Shape;3208;p50"/>
              <p:cNvSpPr/>
              <p:nvPr/>
            </p:nvSpPr>
            <p:spPr>
              <a:xfrm>
                <a:off x="1626975" y="2500225"/>
                <a:ext cx="2563550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2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50"/>
              <p:cNvSpPr/>
              <p:nvPr/>
            </p:nvSpPr>
            <p:spPr>
              <a:xfrm>
                <a:off x="1947850" y="3683325"/>
                <a:ext cx="944200" cy="943500"/>
              </a:xfrm>
              <a:custGeom>
                <a:avLst/>
                <a:gdLst/>
                <a:ahLst/>
                <a:cxnLst/>
                <a:rect l="l" t="t" r="r" b="b"/>
                <a:pathLst>
                  <a:path w="37768" h="37740" fill="none" extrusionOk="0">
                    <a:moveTo>
                      <a:pt x="37767" y="1"/>
                    </a:moveTo>
                    <a:lnTo>
                      <a:pt x="0" y="3774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50"/>
              <p:cNvSpPr/>
              <p:nvPr/>
            </p:nvSpPr>
            <p:spPr>
              <a:xfrm>
                <a:off x="2653075" y="3579550"/>
                <a:ext cx="456750" cy="456750"/>
              </a:xfrm>
              <a:custGeom>
                <a:avLst/>
                <a:gdLst/>
                <a:ahLst/>
                <a:cxnLst/>
                <a:rect l="l" t="t" r="r" b="b"/>
                <a:pathLst>
                  <a:path w="18270" h="18270" fill="none" extrusionOk="0">
                    <a:moveTo>
                      <a:pt x="18269" y="9122"/>
                    </a:moveTo>
                    <a:lnTo>
                      <a:pt x="18269" y="9122"/>
                    </a:lnTo>
                    <a:lnTo>
                      <a:pt x="18269" y="9586"/>
                    </a:lnTo>
                    <a:lnTo>
                      <a:pt x="18242" y="10050"/>
                    </a:lnTo>
                    <a:lnTo>
                      <a:pt x="18188" y="10514"/>
                    </a:lnTo>
                    <a:lnTo>
                      <a:pt x="18106" y="10951"/>
                    </a:lnTo>
                    <a:lnTo>
                      <a:pt x="17996" y="11415"/>
                    </a:lnTo>
                    <a:lnTo>
                      <a:pt x="17860" y="11852"/>
                    </a:lnTo>
                    <a:lnTo>
                      <a:pt x="17723" y="12262"/>
                    </a:lnTo>
                    <a:lnTo>
                      <a:pt x="17559" y="12672"/>
                    </a:lnTo>
                    <a:lnTo>
                      <a:pt x="17368" y="13081"/>
                    </a:lnTo>
                    <a:lnTo>
                      <a:pt x="17177" y="13463"/>
                    </a:lnTo>
                    <a:lnTo>
                      <a:pt x="16959" y="13846"/>
                    </a:lnTo>
                    <a:lnTo>
                      <a:pt x="16713" y="14228"/>
                    </a:lnTo>
                    <a:lnTo>
                      <a:pt x="16467" y="14583"/>
                    </a:lnTo>
                    <a:lnTo>
                      <a:pt x="16194" y="14938"/>
                    </a:lnTo>
                    <a:lnTo>
                      <a:pt x="15894" y="15266"/>
                    </a:lnTo>
                    <a:lnTo>
                      <a:pt x="15593" y="15593"/>
                    </a:lnTo>
                    <a:lnTo>
                      <a:pt x="15293" y="15894"/>
                    </a:lnTo>
                    <a:lnTo>
                      <a:pt x="14965" y="16167"/>
                    </a:lnTo>
                    <a:lnTo>
                      <a:pt x="14610" y="16440"/>
                    </a:lnTo>
                    <a:lnTo>
                      <a:pt x="14255" y="16686"/>
                    </a:lnTo>
                    <a:lnTo>
                      <a:pt x="13873" y="16932"/>
                    </a:lnTo>
                    <a:lnTo>
                      <a:pt x="13491" y="17150"/>
                    </a:lnTo>
                    <a:lnTo>
                      <a:pt x="13108" y="17368"/>
                    </a:lnTo>
                    <a:lnTo>
                      <a:pt x="12699" y="17532"/>
                    </a:lnTo>
                    <a:lnTo>
                      <a:pt x="12289" y="17696"/>
                    </a:lnTo>
                    <a:lnTo>
                      <a:pt x="11852" y="17833"/>
                    </a:lnTo>
                    <a:lnTo>
                      <a:pt x="11415" y="17969"/>
                    </a:lnTo>
                    <a:lnTo>
                      <a:pt x="10978" y="18078"/>
                    </a:lnTo>
                    <a:lnTo>
                      <a:pt x="10541" y="18160"/>
                    </a:lnTo>
                    <a:lnTo>
                      <a:pt x="10077" y="18215"/>
                    </a:lnTo>
                    <a:lnTo>
                      <a:pt x="9613" y="18242"/>
                    </a:lnTo>
                    <a:lnTo>
                      <a:pt x="9149" y="18270"/>
                    </a:lnTo>
                    <a:lnTo>
                      <a:pt x="9149" y="18270"/>
                    </a:lnTo>
                    <a:lnTo>
                      <a:pt x="8684" y="18242"/>
                    </a:lnTo>
                    <a:lnTo>
                      <a:pt x="8220" y="18215"/>
                    </a:lnTo>
                    <a:lnTo>
                      <a:pt x="7756" y="18160"/>
                    </a:lnTo>
                    <a:lnTo>
                      <a:pt x="7319" y="18078"/>
                    </a:lnTo>
                    <a:lnTo>
                      <a:pt x="6855" y="17969"/>
                    </a:lnTo>
                    <a:lnTo>
                      <a:pt x="6418" y="17833"/>
                    </a:lnTo>
                    <a:lnTo>
                      <a:pt x="6008" y="17696"/>
                    </a:lnTo>
                    <a:lnTo>
                      <a:pt x="5599" y="17532"/>
                    </a:lnTo>
                    <a:lnTo>
                      <a:pt x="5189" y="17368"/>
                    </a:lnTo>
                    <a:lnTo>
                      <a:pt x="4779" y="17150"/>
                    </a:lnTo>
                    <a:lnTo>
                      <a:pt x="4397" y="16932"/>
                    </a:lnTo>
                    <a:lnTo>
                      <a:pt x="4042" y="16686"/>
                    </a:lnTo>
                    <a:lnTo>
                      <a:pt x="3687" y="16440"/>
                    </a:lnTo>
                    <a:lnTo>
                      <a:pt x="3332" y="16167"/>
                    </a:lnTo>
                    <a:lnTo>
                      <a:pt x="3004" y="15894"/>
                    </a:lnTo>
                    <a:lnTo>
                      <a:pt x="2677" y="15593"/>
                    </a:lnTo>
                    <a:lnTo>
                      <a:pt x="2376" y="15266"/>
                    </a:lnTo>
                    <a:lnTo>
                      <a:pt x="2103" y="14938"/>
                    </a:lnTo>
                    <a:lnTo>
                      <a:pt x="1830" y="14583"/>
                    </a:lnTo>
                    <a:lnTo>
                      <a:pt x="1584" y="14228"/>
                    </a:lnTo>
                    <a:lnTo>
                      <a:pt x="1339" y="13846"/>
                    </a:lnTo>
                    <a:lnTo>
                      <a:pt x="1120" y="13463"/>
                    </a:lnTo>
                    <a:lnTo>
                      <a:pt x="902" y="13081"/>
                    </a:lnTo>
                    <a:lnTo>
                      <a:pt x="738" y="12672"/>
                    </a:lnTo>
                    <a:lnTo>
                      <a:pt x="574" y="12262"/>
                    </a:lnTo>
                    <a:lnTo>
                      <a:pt x="410" y="11852"/>
                    </a:lnTo>
                    <a:lnTo>
                      <a:pt x="301" y="11415"/>
                    </a:lnTo>
                    <a:lnTo>
                      <a:pt x="192" y="10951"/>
                    </a:lnTo>
                    <a:lnTo>
                      <a:pt x="110" y="10514"/>
                    </a:lnTo>
                    <a:lnTo>
                      <a:pt x="55" y="10050"/>
                    </a:lnTo>
                    <a:lnTo>
                      <a:pt x="28" y="9586"/>
                    </a:lnTo>
                    <a:lnTo>
                      <a:pt x="0" y="9122"/>
                    </a:lnTo>
                    <a:lnTo>
                      <a:pt x="0" y="9122"/>
                    </a:lnTo>
                    <a:lnTo>
                      <a:pt x="28" y="8657"/>
                    </a:lnTo>
                    <a:lnTo>
                      <a:pt x="55" y="8193"/>
                    </a:lnTo>
                    <a:lnTo>
                      <a:pt x="110" y="7729"/>
                    </a:lnTo>
                    <a:lnTo>
                      <a:pt x="192" y="7292"/>
                    </a:lnTo>
                    <a:lnTo>
                      <a:pt x="301" y="6828"/>
                    </a:lnTo>
                    <a:lnTo>
                      <a:pt x="410" y="6418"/>
                    </a:lnTo>
                    <a:lnTo>
                      <a:pt x="574" y="5981"/>
                    </a:lnTo>
                    <a:lnTo>
                      <a:pt x="738" y="5572"/>
                    </a:lnTo>
                    <a:lnTo>
                      <a:pt x="902" y="5162"/>
                    </a:lnTo>
                    <a:lnTo>
                      <a:pt x="1120" y="4780"/>
                    </a:lnTo>
                    <a:lnTo>
                      <a:pt x="1339" y="4397"/>
                    </a:lnTo>
                    <a:lnTo>
                      <a:pt x="1584" y="4015"/>
                    </a:lnTo>
                    <a:lnTo>
                      <a:pt x="1830" y="3660"/>
                    </a:lnTo>
                    <a:lnTo>
                      <a:pt x="2103" y="3305"/>
                    </a:lnTo>
                    <a:lnTo>
                      <a:pt x="2376" y="2977"/>
                    </a:lnTo>
                    <a:lnTo>
                      <a:pt x="2677" y="2677"/>
                    </a:lnTo>
                    <a:lnTo>
                      <a:pt x="3004" y="2349"/>
                    </a:lnTo>
                    <a:lnTo>
                      <a:pt x="3332" y="2076"/>
                    </a:lnTo>
                    <a:lnTo>
                      <a:pt x="3687" y="1803"/>
                    </a:lnTo>
                    <a:lnTo>
                      <a:pt x="4042" y="1557"/>
                    </a:lnTo>
                    <a:lnTo>
                      <a:pt x="4397" y="1312"/>
                    </a:lnTo>
                    <a:lnTo>
                      <a:pt x="4779" y="1093"/>
                    </a:lnTo>
                    <a:lnTo>
                      <a:pt x="5189" y="902"/>
                    </a:lnTo>
                    <a:lnTo>
                      <a:pt x="5599" y="711"/>
                    </a:lnTo>
                    <a:lnTo>
                      <a:pt x="6008" y="547"/>
                    </a:lnTo>
                    <a:lnTo>
                      <a:pt x="6418" y="410"/>
                    </a:lnTo>
                    <a:lnTo>
                      <a:pt x="6855" y="274"/>
                    </a:lnTo>
                    <a:lnTo>
                      <a:pt x="7319" y="165"/>
                    </a:lnTo>
                    <a:lnTo>
                      <a:pt x="7756" y="83"/>
                    </a:lnTo>
                    <a:lnTo>
                      <a:pt x="8220" y="28"/>
                    </a:lnTo>
                    <a:lnTo>
                      <a:pt x="8684" y="1"/>
                    </a:lnTo>
                    <a:lnTo>
                      <a:pt x="9149" y="1"/>
                    </a:lnTo>
                    <a:lnTo>
                      <a:pt x="9149" y="1"/>
                    </a:lnTo>
                    <a:lnTo>
                      <a:pt x="9613" y="1"/>
                    </a:lnTo>
                    <a:lnTo>
                      <a:pt x="10077" y="28"/>
                    </a:lnTo>
                    <a:lnTo>
                      <a:pt x="10541" y="83"/>
                    </a:lnTo>
                    <a:lnTo>
                      <a:pt x="10978" y="165"/>
                    </a:lnTo>
                    <a:lnTo>
                      <a:pt x="11415" y="274"/>
                    </a:lnTo>
                    <a:lnTo>
                      <a:pt x="11852" y="410"/>
                    </a:lnTo>
                    <a:lnTo>
                      <a:pt x="12289" y="547"/>
                    </a:lnTo>
                    <a:lnTo>
                      <a:pt x="12699" y="711"/>
                    </a:lnTo>
                    <a:lnTo>
                      <a:pt x="13108" y="902"/>
                    </a:lnTo>
                    <a:lnTo>
                      <a:pt x="13491" y="1093"/>
                    </a:lnTo>
                    <a:lnTo>
                      <a:pt x="13873" y="1312"/>
                    </a:lnTo>
                    <a:lnTo>
                      <a:pt x="14255" y="1557"/>
                    </a:lnTo>
                    <a:lnTo>
                      <a:pt x="14610" y="1803"/>
                    </a:lnTo>
                    <a:lnTo>
                      <a:pt x="14965" y="2076"/>
                    </a:lnTo>
                    <a:lnTo>
                      <a:pt x="15293" y="2349"/>
                    </a:lnTo>
                    <a:lnTo>
                      <a:pt x="15593" y="2677"/>
                    </a:lnTo>
                    <a:lnTo>
                      <a:pt x="15894" y="2977"/>
                    </a:lnTo>
                    <a:lnTo>
                      <a:pt x="16194" y="3305"/>
                    </a:lnTo>
                    <a:lnTo>
                      <a:pt x="16467" y="3660"/>
                    </a:lnTo>
                    <a:lnTo>
                      <a:pt x="16713" y="4015"/>
                    </a:lnTo>
                    <a:lnTo>
                      <a:pt x="16959" y="4397"/>
                    </a:lnTo>
                    <a:lnTo>
                      <a:pt x="17177" y="4780"/>
                    </a:lnTo>
                    <a:lnTo>
                      <a:pt x="17368" y="5162"/>
                    </a:lnTo>
                    <a:lnTo>
                      <a:pt x="17559" y="5572"/>
                    </a:lnTo>
                    <a:lnTo>
                      <a:pt x="17723" y="5981"/>
                    </a:lnTo>
                    <a:lnTo>
                      <a:pt x="17860" y="6418"/>
                    </a:lnTo>
                    <a:lnTo>
                      <a:pt x="17996" y="6828"/>
                    </a:lnTo>
                    <a:lnTo>
                      <a:pt x="18106" y="7292"/>
                    </a:lnTo>
                    <a:lnTo>
                      <a:pt x="18188" y="7729"/>
                    </a:lnTo>
                    <a:lnTo>
                      <a:pt x="18242" y="8193"/>
                    </a:lnTo>
                    <a:lnTo>
                      <a:pt x="18269" y="8657"/>
                    </a:lnTo>
                    <a:lnTo>
                      <a:pt x="18269" y="9122"/>
                    </a:lnTo>
                    <a:lnTo>
                      <a:pt x="18269" y="9122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50"/>
              <p:cNvSpPr/>
              <p:nvPr/>
            </p:nvSpPr>
            <p:spPr>
              <a:xfrm>
                <a:off x="2530875" y="3456675"/>
                <a:ext cx="701825" cy="701825"/>
              </a:xfrm>
              <a:custGeom>
                <a:avLst/>
                <a:gdLst/>
                <a:ahLst/>
                <a:cxnLst/>
                <a:rect l="l" t="t" r="r" b="b"/>
                <a:pathLst>
                  <a:path w="28073" h="28073" fill="none" extrusionOk="0">
                    <a:moveTo>
                      <a:pt x="28073" y="14037"/>
                    </a:moveTo>
                    <a:lnTo>
                      <a:pt x="28073" y="14037"/>
                    </a:lnTo>
                    <a:lnTo>
                      <a:pt x="28073" y="14774"/>
                    </a:lnTo>
                    <a:lnTo>
                      <a:pt x="28018" y="15484"/>
                    </a:lnTo>
                    <a:lnTo>
                      <a:pt x="27909" y="16167"/>
                    </a:lnTo>
                    <a:lnTo>
                      <a:pt x="27800" y="16877"/>
                    </a:lnTo>
                    <a:lnTo>
                      <a:pt x="27636" y="17559"/>
                    </a:lnTo>
                    <a:lnTo>
                      <a:pt x="27445" y="18215"/>
                    </a:lnTo>
                    <a:lnTo>
                      <a:pt x="27226" y="18870"/>
                    </a:lnTo>
                    <a:lnTo>
                      <a:pt x="26981" y="19498"/>
                    </a:lnTo>
                    <a:lnTo>
                      <a:pt x="26708" y="20126"/>
                    </a:lnTo>
                    <a:lnTo>
                      <a:pt x="26380" y="20727"/>
                    </a:lnTo>
                    <a:lnTo>
                      <a:pt x="26052" y="21328"/>
                    </a:lnTo>
                    <a:lnTo>
                      <a:pt x="25670" y="21901"/>
                    </a:lnTo>
                    <a:lnTo>
                      <a:pt x="25287" y="22447"/>
                    </a:lnTo>
                    <a:lnTo>
                      <a:pt x="24878" y="22966"/>
                    </a:lnTo>
                    <a:lnTo>
                      <a:pt x="24441" y="23485"/>
                    </a:lnTo>
                    <a:lnTo>
                      <a:pt x="23977" y="23977"/>
                    </a:lnTo>
                    <a:lnTo>
                      <a:pt x="23485" y="24441"/>
                    </a:lnTo>
                    <a:lnTo>
                      <a:pt x="22966" y="24878"/>
                    </a:lnTo>
                    <a:lnTo>
                      <a:pt x="22447" y="25287"/>
                    </a:lnTo>
                    <a:lnTo>
                      <a:pt x="21874" y="25697"/>
                    </a:lnTo>
                    <a:lnTo>
                      <a:pt x="21328" y="26052"/>
                    </a:lnTo>
                    <a:lnTo>
                      <a:pt x="20727" y="26380"/>
                    </a:lnTo>
                    <a:lnTo>
                      <a:pt x="20126" y="26707"/>
                    </a:lnTo>
                    <a:lnTo>
                      <a:pt x="19498" y="26980"/>
                    </a:lnTo>
                    <a:lnTo>
                      <a:pt x="18870" y="27226"/>
                    </a:lnTo>
                    <a:lnTo>
                      <a:pt x="18215" y="27445"/>
                    </a:lnTo>
                    <a:lnTo>
                      <a:pt x="17532" y="27636"/>
                    </a:lnTo>
                    <a:lnTo>
                      <a:pt x="16877" y="27800"/>
                    </a:lnTo>
                    <a:lnTo>
                      <a:pt x="16167" y="27909"/>
                    </a:lnTo>
                    <a:lnTo>
                      <a:pt x="15457" y="28018"/>
                    </a:lnTo>
                    <a:lnTo>
                      <a:pt x="14747" y="28073"/>
                    </a:lnTo>
                    <a:lnTo>
                      <a:pt x="14037" y="28073"/>
                    </a:lnTo>
                    <a:lnTo>
                      <a:pt x="14037" y="28073"/>
                    </a:lnTo>
                    <a:lnTo>
                      <a:pt x="13299" y="28073"/>
                    </a:lnTo>
                    <a:lnTo>
                      <a:pt x="12589" y="28018"/>
                    </a:lnTo>
                    <a:lnTo>
                      <a:pt x="11907" y="27909"/>
                    </a:lnTo>
                    <a:lnTo>
                      <a:pt x="11197" y="27800"/>
                    </a:lnTo>
                    <a:lnTo>
                      <a:pt x="10514" y="27636"/>
                    </a:lnTo>
                    <a:lnTo>
                      <a:pt x="9859" y="27445"/>
                    </a:lnTo>
                    <a:lnTo>
                      <a:pt x="9203" y="27226"/>
                    </a:lnTo>
                    <a:lnTo>
                      <a:pt x="8575" y="26980"/>
                    </a:lnTo>
                    <a:lnTo>
                      <a:pt x="7947" y="26707"/>
                    </a:lnTo>
                    <a:lnTo>
                      <a:pt x="7346" y="26380"/>
                    </a:lnTo>
                    <a:lnTo>
                      <a:pt x="6745" y="26052"/>
                    </a:lnTo>
                    <a:lnTo>
                      <a:pt x="6172" y="25697"/>
                    </a:lnTo>
                    <a:lnTo>
                      <a:pt x="5626" y="25287"/>
                    </a:lnTo>
                    <a:lnTo>
                      <a:pt x="5107" y="24878"/>
                    </a:lnTo>
                    <a:lnTo>
                      <a:pt x="4588" y="24441"/>
                    </a:lnTo>
                    <a:lnTo>
                      <a:pt x="4097" y="23977"/>
                    </a:lnTo>
                    <a:lnTo>
                      <a:pt x="3632" y="23485"/>
                    </a:lnTo>
                    <a:lnTo>
                      <a:pt x="3195" y="22966"/>
                    </a:lnTo>
                    <a:lnTo>
                      <a:pt x="2786" y="22447"/>
                    </a:lnTo>
                    <a:lnTo>
                      <a:pt x="2376" y="21901"/>
                    </a:lnTo>
                    <a:lnTo>
                      <a:pt x="2021" y="21328"/>
                    </a:lnTo>
                    <a:lnTo>
                      <a:pt x="1693" y="20727"/>
                    </a:lnTo>
                    <a:lnTo>
                      <a:pt x="1366" y="20126"/>
                    </a:lnTo>
                    <a:lnTo>
                      <a:pt x="1093" y="19498"/>
                    </a:lnTo>
                    <a:lnTo>
                      <a:pt x="847" y="18870"/>
                    </a:lnTo>
                    <a:lnTo>
                      <a:pt x="628" y="18215"/>
                    </a:lnTo>
                    <a:lnTo>
                      <a:pt x="437" y="17559"/>
                    </a:lnTo>
                    <a:lnTo>
                      <a:pt x="273" y="16877"/>
                    </a:lnTo>
                    <a:lnTo>
                      <a:pt x="137" y="16167"/>
                    </a:lnTo>
                    <a:lnTo>
                      <a:pt x="55" y="15484"/>
                    </a:lnTo>
                    <a:lnTo>
                      <a:pt x="0" y="14774"/>
                    </a:lnTo>
                    <a:lnTo>
                      <a:pt x="0" y="14037"/>
                    </a:lnTo>
                    <a:lnTo>
                      <a:pt x="0" y="14037"/>
                    </a:lnTo>
                    <a:lnTo>
                      <a:pt x="0" y="13327"/>
                    </a:lnTo>
                    <a:lnTo>
                      <a:pt x="55" y="12589"/>
                    </a:lnTo>
                    <a:lnTo>
                      <a:pt x="137" y="11907"/>
                    </a:lnTo>
                    <a:lnTo>
                      <a:pt x="273" y="11197"/>
                    </a:lnTo>
                    <a:lnTo>
                      <a:pt x="437" y="10541"/>
                    </a:lnTo>
                    <a:lnTo>
                      <a:pt x="628" y="9858"/>
                    </a:lnTo>
                    <a:lnTo>
                      <a:pt x="847" y="9203"/>
                    </a:lnTo>
                    <a:lnTo>
                      <a:pt x="1093" y="8575"/>
                    </a:lnTo>
                    <a:lnTo>
                      <a:pt x="1366" y="7947"/>
                    </a:lnTo>
                    <a:lnTo>
                      <a:pt x="1693" y="7346"/>
                    </a:lnTo>
                    <a:lnTo>
                      <a:pt x="2021" y="6745"/>
                    </a:lnTo>
                    <a:lnTo>
                      <a:pt x="2376" y="6172"/>
                    </a:lnTo>
                    <a:lnTo>
                      <a:pt x="2786" y="5626"/>
                    </a:lnTo>
                    <a:lnTo>
                      <a:pt x="3195" y="5107"/>
                    </a:lnTo>
                    <a:lnTo>
                      <a:pt x="3632" y="4588"/>
                    </a:lnTo>
                    <a:lnTo>
                      <a:pt x="4097" y="4096"/>
                    </a:lnTo>
                    <a:lnTo>
                      <a:pt x="4588" y="3632"/>
                    </a:lnTo>
                    <a:lnTo>
                      <a:pt x="5107" y="3195"/>
                    </a:lnTo>
                    <a:lnTo>
                      <a:pt x="5626" y="2786"/>
                    </a:lnTo>
                    <a:lnTo>
                      <a:pt x="6172" y="2403"/>
                    </a:lnTo>
                    <a:lnTo>
                      <a:pt x="6745" y="2021"/>
                    </a:lnTo>
                    <a:lnTo>
                      <a:pt x="7346" y="1693"/>
                    </a:lnTo>
                    <a:lnTo>
                      <a:pt x="7947" y="1366"/>
                    </a:lnTo>
                    <a:lnTo>
                      <a:pt x="8575" y="1093"/>
                    </a:lnTo>
                    <a:lnTo>
                      <a:pt x="9203" y="847"/>
                    </a:lnTo>
                    <a:lnTo>
                      <a:pt x="9859" y="628"/>
                    </a:lnTo>
                    <a:lnTo>
                      <a:pt x="10514" y="437"/>
                    </a:lnTo>
                    <a:lnTo>
                      <a:pt x="11197" y="273"/>
                    </a:lnTo>
                    <a:lnTo>
                      <a:pt x="11907" y="164"/>
                    </a:lnTo>
                    <a:lnTo>
                      <a:pt x="12589" y="55"/>
                    </a:lnTo>
                    <a:lnTo>
                      <a:pt x="13299" y="0"/>
                    </a:lnTo>
                    <a:lnTo>
                      <a:pt x="14037" y="0"/>
                    </a:lnTo>
                    <a:lnTo>
                      <a:pt x="14037" y="0"/>
                    </a:lnTo>
                    <a:lnTo>
                      <a:pt x="14747" y="0"/>
                    </a:lnTo>
                    <a:lnTo>
                      <a:pt x="15457" y="55"/>
                    </a:lnTo>
                    <a:lnTo>
                      <a:pt x="16167" y="164"/>
                    </a:lnTo>
                    <a:lnTo>
                      <a:pt x="16877" y="273"/>
                    </a:lnTo>
                    <a:lnTo>
                      <a:pt x="17532" y="437"/>
                    </a:lnTo>
                    <a:lnTo>
                      <a:pt x="18215" y="628"/>
                    </a:lnTo>
                    <a:lnTo>
                      <a:pt x="18870" y="847"/>
                    </a:lnTo>
                    <a:lnTo>
                      <a:pt x="19498" y="1093"/>
                    </a:lnTo>
                    <a:lnTo>
                      <a:pt x="20126" y="1366"/>
                    </a:lnTo>
                    <a:lnTo>
                      <a:pt x="20727" y="1693"/>
                    </a:lnTo>
                    <a:lnTo>
                      <a:pt x="21328" y="2021"/>
                    </a:lnTo>
                    <a:lnTo>
                      <a:pt x="21874" y="2403"/>
                    </a:lnTo>
                    <a:lnTo>
                      <a:pt x="22447" y="2786"/>
                    </a:lnTo>
                    <a:lnTo>
                      <a:pt x="22966" y="3195"/>
                    </a:lnTo>
                    <a:lnTo>
                      <a:pt x="23485" y="3632"/>
                    </a:lnTo>
                    <a:lnTo>
                      <a:pt x="23977" y="4096"/>
                    </a:lnTo>
                    <a:lnTo>
                      <a:pt x="24441" y="4588"/>
                    </a:lnTo>
                    <a:lnTo>
                      <a:pt x="24878" y="5107"/>
                    </a:lnTo>
                    <a:lnTo>
                      <a:pt x="25287" y="5626"/>
                    </a:lnTo>
                    <a:lnTo>
                      <a:pt x="25670" y="6172"/>
                    </a:lnTo>
                    <a:lnTo>
                      <a:pt x="26052" y="6745"/>
                    </a:lnTo>
                    <a:lnTo>
                      <a:pt x="26380" y="7346"/>
                    </a:lnTo>
                    <a:lnTo>
                      <a:pt x="26708" y="7947"/>
                    </a:lnTo>
                    <a:lnTo>
                      <a:pt x="26981" y="8575"/>
                    </a:lnTo>
                    <a:lnTo>
                      <a:pt x="27226" y="9203"/>
                    </a:lnTo>
                    <a:lnTo>
                      <a:pt x="27445" y="9858"/>
                    </a:lnTo>
                    <a:lnTo>
                      <a:pt x="27636" y="10541"/>
                    </a:lnTo>
                    <a:lnTo>
                      <a:pt x="27800" y="11197"/>
                    </a:lnTo>
                    <a:lnTo>
                      <a:pt x="27909" y="11907"/>
                    </a:lnTo>
                    <a:lnTo>
                      <a:pt x="28018" y="12589"/>
                    </a:lnTo>
                    <a:lnTo>
                      <a:pt x="28073" y="13327"/>
                    </a:lnTo>
                    <a:lnTo>
                      <a:pt x="28073" y="14037"/>
                    </a:lnTo>
                    <a:lnTo>
                      <a:pt x="28073" y="1403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2" name="Google Shape;3212;p50"/>
            <p:cNvGrpSpPr/>
            <p:nvPr/>
          </p:nvGrpSpPr>
          <p:grpSpPr>
            <a:xfrm rot="10800000">
              <a:off x="7803575" y="-994737"/>
              <a:ext cx="2564225" cy="2564225"/>
              <a:chOff x="6656000" y="-739687"/>
              <a:chExt cx="2564225" cy="2564225"/>
            </a:xfrm>
          </p:grpSpPr>
          <p:sp>
            <p:nvSpPr>
              <p:cNvPr id="3213" name="Google Shape;3213;p50"/>
              <p:cNvSpPr/>
              <p:nvPr/>
            </p:nvSpPr>
            <p:spPr>
              <a:xfrm>
                <a:off x="6656000" y="-739687"/>
                <a:ext cx="256422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69" h="102569" fill="none" extrusionOk="0">
                    <a:moveTo>
                      <a:pt x="0" y="102569"/>
                    </a:moveTo>
                    <a:lnTo>
                      <a:pt x="102569" y="1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50"/>
              <p:cNvSpPr/>
              <p:nvPr/>
            </p:nvSpPr>
            <p:spPr>
              <a:xfrm>
                <a:off x="8023450" y="-54937"/>
                <a:ext cx="944175" cy="944200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37768" fill="none" extrusionOk="0">
                    <a:moveTo>
                      <a:pt x="37767" y="1"/>
                    </a:moveTo>
                    <a:lnTo>
                      <a:pt x="0" y="37767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5" name="Google Shape;3215;p50"/>
            <p:cNvGrpSpPr/>
            <p:nvPr/>
          </p:nvGrpSpPr>
          <p:grpSpPr>
            <a:xfrm rot="10800000">
              <a:off x="352788" y="1272950"/>
              <a:ext cx="266275" cy="167950"/>
              <a:chOff x="3924250" y="4741138"/>
              <a:chExt cx="266275" cy="167950"/>
            </a:xfrm>
          </p:grpSpPr>
          <p:sp>
            <p:nvSpPr>
              <p:cNvPr id="3216" name="Google Shape;3216;p50"/>
              <p:cNvSpPr/>
              <p:nvPr/>
            </p:nvSpPr>
            <p:spPr>
              <a:xfrm>
                <a:off x="3924250" y="4741138"/>
                <a:ext cx="16730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4" y="3714"/>
                    </a:lnTo>
                    <a:lnTo>
                      <a:pt x="6609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2" y="4943"/>
                    </a:lnTo>
                    <a:lnTo>
                      <a:pt x="6118" y="5243"/>
                    </a:lnTo>
                    <a:lnTo>
                      <a:pt x="5927" y="5489"/>
                    </a:lnTo>
                    <a:lnTo>
                      <a:pt x="5708" y="5735"/>
                    </a:lnTo>
                    <a:lnTo>
                      <a:pt x="5462" y="5953"/>
                    </a:lnTo>
                    <a:lnTo>
                      <a:pt x="5217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3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32" y="6718"/>
                    </a:lnTo>
                    <a:lnTo>
                      <a:pt x="3332" y="6718"/>
                    </a:lnTo>
                    <a:lnTo>
                      <a:pt x="3005" y="6690"/>
                    </a:lnTo>
                    <a:lnTo>
                      <a:pt x="2650" y="6636"/>
                    </a:lnTo>
                    <a:lnTo>
                      <a:pt x="2349" y="6554"/>
                    </a:lnTo>
                    <a:lnTo>
                      <a:pt x="2022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02" y="5953"/>
                    </a:lnTo>
                    <a:lnTo>
                      <a:pt x="957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383" y="4943"/>
                    </a:lnTo>
                    <a:lnTo>
                      <a:pt x="247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1" y="3714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1" y="3004"/>
                    </a:lnTo>
                    <a:lnTo>
                      <a:pt x="55" y="2676"/>
                    </a:lnTo>
                    <a:lnTo>
                      <a:pt x="137" y="2348"/>
                    </a:lnTo>
                    <a:lnTo>
                      <a:pt x="247" y="2048"/>
                    </a:lnTo>
                    <a:lnTo>
                      <a:pt x="383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57" y="983"/>
                    </a:lnTo>
                    <a:lnTo>
                      <a:pt x="1202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22" y="273"/>
                    </a:lnTo>
                    <a:lnTo>
                      <a:pt x="2349" y="164"/>
                    </a:lnTo>
                    <a:lnTo>
                      <a:pt x="2650" y="82"/>
                    </a:lnTo>
                    <a:lnTo>
                      <a:pt x="3005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3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7" y="573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7" y="1229"/>
                    </a:lnTo>
                    <a:lnTo>
                      <a:pt x="6118" y="1475"/>
                    </a:lnTo>
                    <a:lnTo>
                      <a:pt x="6282" y="1775"/>
                    </a:lnTo>
                    <a:lnTo>
                      <a:pt x="6418" y="2048"/>
                    </a:lnTo>
                    <a:lnTo>
                      <a:pt x="6527" y="2348"/>
                    </a:lnTo>
                    <a:lnTo>
                      <a:pt x="6609" y="2676"/>
                    </a:lnTo>
                    <a:lnTo>
                      <a:pt x="6664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50"/>
              <p:cNvSpPr/>
              <p:nvPr/>
            </p:nvSpPr>
            <p:spPr>
              <a:xfrm>
                <a:off x="4023250" y="4741138"/>
                <a:ext cx="167275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91" y="3714"/>
                    </a:lnTo>
                    <a:lnTo>
                      <a:pt x="6636" y="4042"/>
                    </a:lnTo>
                    <a:lnTo>
                      <a:pt x="6554" y="4342"/>
                    </a:lnTo>
                    <a:lnTo>
                      <a:pt x="6445" y="4670"/>
                    </a:lnTo>
                    <a:lnTo>
                      <a:pt x="6309" y="4943"/>
                    </a:lnTo>
                    <a:lnTo>
                      <a:pt x="6117" y="5243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89" y="5953"/>
                    </a:lnTo>
                    <a:lnTo>
                      <a:pt x="5216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59" y="6718"/>
                    </a:lnTo>
                    <a:lnTo>
                      <a:pt x="3359" y="6718"/>
                    </a:lnTo>
                    <a:lnTo>
                      <a:pt x="3004" y="6690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29" y="5953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410" y="4943"/>
                    </a:lnTo>
                    <a:lnTo>
                      <a:pt x="273" y="4670"/>
                    </a:lnTo>
                    <a:lnTo>
                      <a:pt x="164" y="4342"/>
                    </a:lnTo>
                    <a:lnTo>
                      <a:pt x="82" y="4042"/>
                    </a:lnTo>
                    <a:lnTo>
                      <a:pt x="28" y="3714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28" y="3004"/>
                    </a:lnTo>
                    <a:lnTo>
                      <a:pt x="82" y="2676"/>
                    </a:lnTo>
                    <a:lnTo>
                      <a:pt x="164" y="2348"/>
                    </a:lnTo>
                    <a:lnTo>
                      <a:pt x="273" y="2048"/>
                    </a:lnTo>
                    <a:lnTo>
                      <a:pt x="410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29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4" y="27"/>
                    </a:lnTo>
                    <a:lnTo>
                      <a:pt x="3359" y="0"/>
                    </a:lnTo>
                    <a:lnTo>
                      <a:pt x="3359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3"/>
                    </a:lnTo>
                    <a:lnTo>
                      <a:pt x="5489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309" y="1775"/>
                    </a:lnTo>
                    <a:lnTo>
                      <a:pt x="6445" y="2048"/>
                    </a:lnTo>
                    <a:lnTo>
                      <a:pt x="6554" y="2348"/>
                    </a:lnTo>
                    <a:lnTo>
                      <a:pt x="6636" y="2676"/>
                    </a:lnTo>
                    <a:lnTo>
                      <a:pt x="6691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18" name="Google Shape;3218;p50"/>
            <p:cNvSpPr/>
            <p:nvPr/>
          </p:nvSpPr>
          <p:spPr>
            <a:xfrm rot="10800000">
              <a:off x="-423425" y="3749300"/>
              <a:ext cx="944175" cy="944200"/>
            </a:xfrm>
            <a:custGeom>
              <a:avLst/>
              <a:gdLst/>
              <a:ahLst/>
              <a:cxnLst/>
              <a:rect l="l" t="t" r="r" b="b"/>
              <a:pathLst>
                <a:path w="37767" h="37768" fill="none" extrusionOk="0">
                  <a:moveTo>
                    <a:pt x="37767" y="1"/>
                  </a:moveTo>
                  <a:lnTo>
                    <a:pt x="0" y="37767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0"/>
            <p:cNvSpPr/>
            <p:nvPr/>
          </p:nvSpPr>
          <p:spPr>
            <a:xfrm rot="10800000">
              <a:off x="-1058937" y="-550737"/>
              <a:ext cx="2564225" cy="2564225"/>
            </a:xfrm>
            <a:custGeom>
              <a:avLst/>
              <a:gdLst/>
              <a:ahLst/>
              <a:cxnLst/>
              <a:rect l="l" t="t" r="r" b="b"/>
              <a:pathLst>
                <a:path w="102569" h="102569" fill="none" extrusionOk="0">
                  <a:moveTo>
                    <a:pt x="0" y="102569"/>
                  </a:moveTo>
                  <a:lnTo>
                    <a:pt x="102569" y="1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772;p42">
            <a:extLst>
              <a:ext uri="{FF2B5EF4-FFF2-40B4-BE49-F238E27FC236}">
                <a16:creationId xmlns:a16="http://schemas.microsoft.com/office/drawing/2014/main" id="{7B8CA6B3-0B01-784F-961A-16D32CC7FE50}"/>
              </a:ext>
            </a:extLst>
          </p:cNvPr>
          <p:cNvSpPr txBox="1">
            <a:spLocks/>
          </p:cNvSpPr>
          <p:nvPr/>
        </p:nvSpPr>
        <p:spPr>
          <a:xfrm>
            <a:off x="571225" y="222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Screenshots for the outputs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20" name="Picture 19" descr="Chart&#10;&#10;Description automatically generated with medium confidence">
            <a:extLst>
              <a:ext uri="{FF2B5EF4-FFF2-40B4-BE49-F238E27FC236}">
                <a16:creationId xmlns:a16="http://schemas.microsoft.com/office/drawing/2014/main" id="{5E4115B5-D7A8-3441-A0CD-E7CDD585793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9" y="1608365"/>
            <a:ext cx="5943600" cy="1967865"/>
          </a:xfrm>
          <a:prstGeom prst="rect">
            <a:avLst/>
          </a:prstGeom>
          <a:solidFill>
            <a:srgbClr val="7FD1D3">
              <a:alpha val="20000"/>
            </a:srgbClr>
          </a:solidFill>
          <a:ln>
            <a:noFill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313A905-E8B3-8148-A7EF-6E25786146D0}"/>
              </a:ext>
            </a:extLst>
          </p:cNvPr>
          <p:cNvSpPr/>
          <p:nvPr/>
        </p:nvSpPr>
        <p:spPr>
          <a:xfrm>
            <a:off x="718037" y="2294977"/>
            <a:ext cx="5974422" cy="174625"/>
          </a:xfrm>
          <a:prstGeom prst="rect">
            <a:avLst/>
          </a:prstGeom>
          <a:solidFill>
            <a:srgbClr val="7FD1D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40608-D72D-7B4D-80DD-5B8C5A3EFAD3}"/>
              </a:ext>
            </a:extLst>
          </p:cNvPr>
          <p:cNvSpPr/>
          <p:nvPr/>
        </p:nvSpPr>
        <p:spPr>
          <a:xfrm rot="5400000">
            <a:off x="1911865" y="2581171"/>
            <a:ext cx="1784378" cy="205740"/>
          </a:xfrm>
          <a:prstGeom prst="rect">
            <a:avLst/>
          </a:prstGeom>
          <a:solidFill>
            <a:srgbClr val="7FD1D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2E06ED8-13C6-B24B-999C-0774B850EB4B}"/>
              </a:ext>
            </a:extLst>
          </p:cNvPr>
          <p:cNvSpPr/>
          <p:nvPr/>
        </p:nvSpPr>
        <p:spPr>
          <a:xfrm>
            <a:off x="5835817" y="1796717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449FAFC-C70A-4C48-9B79-0569A778513F}"/>
              </a:ext>
            </a:extLst>
          </p:cNvPr>
          <p:cNvSpPr/>
          <p:nvPr/>
        </p:nvSpPr>
        <p:spPr>
          <a:xfrm>
            <a:off x="5835817" y="1966119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5387874-316C-B84E-9EDA-4ECE7B1E0484}"/>
              </a:ext>
            </a:extLst>
          </p:cNvPr>
          <p:cNvSpPr/>
          <p:nvPr/>
        </p:nvSpPr>
        <p:spPr>
          <a:xfrm>
            <a:off x="5835817" y="2125575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BB8A2C-1617-F54A-A2BF-E4E456C84010}"/>
              </a:ext>
            </a:extLst>
          </p:cNvPr>
          <p:cNvSpPr/>
          <p:nvPr/>
        </p:nvSpPr>
        <p:spPr>
          <a:xfrm>
            <a:off x="5835817" y="2469244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BC40571-D454-F647-A0D5-E2033D30AD2E}"/>
              </a:ext>
            </a:extLst>
          </p:cNvPr>
          <p:cNvSpPr/>
          <p:nvPr/>
        </p:nvSpPr>
        <p:spPr>
          <a:xfrm>
            <a:off x="5835817" y="2648173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61D8DEA-D693-2847-B8FD-C9BF2B8F3234}"/>
              </a:ext>
            </a:extLst>
          </p:cNvPr>
          <p:cNvSpPr/>
          <p:nvPr/>
        </p:nvSpPr>
        <p:spPr>
          <a:xfrm>
            <a:off x="5835817" y="2820707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BE8C991-BC7D-E844-9EEE-7D1AED235AD6}"/>
              </a:ext>
            </a:extLst>
          </p:cNvPr>
          <p:cNvSpPr/>
          <p:nvPr/>
        </p:nvSpPr>
        <p:spPr>
          <a:xfrm>
            <a:off x="5835817" y="3304147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Text Box 41">
            <a:extLst>
              <a:ext uri="{FF2B5EF4-FFF2-40B4-BE49-F238E27FC236}">
                <a16:creationId xmlns:a16="http://schemas.microsoft.com/office/drawing/2014/main" id="{90664E48-A4FE-0443-AA79-CC7402A08975}"/>
              </a:ext>
            </a:extLst>
          </p:cNvPr>
          <p:cNvSpPr txBox="1"/>
          <p:nvPr/>
        </p:nvSpPr>
        <p:spPr>
          <a:xfrm>
            <a:off x="718037" y="1214825"/>
            <a:ext cx="5226050" cy="2946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Take the 3</a:t>
            </a:r>
            <a:r>
              <a:rPr lang="en-US" sz="1100" baseline="3000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rd</a:t>
            </a:r>
            <a:r>
              <a:rPr lang="en-US" sz="110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row and 3</a:t>
            </a:r>
            <a:r>
              <a:rPr lang="en-US" sz="1100" baseline="3000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rd</a:t>
            </a:r>
            <a:r>
              <a:rPr lang="en-US" sz="110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column from D(2) then use the equation to calculate D(3)</a:t>
            </a:r>
            <a:endParaRPr lang="en-SA" sz="1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7167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5" name="Google Shape;3205;p50"/>
          <p:cNvGrpSpPr/>
          <p:nvPr/>
        </p:nvGrpSpPr>
        <p:grpSpPr>
          <a:xfrm>
            <a:off x="-1058937" y="-994737"/>
            <a:ext cx="11426738" cy="7509043"/>
            <a:chOff x="-1058937" y="-994737"/>
            <a:chExt cx="11426738" cy="7509043"/>
          </a:xfrm>
        </p:grpSpPr>
        <p:sp>
          <p:nvSpPr>
            <p:cNvPr id="3206" name="Google Shape;3206;p50"/>
            <p:cNvSpPr/>
            <p:nvPr/>
          </p:nvSpPr>
          <p:spPr>
            <a:xfrm flipH="1">
              <a:off x="-1058930" y="4299132"/>
              <a:ext cx="2215174" cy="2215174"/>
            </a:xfrm>
            <a:custGeom>
              <a:avLst/>
              <a:gdLst/>
              <a:ahLst/>
              <a:cxnLst/>
              <a:rect l="l" t="t" r="r" b="b"/>
              <a:pathLst>
                <a:path w="72285" h="72285" fill="none" extrusionOk="0">
                  <a:moveTo>
                    <a:pt x="72285" y="36129"/>
                  </a:moveTo>
                  <a:lnTo>
                    <a:pt x="72285" y="36129"/>
                  </a:lnTo>
                  <a:lnTo>
                    <a:pt x="72285" y="35200"/>
                  </a:lnTo>
                  <a:lnTo>
                    <a:pt x="72257" y="34272"/>
                  </a:lnTo>
                  <a:lnTo>
                    <a:pt x="72203" y="33371"/>
                  </a:lnTo>
                  <a:lnTo>
                    <a:pt x="72121" y="32442"/>
                  </a:lnTo>
                  <a:lnTo>
                    <a:pt x="72012" y="31541"/>
                  </a:lnTo>
                  <a:lnTo>
                    <a:pt x="71875" y="30640"/>
                  </a:lnTo>
                  <a:lnTo>
                    <a:pt x="71738" y="29739"/>
                  </a:lnTo>
                  <a:lnTo>
                    <a:pt x="71575" y="28865"/>
                  </a:lnTo>
                  <a:lnTo>
                    <a:pt x="71383" y="27991"/>
                  </a:lnTo>
                  <a:lnTo>
                    <a:pt x="71165" y="27117"/>
                  </a:lnTo>
                  <a:lnTo>
                    <a:pt x="70919" y="26244"/>
                  </a:lnTo>
                  <a:lnTo>
                    <a:pt x="70673" y="25397"/>
                  </a:lnTo>
                  <a:lnTo>
                    <a:pt x="70400" y="24550"/>
                  </a:lnTo>
                  <a:lnTo>
                    <a:pt x="70100" y="23704"/>
                  </a:lnTo>
                  <a:lnTo>
                    <a:pt x="69800" y="22885"/>
                  </a:lnTo>
                  <a:lnTo>
                    <a:pt x="69445" y="22065"/>
                  </a:lnTo>
                  <a:lnTo>
                    <a:pt x="69117" y="21274"/>
                  </a:lnTo>
                  <a:lnTo>
                    <a:pt x="68735" y="20482"/>
                  </a:lnTo>
                  <a:lnTo>
                    <a:pt x="68352" y="19690"/>
                  </a:lnTo>
                  <a:lnTo>
                    <a:pt x="67943" y="18925"/>
                  </a:lnTo>
                  <a:lnTo>
                    <a:pt x="67506" y="18160"/>
                  </a:lnTo>
                  <a:lnTo>
                    <a:pt x="67069" y="17396"/>
                  </a:lnTo>
                  <a:lnTo>
                    <a:pt x="66605" y="16658"/>
                  </a:lnTo>
                  <a:lnTo>
                    <a:pt x="66113" y="15921"/>
                  </a:lnTo>
                  <a:lnTo>
                    <a:pt x="65621" y="15211"/>
                  </a:lnTo>
                  <a:lnTo>
                    <a:pt x="65103" y="14501"/>
                  </a:lnTo>
                  <a:lnTo>
                    <a:pt x="64584" y="13818"/>
                  </a:lnTo>
                  <a:lnTo>
                    <a:pt x="64038" y="13136"/>
                  </a:lnTo>
                  <a:lnTo>
                    <a:pt x="63491" y="12480"/>
                  </a:lnTo>
                  <a:lnTo>
                    <a:pt x="62918" y="11825"/>
                  </a:lnTo>
                  <a:lnTo>
                    <a:pt x="62317" y="11197"/>
                  </a:lnTo>
                  <a:lnTo>
                    <a:pt x="61716" y="10569"/>
                  </a:lnTo>
                  <a:lnTo>
                    <a:pt x="61088" y="9968"/>
                  </a:lnTo>
                  <a:lnTo>
                    <a:pt x="60460" y="9395"/>
                  </a:lnTo>
                  <a:lnTo>
                    <a:pt x="59805" y="8821"/>
                  </a:lnTo>
                  <a:lnTo>
                    <a:pt x="59149" y="8248"/>
                  </a:lnTo>
                  <a:lnTo>
                    <a:pt x="58467" y="7702"/>
                  </a:lnTo>
                  <a:lnTo>
                    <a:pt x="57784" y="7183"/>
                  </a:lnTo>
                  <a:lnTo>
                    <a:pt x="57074" y="6664"/>
                  </a:lnTo>
                  <a:lnTo>
                    <a:pt x="56364" y="6172"/>
                  </a:lnTo>
                  <a:lnTo>
                    <a:pt x="55627" y="5681"/>
                  </a:lnTo>
                  <a:lnTo>
                    <a:pt x="54889" y="5217"/>
                  </a:lnTo>
                  <a:lnTo>
                    <a:pt x="54152" y="4780"/>
                  </a:lnTo>
                  <a:lnTo>
                    <a:pt x="53388" y="4370"/>
                  </a:lnTo>
                  <a:lnTo>
                    <a:pt x="52596" y="3960"/>
                  </a:lnTo>
                  <a:lnTo>
                    <a:pt x="51831" y="3551"/>
                  </a:lnTo>
                  <a:lnTo>
                    <a:pt x="51039" y="3196"/>
                  </a:lnTo>
                  <a:lnTo>
                    <a:pt x="50220" y="2841"/>
                  </a:lnTo>
                  <a:lnTo>
                    <a:pt x="49401" y="2513"/>
                  </a:lnTo>
                  <a:lnTo>
                    <a:pt x="48581" y="2185"/>
                  </a:lnTo>
                  <a:lnTo>
                    <a:pt x="47735" y="1885"/>
                  </a:lnTo>
                  <a:lnTo>
                    <a:pt x="46888" y="1612"/>
                  </a:lnTo>
                  <a:lnTo>
                    <a:pt x="46042" y="1366"/>
                  </a:lnTo>
                  <a:lnTo>
                    <a:pt x="45195" y="1120"/>
                  </a:lnTo>
                  <a:lnTo>
                    <a:pt x="44321" y="929"/>
                  </a:lnTo>
                  <a:lnTo>
                    <a:pt x="43447" y="738"/>
                  </a:lnTo>
                  <a:lnTo>
                    <a:pt x="42546" y="547"/>
                  </a:lnTo>
                  <a:lnTo>
                    <a:pt x="41645" y="410"/>
                  </a:lnTo>
                  <a:lnTo>
                    <a:pt x="40744" y="274"/>
                  </a:lnTo>
                  <a:lnTo>
                    <a:pt x="39843" y="192"/>
                  </a:lnTo>
                  <a:lnTo>
                    <a:pt x="38942" y="110"/>
                  </a:lnTo>
                  <a:lnTo>
                    <a:pt x="38013" y="55"/>
                  </a:lnTo>
                  <a:lnTo>
                    <a:pt x="37085" y="1"/>
                  </a:lnTo>
                  <a:lnTo>
                    <a:pt x="36156" y="1"/>
                  </a:lnTo>
                  <a:lnTo>
                    <a:pt x="36156" y="1"/>
                  </a:lnTo>
                  <a:lnTo>
                    <a:pt x="35228" y="1"/>
                  </a:lnTo>
                  <a:lnTo>
                    <a:pt x="34299" y="55"/>
                  </a:lnTo>
                  <a:lnTo>
                    <a:pt x="33371" y="110"/>
                  </a:lnTo>
                  <a:lnTo>
                    <a:pt x="32442" y="192"/>
                  </a:lnTo>
                  <a:lnTo>
                    <a:pt x="31541" y="274"/>
                  </a:lnTo>
                  <a:lnTo>
                    <a:pt x="30640" y="410"/>
                  </a:lnTo>
                  <a:lnTo>
                    <a:pt x="29766" y="547"/>
                  </a:lnTo>
                  <a:lnTo>
                    <a:pt x="28865" y="738"/>
                  </a:lnTo>
                  <a:lnTo>
                    <a:pt x="27991" y="929"/>
                  </a:lnTo>
                  <a:lnTo>
                    <a:pt x="27117" y="1120"/>
                  </a:lnTo>
                  <a:lnTo>
                    <a:pt x="26243" y="1366"/>
                  </a:lnTo>
                  <a:lnTo>
                    <a:pt x="25397" y="1612"/>
                  </a:lnTo>
                  <a:lnTo>
                    <a:pt x="24550" y="1885"/>
                  </a:lnTo>
                  <a:lnTo>
                    <a:pt x="23731" y="2185"/>
                  </a:lnTo>
                  <a:lnTo>
                    <a:pt x="22885" y="2513"/>
                  </a:lnTo>
                  <a:lnTo>
                    <a:pt x="22093" y="2841"/>
                  </a:lnTo>
                  <a:lnTo>
                    <a:pt x="21273" y="3196"/>
                  </a:lnTo>
                  <a:lnTo>
                    <a:pt x="20481" y="3551"/>
                  </a:lnTo>
                  <a:lnTo>
                    <a:pt x="19690" y="3960"/>
                  </a:lnTo>
                  <a:lnTo>
                    <a:pt x="18925" y="4370"/>
                  </a:lnTo>
                  <a:lnTo>
                    <a:pt x="18160" y="4780"/>
                  </a:lnTo>
                  <a:lnTo>
                    <a:pt x="17396" y="5217"/>
                  </a:lnTo>
                  <a:lnTo>
                    <a:pt x="16658" y="5681"/>
                  </a:lnTo>
                  <a:lnTo>
                    <a:pt x="15948" y="6172"/>
                  </a:lnTo>
                  <a:lnTo>
                    <a:pt x="15238" y="6664"/>
                  </a:lnTo>
                  <a:lnTo>
                    <a:pt x="14528" y="7183"/>
                  </a:lnTo>
                  <a:lnTo>
                    <a:pt x="13846" y="7702"/>
                  </a:lnTo>
                  <a:lnTo>
                    <a:pt x="13163" y="8248"/>
                  </a:lnTo>
                  <a:lnTo>
                    <a:pt x="12508" y="8821"/>
                  </a:lnTo>
                  <a:lnTo>
                    <a:pt x="11852" y="9395"/>
                  </a:lnTo>
                  <a:lnTo>
                    <a:pt x="11224" y="9968"/>
                  </a:lnTo>
                  <a:lnTo>
                    <a:pt x="10596" y="10569"/>
                  </a:lnTo>
                  <a:lnTo>
                    <a:pt x="9995" y="11197"/>
                  </a:lnTo>
                  <a:lnTo>
                    <a:pt x="9394" y="11825"/>
                  </a:lnTo>
                  <a:lnTo>
                    <a:pt x="8821" y="12480"/>
                  </a:lnTo>
                  <a:lnTo>
                    <a:pt x="8248" y="13136"/>
                  </a:lnTo>
                  <a:lnTo>
                    <a:pt x="7701" y="13818"/>
                  </a:lnTo>
                  <a:lnTo>
                    <a:pt x="7183" y="14501"/>
                  </a:lnTo>
                  <a:lnTo>
                    <a:pt x="6664" y="15211"/>
                  </a:lnTo>
                  <a:lnTo>
                    <a:pt x="6172" y="15921"/>
                  </a:lnTo>
                  <a:lnTo>
                    <a:pt x="5708" y="16658"/>
                  </a:lnTo>
                  <a:lnTo>
                    <a:pt x="5244" y="17396"/>
                  </a:lnTo>
                  <a:lnTo>
                    <a:pt x="4807" y="18160"/>
                  </a:lnTo>
                  <a:lnTo>
                    <a:pt x="4370" y="18925"/>
                  </a:lnTo>
                  <a:lnTo>
                    <a:pt x="3960" y="19690"/>
                  </a:lnTo>
                  <a:lnTo>
                    <a:pt x="3578" y="20482"/>
                  </a:lnTo>
                  <a:lnTo>
                    <a:pt x="3196" y="21274"/>
                  </a:lnTo>
                  <a:lnTo>
                    <a:pt x="2841" y="22065"/>
                  </a:lnTo>
                  <a:lnTo>
                    <a:pt x="2513" y="22885"/>
                  </a:lnTo>
                  <a:lnTo>
                    <a:pt x="2185" y="23704"/>
                  </a:lnTo>
                  <a:lnTo>
                    <a:pt x="1912" y="24550"/>
                  </a:lnTo>
                  <a:lnTo>
                    <a:pt x="1639" y="25397"/>
                  </a:lnTo>
                  <a:lnTo>
                    <a:pt x="1366" y="26244"/>
                  </a:lnTo>
                  <a:lnTo>
                    <a:pt x="1147" y="27117"/>
                  </a:lnTo>
                  <a:lnTo>
                    <a:pt x="929" y="27991"/>
                  </a:lnTo>
                  <a:lnTo>
                    <a:pt x="738" y="28865"/>
                  </a:lnTo>
                  <a:lnTo>
                    <a:pt x="574" y="29739"/>
                  </a:lnTo>
                  <a:lnTo>
                    <a:pt x="410" y="30640"/>
                  </a:lnTo>
                  <a:lnTo>
                    <a:pt x="301" y="31541"/>
                  </a:lnTo>
                  <a:lnTo>
                    <a:pt x="192" y="32442"/>
                  </a:lnTo>
                  <a:lnTo>
                    <a:pt x="110" y="33371"/>
                  </a:lnTo>
                  <a:lnTo>
                    <a:pt x="55" y="34272"/>
                  </a:lnTo>
                  <a:lnTo>
                    <a:pt x="28" y="35200"/>
                  </a:lnTo>
                  <a:lnTo>
                    <a:pt x="1" y="36129"/>
                  </a:lnTo>
                  <a:lnTo>
                    <a:pt x="1" y="36129"/>
                  </a:lnTo>
                  <a:lnTo>
                    <a:pt x="28" y="37085"/>
                  </a:lnTo>
                  <a:lnTo>
                    <a:pt x="55" y="38013"/>
                  </a:lnTo>
                  <a:lnTo>
                    <a:pt x="110" y="38914"/>
                  </a:lnTo>
                  <a:lnTo>
                    <a:pt x="192" y="39843"/>
                  </a:lnTo>
                  <a:lnTo>
                    <a:pt x="301" y="40744"/>
                  </a:lnTo>
                  <a:lnTo>
                    <a:pt x="410" y="41645"/>
                  </a:lnTo>
                  <a:lnTo>
                    <a:pt x="574" y="42546"/>
                  </a:lnTo>
                  <a:lnTo>
                    <a:pt x="738" y="43420"/>
                  </a:lnTo>
                  <a:lnTo>
                    <a:pt x="929" y="44294"/>
                  </a:lnTo>
                  <a:lnTo>
                    <a:pt x="1147" y="45168"/>
                  </a:lnTo>
                  <a:lnTo>
                    <a:pt x="1366" y="46042"/>
                  </a:lnTo>
                  <a:lnTo>
                    <a:pt x="1639" y="46888"/>
                  </a:lnTo>
                  <a:lnTo>
                    <a:pt x="1912" y="47735"/>
                  </a:lnTo>
                  <a:lnTo>
                    <a:pt x="2185" y="48581"/>
                  </a:lnTo>
                  <a:lnTo>
                    <a:pt x="2513" y="49401"/>
                  </a:lnTo>
                  <a:lnTo>
                    <a:pt x="2841" y="50220"/>
                  </a:lnTo>
                  <a:lnTo>
                    <a:pt x="3196" y="51012"/>
                  </a:lnTo>
                  <a:lnTo>
                    <a:pt x="3578" y="51804"/>
                  </a:lnTo>
                  <a:lnTo>
                    <a:pt x="3960" y="52596"/>
                  </a:lnTo>
                  <a:lnTo>
                    <a:pt x="4370" y="53360"/>
                  </a:lnTo>
                  <a:lnTo>
                    <a:pt x="4807" y="54125"/>
                  </a:lnTo>
                  <a:lnTo>
                    <a:pt x="5244" y="54889"/>
                  </a:lnTo>
                  <a:lnTo>
                    <a:pt x="5708" y="55627"/>
                  </a:lnTo>
                  <a:lnTo>
                    <a:pt x="6172" y="56337"/>
                  </a:lnTo>
                  <a:lnTo>
                    <a:pt x="6664" y="57074"/>
                  </a:lnTo>
                  <a:lnTo>
                    <a:pt x="7183" y="57757"/>
                  </a:lnTo>
                  <a:lnTo>
                    <a:pt x="7701" y="58467"/>
                  </a:lnTo>
                  <a:lnTo>
                    <a:pt x="8248" y="59122"/>
                  </a:lnTo>
                  <a:lnTo>
                    <a:pt x="8821" y="59805"/>
                  </a:lnTo>
                  <a:lnTo>
                    <a:pt x="9394" y="60433"/>
                  </a:lnTo>
                  <a:lnTo>
                    <a:pt x="9995" y="61088"/>
                  </a:lnTo>
                  <a:lnTo>
                    <a:pt x="10596" y="61689"/>
                  </a:lnTo>
                  <a:lnTo>
                    <a:pt x="11224" y="62317"/>
                  </a:lnTo>
                  <a:lnTo>
                    <a:pt x="11852" y="62891"/>
                  </a:lnTo>
                  <a:lnTo>
                    <a:pt x="12508" y="63464"/>
                  </a:lnTo>
                  <a:lnTo>
                    <a:pt x="13163" y="64038"/>
                  </a:lnTo>
                  <a:lnTo>
                    <a:pt x="13846" y="64584"/>
                  </a:lnTo>
                  <a:lnTo>
                    <a:pt x="14528" y="65103"/>
                  </a:lnTo>
                  <a:lnTo>
                    <a:pt x="15238" y="65621"/>
                  </a:lnTo>
                  <a:lnTo>
                    <a:pt x="15948" y="66113"/>
                  </a:lnTo>
                  <a:lnTo>
                    <a:pt x="16658" y="66604"/>
                  </a:lnTo>
                  <a:lnTo>
                    <a:pt x="17396" y="67041"/>
                  </a:lnTo>
                  <a:lnTo>
                    <a:pt x="18160" y="67506"/>
                  </a:lnTo>
                  <a:lnTo>
                    <a:pt x="18925" y="67915"/>
                  </a:lnTo>
                  <a:lnTo>
                    <a:pt x="19690" y="68325"/>
                  </a:lnTo>
                  <a:lnTo>
                    <a:pt x="20481" y="68734"/>
                  </a:lnTo>
                  <a:lnTo>
                    <a:pt x="21273" y="69089"/>
                  </a:lnTo>
                  <a:lnTo>
                    <a:pt x="22093" y="69444"/>
                  </a:lnTo>
                  <a:lnTo>
                    <a:pt x="22885" y="69772"/>
                  </a:lnTo>
                  <a:lnTo>
                    <a:pt x="23731" y="70100"/>
                  </a:lnTo>
                  <a:lnTo>
                    <a:pt x="24550" y="70400"/>
                  </a:lnTo>
                  <a:lnTo>
                    <a:pt x="25397" y="70673"/>
                  </a:lnTo>
                  <a:lnTo>
                    <a:pt x="26243" y="70919"/>
                  </a:lnTo>
                  <a:lnTo>
                    <a:pt x="27117" y="71138"/>
                  </a:lnTo>
                  <a:lnTo>
                    <a:pt x="27991" y="71356"/>
                  </a:lnTo>
                  <a:lnTo>
                    <a:pt x="28865" y="71547"/>
                  </a:lnTo>
                  <a:lnTo>
                    <a:pt x="29766" y="71711"/>
                  </a:lnTo>
                  <a:lnTo>
                    <a:pt x="30640" y="71875"/>
                  </a:lnTo>
                  <a:lnTo>
                    <a:pt x="31541" y="71984"/>
                  </a:lnTo>
                  <a:lnTo>
                    <a:pt x="32442" y="72093"/>
                  </a:lnTo>
                  <a:lnTo>
                    <a:pt x="33371" y="72175"/>
                  </a:lnTo>
                  <a:lnTo>
                    <a:pt x="34299" y="72230"/>
                  </a:lnTo>
                  <a:lnTo>
                    <a:pt x="35228" y="72284"/>
                  </a:lnTo>
                  <a:lnTo>
                    <a:pt x="36156" y="72284"/>
                  </a:lnTo>
                  <a:lnTo>
                    <a:pt x="36156" y="72284"/>
                  </a:lnTo>
                  <a:lnTo>
                    <a:pt x="37085" y="72284"/>
                  </a:lnTo>
                  <a:lnTo>
                    <a:pt x="38013" y="72230"/>
                  </a:lnTo>
                  <a:lnTo>
                    <a:pt x="38942" y="72175"/>
                  </a:lnTo>
                  <a:lnTo>
                    <a:pt x="39843" y="72093"/>
                  </a:lnTo>
                  <a:lnTo>
                    <a:pt x="40744" y="71984"/>
                  </a:lnTo>
                  <a:lnTo>
                    <a:pt x="41645" y="71875"/>
                  </a:lnTo>
                  <a:lnTo>
                    <a:pt x="42546" y="71711"/>
                  </a:lnTo>
                  <a:lnTo>
                    <a:pt x="43447" y="71547"/>
                  </a:lnTo>
                  <a:lnTo>
                    <a:pt x="44321" y="71356"/>
                  </a:lnTo>
                  <a:lnTo>
                    <a:pt x="45195" y="71138"/>
                  </a:lnTo>
                  <a:lnTo>
                    <a:pt x="46042" y="70919"/>
                  </a:lnTo>
                  <a:lnTo>
                    <a:pt x="46888" y="70673"/>
                  </a:lnTo>
                  <a:lnTo>
                    <a:pt x="47735" y="70400"/>
                  </a:lnTo>
                  <a:lnTo>
                    <a:pt x="48581" y="70100"/>
                  </a:lnTo>
                  <a:lnTo>
                    <a:pt x="49401" y="69772"/>
                  </a:lnTo>
                  <a:lnTo>
                    <a:pt x="50220" y="69444"/>
                  </a:lnTo>
                  <a:lnTo>
                    <a:pt x="51039" y="69089"/>
                  </a:lnTo>
                  <a:lnTo>
                    <a:pt x="51831" y="68734"/>
                  </a:lnTo>
                  <a:lnTo>
                    <a:pt x="52596" y="68325"/>
                  </a:lnTo>
                  <a:lnTo>
                    <a:pt x="53388" y="67915"/>
                  </a:lnTo>
                  <a:lnTo>
                    <a:pt x="54152" y="67506"/>
                  </a:lnTo>
                  <a:lnTo>
                    <a:pt x="54889" y="67041"/>
                  </a:lnTo>
                  <a:lnTo>
                    <a:pt x="55627" y="66604"/>
                  </a:lnTo>
                  <a:lnTo>
                    <a:pt x="56364" y="66113"/>
                  </a:lnTo>
                  <a:lnTo>
                    <a:pt x="57074" y="65621"/>
                  </a:lnTo>
                  <a:lnTo>
                    <a:pt x="57784" y="65103"/>
                  </a:lnTo>
                  <a:lnTo>
                    <a:pt x="58467" y="64584"/>
                  </a:lnTo>
                  <a:lnTo>
                    <a:pt x="59149" y="64038"/>
                  </a:lnTo>
                  <a:lnTo>
                    <a:pt x="59805" y="63464"/>
                  </a:lnTo>
                  <a:lnTo>
                    <a:pt x="60460" y="62891"/>
                  </a:lnTo>
                  <a:lnTo>
                    <a:pt x="61088" y="62317"/>
                  </a:lnTo>
                  <a:lnTo>
                    <a:pt x="61716" y="61689"/>
                  </a:lnTo>
                  <a:lnTo>
                    <a:pt x="62317" y="61088"/>
                  </a:lnTo>
                  <a:lnTo>
                    <a:pt x="62918" y="60433"/>
                  </a:lnTo>
                  <a:lnTo>
                    <a:pt x="63491" y="59805"/>
                  </a:lnTo>
                  <a:lnTo>
                    <a:pt x="64038" y="59122"/>
                  </a:lnTo>
                  <a:lnTo>
                    <a:pt x="64584" y="58467"/>
                  </a:lnTo>
                  <a:lnTo>
                    <a:pt x="65103" y="57757"/>
                  </a:lnTo>
                  <a:lnTo>
                    <a:pt x="65621" y="57074"/>
                  </a:lnTo>
                  <a:lnTo>
                    <a:pt x="66113" y="56337"/>
                  </a:lnTo>
                  <a:lnTo>
                    <a:pt x="66605" y="55627"/>
                  </a:lnTo>
                  <a:lnTo>
                    <a:pt x="67069" y="54889"/>
                  </a:lnTo>
                  <a:lnTo>
                    <a:pt x="67506" y="54125"/>
                  </a:lnTo>
                  <a:lnTo>
                    <a:pt x="67943" y="53360"/>
                  </a:lnTo>
                  <a:lnTo>
                    <a:pt x="68352" y="52596"/>
                  </a:lnTo>
                  <a:lnTo>
                    <a:pt x="68735" y="51804"/>
                  </a:lnTo>
                  <a:lnTo>
                    <a:pt x="69117" y="51012"/>
                  </a:lnTo>
                  <a:lnTo>
                    <a:pt x="69445" y="50220"/>
                  </a:lnTo>
                  <a:lnTo>
                    <a:pt x="69800" y="49401"/>
                  </a:lnTo>
                  <a:lnTo>
                    <a:pt x="70100" y="48581"/>
                  </a:lnTo>
                  <a:lnTo>
                    <a:pt x="70400" y="47735"/>
                  </a:lnTo>
                  <a:lnTo>
                    <a:pt x="70673" y="46888"/>
                  </a:lnTo>
                  <a:lnTo>
                    <a:pt x="70919" y="46042"/>
                  </a:lnTo>
                  <a:lnTo>
                    <a:pt x="71165" y="45168"/>
                  </a:lnTo>
                  <a:lnTo>
                    <a:pt x="71383" y="44294"/>
                  </a:lnTo>
                  <a:lnTo>
                    <a:pt x="71575" y="43420"/>
                  </a:lnTo>
                  <a:lnTo>
                    <a:pt x="71738" y="42546"/>
                  </a:lnTo>
                  <a:lnTo>
                    <a:pt x="71875" y="41645"/>
                  </a:lnTo>
                  <a:lnTo>
                    <a:pt x="72012" y="40744"/>
                  </a:lnTo>
                  <a:lnTo>
                    <a:pt x="72121" y="39843"/>
                  </a:lnTo>
                  <a:lnTo>
                    <a:pt x="72203" y="38914"/>
                  </a:lnTo>
                  <a:lnTo>
                    <a:pt x="72257" y="38013"/>
                  </a:lnTo>
                  <a:lnTo>
                    <a:pt x="72285" y="37085"/>
                  </a:lnTo>
                  <a:lnTo>
                    <a:pt x="72285" y="36129"/>
                  </a:lnTo>
                  <a:lnTo>
                    <a:pt x="72285" y="36129"/>
                  </a:lnTo>
                  <a:close/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7" name="Google Shape;3207;p50"/>
            <p:cNvGrpSpPr/>
            <p:nvPr/>
          </p:nvGrpSpPr>
          <p:grpSpPr>
            <a:xfrm>
              <a:off x="7384825" y="3153138"/>
              <a:ext cx="2563550" cy="2564225"/>
              <a:chOff x="1626975" y="2500225"/>
              <a:chExt cx="2563550" cy="2564225"/>
            </a:xfrm>
          </p:grpSpPr>
          <p:sp>
            <p:nvSpPr>
              <p:cNvPr id="3208" name="Google Shape;3208;p50"/>
              <p:cNvSpPr/>
              <p:nvPr/>
            </p:nvSpPr>
            <p:spPr>
              <a:xfrm>
                <a:off x="1626975" y="2500225"/>
                <a:ext cx="2563550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2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50"/>
              <p:cNvSpPr/>
              <p:nvPr/>
            </p:nvSpPr>
            <p:spPr>
              <a:xfrm>
                <a:off x="1947850" y="3683325"/>
                <a:ext cx="944200" cy="943500"/>
              </a:xfrm>
              <a:custGeom>
                <a:avLst/>
                <a:gdLst/>
                <a:ahLst/>
                <a:cxnLst/>
                <a:rect l="l" t="t" r="r" b="b"/>
                <a:pathLst>
                  <a:path w="37768" h="37740" fill="none" extrusionOk="0">
                    <a:moveTo>
                      <a:pt x="37767" y="1"/>
                    </a:moveTo>
                    <a:lnTo>
                      <a:pt x="0" y="3774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50"/>
              <p:cNvSpPr/>
              <p:nvPr/>
            </p:nvSpPr>
            <p:spPr>
              <a:xfrm>
                <a:off x="2653075" y="3579550"/>
                <a:ext cx="456750" cy="456750"/>
              </a:xfrm>
              <a:custGeom>
                <a:avLst/>
                <a:gdLst/>
                <a:ahLst/>
                <a:cxnLst/>
                <a:rect l="l" t="t" r="r" b="b"/>
                <a:pathLst>
                  <a:path w="18270" h="18270" fill="none" extrusionOk="0">
                    <a:moveTo>
                      <a:pt x="18269" y="9122"/>
                    </a:moveTo>
                    <a:lnTo>
                      <a:pt x="18269" y="9122"/>
                    </a:lnTo>
                    <a:lnTo>
                      <a:pt x="18269" y="9586"/>
                    </a:lnTo>
                    <a:lnTo>
                      <a:pt x="18242" y="10050"/>
                    </a:lnTo>
                    <a:lnTo>
                      <a:pt x="18188" y="10514"/>
                    </a:lnTo>
                    <a:lnTo>
                      <a:pt x="18106" y="10951"/>
                    </a:lnTo>
                    <a:lnTo>
                      <a:pt x="17996" y="11415"/>
                    </a:lnTo>
                    <a:lnTo>
                      <a:pt x="17860" y="11852"/>
                    </a:lnTo>
                    <a:lnTo>
                      <a:pt x="17723" y="12262"/>
                    </a:lnTo>
                    <a:lnTo>
                      <a:pt x="17559" y="12672"/>
                    </a:lnTo>
                    <a:lnTo>
                      <a:pt x="17368" y="13081"/>
                    </a:lnTo>
                    <a:lnTo>
                      <a:pt x="17177" y="13463"/>
                    </a:lnTo>
                    <a:lnTo>
                      <a:pt x="16959" y="13846"/>
                    </a:lnTo>
                    <a:lnTo>
                      <a:pt x="16713" y="14228"/>
                    </a:lnTo>
                    <a:lnTo>
                      <a:pt x="16467" y="14583"/>
                    </a:lnTo>
                    <a:lnTo>
                      <a:pt x="16194" y="14938"/>
                    </a:lnTo>
                    <a:lnTo>
                      <a:pt x="15894" y="15266"/>
                    </a:lnTo>
                    <a:lnTo>
                      <a:pt x="15593" y="15593"/>
                    </a:lnTo>
                    <a:lnTo>
                      <a:pt x="15293" y="15894"/>
                    </a:lnTo>
                    <a:lnTo>
                      <a:pt x="14965" y="16167"/>
                    </a:lnTo>
                    <a:lnTo>
                      <a:pt x="14610" y="16440"/>
                    </a:lnTo>
                    <a:lnTo>
                      <a:pt x="14255" y="16686"/>
                    </a:lnTo>
                    <a:lnTo>
                      <a:pt x="13873" y="16932"/>
                    </a:lnTo>
                    <a:lnTo>
                      <a:pt x="13491" y="17150"/>
                    </a:lnTo>
                    <a:lnTo>
                      <a:pt x="13108" y="17368"/>
                    </a:lnTo>
                    <a:lnTo>
                      <a:pt x="12699" y="17532"/>
                    </a:lnTo>
                    <a:lnTo>
                      <a:pt x="12289" y="17696"/>
                    </a:lnTo>
                    <a:lnTo>
                      <a:pt x="11852" y="17833"/>
                    </a:lnTo>
                    <a:lnTo>
                      <a:pt x="11415" y="17969"/>
                    </a:lnTo>
                    <a:lnTo>
                      <a:pt x="10978" y="18078"/>
                    </a:lnTo>
                    <a:lnTo>
                      <a:pt x="10541" y="18160"/>
                    </a:lnTo>
                    <a:lnTo>
                      <a:pt x="10077" y="18215"/>
                    </a:lnTo>
                    <a:lnTo>
                      <a:pt x="9613" y="18242"/>
                    </a:lnTo>
                    <a:lnTo>
                      <a:pt x="9149" y="18270"/>
                    </a:lnTo>
                    <a:lnTo>
                      <a:pt x="9149" y="18270"/>
                    </a:lnTo>
                    <a:lnTo>
                      <a:pt x="8684" y="18242"/>
                    </a:lnTo>
                    <a:lnTo>
                      <a:pt x="8220" y="18215"/>
                    </a:lnTo>
                    <a:lnTo>
                      <a:pt x="7756" y="18160"/>
                    </a:lnTo>
                    <a:lnTo>
                      <a:pt x="7319" y="18078"/>
                    </a:lnTo>
                    <a:lnTo>
                      <a:pt x="6855" y="17969"/>
                    </a:lnTo>
                    <a:lnTo>
                      <a:pt x="6418" y="17833"/>
                    </a:lnTo>
                    <a:lnTo>
                      <a:pt x="6008" y="17696"/>
                    </a:lnTo>
                    <a:lnTo>
                      <a:pt x="5599" y="17532"/>
                    </a:lnTo>
                    <a:lnTo>
                      <a:pt x="5189" y="17368"/>
                    </a:lnTo>
                    <a:lnTo>
                      <a:pt x="4779" y="17150"/>
                    </a:lnTo>
                    <a:lnTo>
                      <a:pt x="4397" y="16932"/>
                    </a:lnTo>
                    <a:lnTo>
                      <a:pt x="4042" y="16686"/>
                    </a:lnTo>
                    <a:lnTo>
                      <a:pt x="3687" y="16440"/>
                    </a:lnTo>
                    <a:lnTo>
                      <a:pt x="3332" y="16167"/>
                    </a:lnTo>
                    <a:lnTo>
                      <a:pt x="3004" y="15894"/>
                    </a:lnTo>
                    <a:lnTo>
                      <a:pt x="2677" y="15593"/>
                    </a:lnTo>
                    <a:lnTo>
                      <a:pt x="2376" y="15266"/>
                    </a:lnTo>
                    <a:lnTo>
                      <a:pt x="2103" y="14938"/>
                    </a:lnTo>
                    <a:lnTo>
                      <a:pt x="1830" y="14583"/>
                    </a:lnTo>
                    <a:lnTo>
                      <a:pt x="1584" y="14228"/>
                    </a:lnTo>
                    <a:lnTo>
                      <a:pt x="1339" y="13846"/>
                    </a:lnTo>
                    <a:lnTo>
                      <a:pt x="1120" y="13463"/>
                    </a:lnTo>
                    <a:lnTo>
                      <a:pt x="902" y="13081"/>
                    </a:lnTo>
                    <a:lnTo>
                      <a:pt x="738" y="12672"/>
                    </a:lnTo>
                    <a:lnTo>
                      <a:pt x="574" y="12262"/>
                    </a:lnTo>
                    <a:lnTo>
                      <a:pt x="410" y="11852"/>
                    </a:lnTo>
                    <a:lnTo>
                      <a:pt x="301" y="11415"/>
                    </a:lnTo>
                    <a:lnTo>
                      <a:pt x="192" y="10951"/>
                    </a:lnTo>
                    <a:lnTo>
                      <a:pt x="110" y="10514"/>
                    </a:lnTo>
                    <a:lnTo>
                      <a:pt x="55" y="10050"/>
                    </a:lnTo>
                    <a:lnTo>
                      <a:pt x="28" y="9586"/>
                    </a:lnTo>
                    <a:lnTo>
                      <a:pt x="0" y="9122"/>
                    </a:lnTo>
                    <a:lnTo>
                      <a:pt x="0" y="9122"/>
                    </a:lnTo>
                    <a:lnTo>
                      <a:pt x="28" y="8657"/>
                    </a:lnTo>
                    <a:lnTo>
                      <a:pt x="55" y="8193"/>
                    </a:lnTo>
                    <a:lnTo>
                      <a:pt x="110" y="7729"/>
                    </a:lnTo>
                    <a:lnTo>
                      <a:pt x="192" y="7292"/>
                    </a:lnTo>
                    <a:lnTo>
                      <a:pt x="301" y="6828"/>
                    </a:lnTo>
                    <a:lnTo>
                      <a:pt x="410" y="6418"/>
                    </a:lnTo>
                    <a:lnTo>
                      <a:pt x="574" y="5981"/>
                    </a:lnTo>
                    <a:lnTo>
                      <a:pt x="738" y="5572"/>
                    </a:lnTo>
                    <a:lnTo>
                      <a:pt x="902" y="5162"/>
                    </a:lnTo>
                    <a:lnTo>
                      <a:pt x="1120" y="4780"/>
                    </a:lnTo>
                    <a:lnTo>
                      <a:pt x="1339" y="4397"/>
                    </a:lnTo>
                    <a:lnTo>
                      <a:pt x="1584" y="4015"/>
                    </a:lnTo>
                    <a:lnTo>
                      <a:pt x="1830" y="3660"/>
                    </a:lnTo>
                    <a:lnTo>
                      <a:pt x="2103" y="3305"/>
                    </a:lnTo>
                    <a:lnTo>
                      <a:pt x="2376" y="2977"/>
                    </a:lnTo>
                    <a:lnTo>
                      <a:pt x="2677" y="2677"/>
                    </a:lnTo>
                    <a:lnTo>
                      <a:pt x="3004" y="2349"/>
                    </a:lnTo>
                    <a:lnTo>
                      <a:pt x="3332" y="2076"/>
                    </a:lnTo>
                    <a:lnTo>
                      <a:pt x="3687" y="1803"/>
                    </a:lnTo>
                    <a:lnTo>
                      <a:pt x="4042" y="1557"/>
                    </a:lnTo>
                    <a:lnTo>
                      <a:pt x="4397" y="1312"/>
                    </a:lnTo>
                    <a:lnTo>
                      <a:pt x="4779" y="1093"/>
                    </a:lnTo>
                    <a:lnTo>
                      <a:pt x="5189" y="902"/>
                    </a:lnTo>
                    <a:lnTo>
                      <a:pt x="5599" y="711"/>
                    </a:lnTo>
                    <a:lnTo>
                      <a:pt x="6008" y="547"/>
                    </a:lnTo>
                    <a:lnTo>
                      <a:pt x="6418" y="410"/>
                    </a:lnTo>
                    <a:lnTo>
                      <a:pt x="6855" y="274"/>
                    </a:lnTo>
                    <a:lnTo>
                      <a:pt x="7319" y="165"/>
                    </a:lnTo>
                    <a:lnTo>
                      <a:pt x="7756" y="83"/>
                    </a:lnTo>
                    <a:lnTo>
                      <a:pt x="8220" y="28"/>
                    </a:lnTo>
                    <a:lnTo>
                      <a:pt x="8684" y="1"/>
                    </a:lnTo>
                    <a:lnTo>
                      <a:pt x="9149" y="1"/>
                    </a:lnTo>
                    <a:lnTo>
                      <a:pt x="9149" y="1"/>
                    </a:lnTo>
                    <a:lnTo>
                      <a:pt x="9613" y="1"/>
                    </a:lnTo>
                    <a:lnTo>
                      <a:pt x="10077" y="28"/>
                    </a:lnTo>
                    <a:lnTo>
                      <a:pt x="10541" y="83"/>
                    </a:lnTo>
                    <a:lnTo>
                      <a:pt x="10978" y="165"/>
                    </a:lnTo>
                    <a:lnTo>
                      <a:pt x="11415" y="274"/>
                    </a:lnTo>
                    <a:lnTo>
                      <a:pt x="11852" y="410"/>
                    </a:lnTo>
                    <a:lnTo>
                      <a:pt x="12289" y="547"/>
                    </a:lnTo>
                    <a:lnTo>
                      <a:pt x="12699" y="711"/>
                    </a:lnTo>
                    <a:lnTo>
                      <a:pt x="13108" y="902"/>
                    </a:lnTo>
                    <a:lnTo>
                      <a:pt x="13491" y="1093"/>
                    </a:lnTo>
                    <a:lnTo>
                      <a:pt x="13873" y="1312"/>
                    </a:lnTo>
                    <a:lnTo>
                      <a:pt x="14255" y="1557"/>
                    </a:lnTo>
                    <a:lnTo>
                      <a:pt x="14610" y="1803"/>
                    </a:lnTo>
                    <a:lnTo>
                      <a:pt x="14965" y="2076"/>
                    </a:lnTo>
                    <a:lnTo>
                      <a:pt x="15293" y="2349"/>
                    </a:lnTo>
                    <a:lnTo>
                      <a:pt x="15593" y="2677"/>
                    </a:lnTo>
                    <a:lnTo>
                      <a:pt x="15894" y="2977"/>
                    </a:lnTo>
                    <a:lnTo>
                      <a:pt x="16194" y="3305"/>
                    </a:lnTo>
                    <a:lnTo>
                      <a:pt x="16467" y="3660"/>
                    </a:lnTo>
                    <a:lnTo>
                      <a:pt x="16713" y="4015"/>
                    </a:lnTo>
                    <a:lnTo>
                      <a:pt x="16959" y="4397"/>
                    </a:lnTo>
                    <a:lnTo>
                      <a:pt x="17177" y="4780"/>
                    </a:lnTo>
                    <a:lnTo>
                      <a:pt x="17368" y="5162"/>
                    </a:lnTo>
                    <a:lnTo>
                      <a:pt x="17559" y="5572"/>
                    </a:lnTo>
                    <a:lnTo>
                      <a:pt x="17723" y="5981"/>
                    </a:lnTo>
                    <a:lnTo>
                      <a:pt x="17860" y="6418"/>
                    </a:lnTo>
                    <a:lnTo>
                      <a:pt x="17996" y="6828"/>
                    </a:lnTo>
                    <a:lnTo>
                      <a:pt x="18106" y="7292"/>
                    </a:lnTo>
                    <a:lnTo>
                      <a:pt x="18188" y="7729"/>
                    </a:lnTo>
                    <a:lnTo>
                      <a:pt x="18242" y="8193"/>
                    </a:lnTo>
                    <a:lnTo>
                      <a:pt x="18269" y="8657"/>
                    </a:lnTo>
                    <a:lnTo>
                      <a:pt x="18269" y="9122"/>
                    </a:lnTo>
                    <a:lnTo>
                      <a:pt x="18269" y="9122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50"/>
              <p:cNvSpPr/>
              <p:nvPr/>
            </p:nvSpPr>
            <p:spPr>
              <a:xfrm>
                <a:off x="2530875" y="3456675"/>
                <a:ext cx="701825" cy="701825"/>
              </a:xfrm>
              <a:custGeom>
                <a:avLst/>
                <a:gdLst/>
                <a:ahLst/>
                <a:cxnLst/>
                <a:rect l="l" t="t" r="r" b="b"/>
                <a:pathLst>
                  <a:path w="28073" h="28073" fill="none" extrusionOk="0">
                    <a:moveTo>
                      <a:pt x="28073" y="14037"/>
                    </a:moveTo>
                    <a:lnTo>
                      <a:pt x="28073" y="14037"/>
                    </a:lnTo>
                    <a:lnTo>
                      <a:pt x="28073" y="14774"/>
                    </a:lnTo>
                    <a:lnTo>
                      <a:pt x="28018" y="15484"/>
                    </a:lnTo>
                    <a:lnTo>
                      <a:pt x="27909" y="16167"/>
                    </a:lnTo>
                    <a:lnTo>
                      <a:pt x="27800" y="16877"/>
                    </a:lnTo>
                    <a:lnTo>
                      <a:pt x="27636" y="17559"/>
                    </a:lnTo>
                    <a:lnTo>
                      <a:pt x="27445" y="18215"/>
                    </a:lnTo>
                    <a:lnTo>
                      <a:pt x="27226" y="18870"/>
                    </a:lnTo>
                    <a:lnTo>
                      <a:pt x="26981" y="19498"/>
                    </a:lnTo>
                    <a:lnTo>
                      <a:pt x="26708" y="20126"/>
                    </a:lnTo>
                    <a:lnTo>
                      <a:pt x="26380" y="20727"/>
                    </a:lnTo>
                    <a:lnTo>
                      <a:pt x="26052" y="21328"/>
                    </a:lnTo>
                    <a:lnTo>
                      <a:pt x="25670" y="21901"/>
                    </a:lnTo>
                    <a:lnTo>
                      <a:pt x="25287" y="22447"/>
                    </a:lnTo>
                    <a:lnTo>
                      <a:pt x="24878" y="22966"/>
                    </a:lnTo>
                    <a:lnTo>
                      <a:pt x="24441" y="23485"/>
                    </a:lnTo>
                    <a:lnTo>
                      <a:pt x="23977" y="23977"/>
                    </a:lnTo>
                    <a:lnTo>
                      <a:pt x="23485" y="24441"/>
                    </a:lnTo>
                    <a:lnTo>
                      <a:pt x="22966" y="24878"/>
                    </a:lnTo>
                    <a:lnTo>
                      <a:pt x="22447" y="25287"/>
                    </a:lnTo>
                    <a:lnTo>
                      <a:pt x="21874" y="25697"/>
                    </a:lnTo>
                    <a:lnTo>
                      <a:pt x="21328" y="26052"/>
                    </a:lnTo>
                    <a:lnTo>
                      <a:pt x="20727" y="26380"/>
                    </a:lnTo>
                    <a:lnTo>
                      <a:pt x="20126" y="26707"/>
                    </a:lnTo>
                    <a:lnTo>
                      <a:pt x="19498" y="26980"/>
                    </a:lnTo>
                    <a:lnTo>
                      <a:pt x="18870" y="27226"/>
                    </a:lnTo>
                    <a:lnTo>
                      <a:pt x="18215" y="27445"/>
                    </a:lnTo>
                    <a:lnTo>
                      <a:pt x="17532" y="27636"/>
                    </a:lnTo>
                    <a:lnTo>
                      <a:pt x="16877" y="27800"/>
                    </a:lnTo>
                    <a:lnTo>
                      <a:pt x="16167" y="27909"/>
                    </a:lnTo>
                    <a:lnTo>
                      <a:pt x="15457" y="28018"/>
                    </a:lnTo>
                    <a:lnTo>
                      <a:pt x="14747" y="28073"/>
                    </a:lnTo>
                    <a:lnTo>
                      <a:pt x="14037" y="28073"/>
                    </a:lnTo>
                    <a:lnTo>
                      <a:pt x="14037" y="28073"/>
                    </a:lnTo>
                    <a:lnTo>
                      <a:pt x="13299" y="28073"/>
                    </a:lnTo>
                    <a:lnTo>
                      <a:pt x="12589" y="28018"/>
                    </a:lnTo>
                    <a:lnTo>
                      <a:pt x="11907" y="27909"/>
                    </a:lnTo>
                    <a:lnTo>
                      <a:pt x="11197" y="27800"/>
                    </a:lnTo>
                    <a:lnTo>
                      <a:pt x="10514" y="27636"/>
                    </a:lnTo>
                    <a:lnTo>
                      <a:pt x="9859" y="27445"/>
                    </a:lnTo>
                    <a:lnTo>
                      <a:pt x="9203" y="27226"/>
                    </a:lnTo>
                    <a:lnTo>
                      <a:pt x="8575" y="26980"/>
                    </a:lnTo>
                    <a:lnTo>
                      <a:pt x="7947" y="26707"/>
                    </a:lnTo>
                    <a:lnTo>
                      <a:pt x="7346" y="26380"/>
                    </a:lnTo>
                    <a:lnTo>
                      <a:pt x="6745" y="26052"/>
                    </a:lnTo>
                    <a:lnTo>
                      <a:pt x="6172" y="25697"/>
                    </a:lnTo>
                    <a:lnTo>
                      <a:pt x="5626" y="25287"/>
                    </a:lnTo>
                    <a:lnTo>
                      <a:pt x="5107" y="24878"/>
                    </a:lnTo>
                    <a:lnTo>
                      <a:pt x="4588" y="24441"/>
                    </a:lnTo>
                    <a:lnTo>
                      <a:pt x="4097" y="23977"/>
                    </a:lnTo>
                    <a:lnTo>
                      <a:pt x="3632" y="23485"/>
                    </a:lnTo>
                    <a:lnTo>
                      <a:pt x="3195" y="22966"/>
                    </a:lnTo>
                    <a:lnTo>
                      <a:pt x="2786" y="22447"/>
                    </a:lnTo>
                    <a:lnTo>
                      <a:pt x="2376" y="21901"/>
                    </a:lnTo>
                    <a:lnTo>
                      <a:pt x="2021" y="21328"/>
                    </a:lnTo>
                    <a:lnTo>
                      <a:pt x="1693" y="20727"/>
                    </a:lnTo>
                    <a:lnTo>
                      <a:pt x="1366" y="20126"/>
                    </a:lnTo>
                    <a:lnTo>
                      <a:pt x="1093" y="19498"/>
                    </a:lnTo>
                    <a:lnTo>
                      <a:pt x="847" y="18870"/>
                    </a:lnTo>
                    <a:lnTo>
                      <a:pt x="628" y="18215"/>
                    </a:lnTo>
                    <a:lnTo>
                      <a:pt x="437" y="17559"/>
                    </a:lnTo>
                    <a:lnTo>
                      <a:pt x="273" y="16877"/>
                    </a:lnTo>
                    <a:lnTo>
                      <a:pt x="137" y="16167"/>
                    </a:lnTo>
                    <a:lnTo>
                      <a:pt x="55" y="15484"/>
                    </a:lnTo>
                    <a:lnTo>
                      <a:pt x="0" y="14774"/>
                    </a:lnTo>
                    <a:lnTo>
                      <a:pt x="0" y="14037"/>
                    </a:lnTo>
                    <a:lnTo>
                      <a:pt x="0" y="14037"/>
                    </a:lnTo>
                    <a:lnTo>
                      <a:pt x="0" y="13327"/>
                    </a:lnTo>
                    <a:lnTo>
                      <a:pt x="55" y="12589"/>
                    </a:lnTo>
                    <a:lnTo>
                      <a:pt x="137" y="11907"/>
                    </a:lnTo>
                    <a:lnTo>
                      <a:pt x="273" y="11197"/>
                    </a:lnTo>
                    <a:lnTo>
                      <a:pt x="437" y="10541"/>
                    </a:lnTo>
                    <a:lnTo>
                      <a:pt x="628" y="9858"/>
                    </a:lnTo>
                    <a:lnTo>
                      <a:pt x="847" y="9203"/>
                    </a:lnTo>
                    <a:lnTo>
                      <a:pt x="1093" y="8575"/>
                    </a:lnTo>
                    <a:lnTo>
                      <a:pt x="1366" y="7947"/>
                    </a:lnTo>
                    <a:lnTo>
                      <a:pt x="1693" y="7346"/>
                    </a:lnTo>
                    <a:lnTo>
                      <a:pt x="2021" y="6745"/>
                    </a:lnTo>
                    <a:lnTo>
                      <a:pt x="2376" y="6172"/>
                    </a:lnTo>
                    <a:lnTo>
                      <a:pt x="2786" y="5626"/>
                    </a:lnTo>
                    <a:lnTo>
                      <a:pt x="3195" y="5107"/>
                    </a:lnTo>
                    <a:lnTo>
                      <a:pt x="3632" y="4588"/>
                    </a:lnTo>
                    <a:lnTo>
                      <a:pt x="4097" y="4096"/>
                    </a:lnTo>
                    <a:lnTo>
                      <a:pt x="4588" y="3632"/>
                    </a:lnTo>
                    <a:lnTo>
                      <a:pt x="5107" y="3195"/>
                    </a:lnTo>
                    <a:lnTo>
                      <a:pt x="5626" y="2786"/>
                    </a:lnTo>
                    <a:lnTo>
                      <a:pt x="6172" y="2403"/>
                    </a:lnTo>
                    <a:lnTo>
                      <a:pt x="6745" y="2021"/>
                    </a:lnTo>
                    <a:lnTo>
                      <a:pt x="7346" y="1693"/>
                    </a:lnTo>
                    <a:lnTo>
                      <a:pt x="7947" y="1366"/>
                    </a:lnTo>
                    <a:lnTo>
                      <a:pt x="8575" y="1093"/>
                    </a:lnTo>
                    <a:lnTo>
                      <a:pt x="9203" y="847"/>
                    </a:lnTo>
                    <a:lnTo>
                      <a:pt x="9859" y="628"/>
                    </a:lnTo>
                    <a:lnTo>
                      <a:pt x="10514" y="437"/>
                    </a:lnTo>
                    <a:lnTo>
                      <a:pt x="11197" y="273"/>
                    </a:lnTo>
                    <a:lnTo>
                      <a:pt x="11907" y="164"/>
                    </a:lnTo>
                    <a:lnTo>
                      <a:pt x="12589" y="55"/>
                    </a:lnTo>
                    <a:lnTo>
                      <a:pt x="13299" y="0"/>
                    </a:lnTo>
                    <a:lnTo>
                      <a:pt x="14037" y="0"/>
                    </a:lnTo>
                    <a:lnTo>
                      <a:pt x="14037" y="0"/>
                    </a:lnTo>
                    <a:lnTo>
                      <a:pt x="14747" y="0"/>
                    </a:lnTo>
                    <a:lnTo>
                      <a:pt x="15457" y="55"/>
                    </a:lnTo>
                    <a:lnTo>
                      <a:pt x="16167" y="164"/>
                    </a:lnTo>
                    <a:lnTo>
                      <a:pt x="16877" y="273"/>
                    </a:lnTo>
                    <a:lnTo>
                      <a:pt x="17532" y="437"/>
                    </a:lnTo>
                    <a:lnTo>
                      <a:pt x="18215" y="628"/>
                    </a:lnTo>
                    <a:lnTo>
                      <a:pt x="18870" y="847"/>
                    </a:lnTo>
                    <a:lnTo>
                      <a:pt x="19498" y="1093"/>
                    </a:lnTo>
                    <a:lnTo>
                      <a:pt x="20126" y="1366"/>
                    </a:lnTo>
                    <a:lnTo>
                      <a:pt x="20727" y="1693"/>
                    </a:lnTo>
                    <a:lnTo>
                      <a:pt x="21328" y="2021"/>
                    </a:lnTo>
                    <a:lnTo>
                      <a:pt x="21874" y="2403"/>
                    </a:lnTo>
                    <a:lnTo>
                      <a:pt x="22447" y="2786"/>
                    </a:lnTo>
                    <a:lnTo>
                      <a:pt x="22966" y="3195"/>
                    </a:lnTo>
                    <a:lnTo>
                      <a:pt x="23485" y="3632"/>
                    </a:lnTo>
                    <a:lnTo>
                      <a:pt x="23977" y="4096"/>
                    </a:lnTo>
                    <a:lnTo>
                      <a:pt x="24441" y="4588"/>
                    </a:lnTo>
                    <a:lnTo>
                      <a:pt x="24878" y="5107"/>
                    </a:lnTo>
                    <a:lnTo>
                      <a:pt x="25287" y="5626"/>
                    </a:lnTo>
                    <a:lnTo>
                      <a:pt x="25670" y="6172"/>
                    </a:lnTo>
                    <a:lnTo>
                      <a:pt x="26052" y="6745"/>
                    </a:lnTo>
                    <a:lnTo>
                      <a:pt x="26380" y="7346"/>
                    </a:lnTo>
                    <a:lnTo>
                      <a:pt x="26708" y="7947"/>
                    </a:lnTo>
                    <a:lnTo>
                      <a:pt x="26981" y="8575"/>
                    </a:lnTo>
                    <a:lnTo>
                      <a:pt x="27226" y="9203"/>
                    </a:lnTo>
                    <a:lnTo>
                      <a:pt x="27445" y="9858"/>
                    </a:lnTo>
                    <a:lnTo>
                      <a:pt x="27636" y="10541"/>
                    </a:lnTo>
                    <a:lnTo>
                      <a:pt x="27800" y="11197"/>
                    </a:lnTo>
                    <a:lnTo>
                      <a:pt x="27909" y="11907"/>
                    </a:lnTo>
                    <a:lnTo>
                      <a:pt x="28018" y="12589"/>
                    </a:lnTo>
                    <a:lnTo>
                      <a:pt x="28073" y="13327"/>
                    </a:lnTo>
                    <a:lnTo>
                      <a:pt x="28073" y="14037"/>
                    </a:lnTo>
                    <a:lnTo>
                      <a:pt x="28073" y="1403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2" name="Google Shape;3212;p50"/>
            <p:cNvGrpSpPr/>
            <p:nvPr/>
          </p:nvGrpSpPr>
          <p:grpSpPr>
            <a:xfrm rot="10800000">
              <a:off x="7803575" y="-994737"/>
              <a:ext cx="2564225" cy="2564225"/>
              <a:chOff x="6656000" y="-739687"/>
              <a:chExt cx="2564225" cy="2564225"/>
            </a:xfrm>
          </p:grpSpPr>
          <p:sp>
            <p:nvSpPr>
              <p:cNvPr id="3213" name="Google Shape;3213;p50"/>
              <p:cNvSpPr/>
              <p:nvPr/>
            </p:nvSpPr>
            <p:spPr>
              <a:xfrm>
                <a:off x="6656000" y="-739687"/>
                <a:ext cx="256422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69" h="102569" fill="none" extrusionOk="0">
                    <a:moveTo>
                      <a:pt x="0" y="102569"/>
                    </a:moveTo>
                    <a:lnTo>
                      <a:pt x="102569" y="1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50"/>
              <p:cNvSpPr/>
              <p:nvPr/>
            </p:nvSpPr>
            <p:spPr>
              <a:xfrm>
                <a:off x="8023450" y="-54937"/>
                <a:ext cx="944175" cy="944200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37768" fill="none" extrusionOk="0">
                    <a:moveTo>
                      <a:pt x="37767" y="1"/>
                    </a:moveTo>
                    <a:lnTo>
                      <a:pt x="0" y="37767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5" name="Google Shape;3215;p50"/>
            <p:cNvGrpSpPr/>
            <p:nvPr/>
          </p:nvGrpSpPr>
          <p:grpSpPr>
            <a:xfrm rot="10800000">
              <a:off x="352788" y="1272950"/>
              <a:ext cx="266275" cy="167950"/>
              <a:chOff x="3924250" y="4741138"/>
              <a:chExt cx="266275" cy="167950"/>
            </a:xfrm>
          </p:grpSpPr>
          <p:sp>
            <p:nvSpPr>
              <p:cNvPr id="3216" name="Google Shape;3216;p50"/>
              <p:cNvSpPr/>
              <p:nvPr/>
            </p:nvSpPr>
            <p:spPr>
              <a:xfrm>
                <a:off x="3924250" y="4741138"/>
                <a:ext cx="16730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4" y="3714"/>
                    </a:lnTo>
                    <a:lnTo>
                      <a:pt x="6609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2" y="4943"/>
                    </a:lnTo>
                    <a:lnTo>
                      <a:pt x="6118" y="5243"/>
                    </a:lnTo>
                    <a:lnTo>
                      <a:pt x="5927" y="5489"/>
                    </a:lnTo>
                    <a:lnTo>
                      <a:pt x="5708" y="5735"/>
                    </a:lnTo>
                    <a:lnTo>
                      <a:pt x="5462" y="5953"/>
                    </a:lnTo>
                    <a:lnTo>
                      <a:pt x="5217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3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32" y="6718"/>
                    </a:lnTo>
                    <a:lnTo>
                      <a:pt x="3332" y="6718"/>
                    </a:lnTo>
                    <a:lnTo>
                      <a:pt x="3005" y="6690"/>
                    </a:lnTo>
                    <a:lnTo>
                      <a:pt x="2650" y="6636"/>
                    </a:lnTo>
                    <a:lnTo>
                      <a:pt x="2349" y="6554"/>
                    </a:lnTo>
                    <a:lnTo>
                      <a:pt x="2022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02" y="5953"/>
                    </a:lnTo>
                    <a:lnTo>
                      <a:pt x="957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383" y="4943"/>
                    </a:lnTo>
                    <a:lnTo>
                      <a:pt x="247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1" y="3714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1" y="3004"/>
                    </a:lnTo>
                    <a:lnTo>
                      <a:pt x="55" y="2676"/>
                    </a:lnTo>
                    <a:lnTo>
                      <a:pt x="137" y="2348"/>
                    </a:lnTo>
                    <a:lnTo>
                      <a:pt x="247" y="2048"/>
                    </a:lnTo>
                    <a:lnTo>
                      <a:pt x="383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57" y="983"/>
                    </a:lnTo>
                    <a:lnTo>
                      <a:pt x="1202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22" y="273"/>
                    </a:lnTo>
                    <a:lnTo>
                      <a:pt x="2349" y="164"/>
                    </a:lnTo>
                    <a:lnTo>
                      <a:pt x="2650" y="82"/>
                    </a:lnTo>
                    <a:lnTo>
                      <a:pt x="3005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3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7" y="573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7" y="1229"/>
                    </a:lnTo>
                    <a:lnTo>
                      <a:pt x="6118" y="1475"/>
                    </a:lnTo>
                    <a:lnTo>
                      <a:pt x="6282" y="1775"/>
                    </a:lnTo>
                    <a:lnTo>
                      <a:pt x="6418" y="2048"/>
                    </a:lnTo>
                    <a:lnTo>
                      <a:pt x="6527" y="2348"/>
                    </a:lnTo>
                    <a:lnTo>
                      <a:pt x="6609" y="2676"/>
                    </a:lnTo>
                    <a:lnTo>
                      <a:pt x="6664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50"/>
              <p:cNvSpPr/>
              <p:nvPr/>
            </p:nvSpPr>
            <p:spPr>
              <a:xfrm>
                <a:off x="4023250" y="4741138"/>
                <a:ext cx="167275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91" y="3714"/>
                    </a:lnTo>
                    <a:lnTo>
                      <a:pt x="6636" y="4042"/>
                    </a:lnTo>
                    <a:lnTo>
                      <a:pt x="6554" y="4342"/>
                    </a:lnTo>
                    <a:lnTo>
                      <a:pt x="6445" y="4670"/>
                    </a:lnTo>
                    <a:lnTo>
                      <a:pt x="6309" y="4943"/>
                    </a:lnTo>
                    <a:lnTo>
                      <a:pt x="6117" y="5243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89" y="5953"/>
                    </a:lnTo>
                    <a:lnTo>
                      <a:pt x="5216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59" y="6718"/>
                    </a:lnTo>
                    <a:lnTo>
                      <a:pt x="3359" y="6718"/>
                    </a:lnTo>
                    <a:lnTo>
                      <a:pt x="3004" y="6690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29" y="5953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410" y="4943"/>
                    </a:lnTo>
                    <a:lnTo>
                      <a:pt x="273" y="4670"/>
                    </a:lnTo>
                    <a:lnTo>
                      <a:pt x="164" y="4342"/>
                    </a:lnTo>
                    <a:lnTo>
                      <a:pt x="82" y="4042"/>
                    </a:lnTo>
                    <a:lnTo>
                      <a:pt x="28" y="3714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28" y="3004"/>
                    </a:lnTo>
                    <a:lnTo>
                      <a:pt x="82" y="2676"/>
                    </a:lnTo>
                    <a:lnTo>
                      <a:pt x="164" y="2348"/>
                    </a:lnTo>
                    <a:lnTo>
                      <a:pt x="273" y="2048"/>
                    </a:lnTo>
                    <a:lnTo>
                      <a:pt x="410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29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4" y="27"/>
                    </a:lnTo>
                    <a:lnTo>
                      <a:pt x="3359" y="0"/>
                    </a:lnTo>
                    <a:lnTo>
                      <a:pt x="3359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3"/>
                    </a:lnTo>
                    <a:lnTo>
                      <a:pt x="5489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309" y="1775"/>
                    </a:lnTo>
                    <a:lnTo>
                      <a:pt x="6445" y="2048"/>
                    </a:lnTo>
                    <a:lnTo>
                      <a:pt x="6554" y="2348"/>
                    </a:lnTo>
                    <a:lnTo>
                      <a:pt x="6636" y="2676"/>
                    </a:lnTo>
                    <a:lnTo>
                      <a:pt x="6691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18" name="Google Shape;3218;p50"/>
            <p:cNvSpPr/>
            <p:nvPr/>
          </p:nvSpPr>
          <p:spPr>
            <a:xfrm rot="10800000">
              <a:off x="-423425" y="3749300"/>
              <a:ext cx="944175" cy="944200"/>
            </a:xfrm>
            <a:custGeom>
              <a:avLst/>
              <a:gdLst/>
              <a:ahLst/>
              <a:cxnLst/>
              <a:rect l="l" t="t" r="r" b="b"/>
              <a:pathLst>
                <a:path w="37767" h="37768" fill="none" extrusionOk="0">
                  <a:moveTo>
                    <a:pt x="37767" y="1"/>
                  </a:moveTo>
                  <a:lnTo>
                    <a:pt x="0" y="37767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0"/>
            <p:cNvSpPr/>
            <p:nvPr/>
          </p:nvSpPr>
          <p:spPr>
            <a:xfrm rot="10800000">
              <a:off x="-1058937" y="-550737"/>
              <a:ext cx="2564225" cy="2564225"/>
            </a:xfrm>
            <a:custGeom>
              <a:avLst/>
              <a:gdLst/>
              <a:ahLst/>
              <a:cxnLst/>
              <a:rect l="l" t="t" r="r" b="b"/>
              <a:pathLst>
                <a:path w="102569" h="102569" fill="none" extrusionOk="0">
                  <a:moveTo>
                    <a:pt x="0" y="102569"/>
                  </a:moveTo>
                  <a:lnTo>
                    <a:pt x="102569" y="1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772;p42">
            <a:extLst>
              <a:ext uri="{FF2B5EF4-FFF2-40B4-BE49-F238E27FC236}">
                <a16:creationId xmlns:a16="http://schemas.microsoft.com/office/drawing/2014/main" id="{7B8CA6B3-0B01-784F-961A-16D32CC7FE50}"/>
              </a:ext>
            </a:extLst>
          </p:cNvPr>
          <p:cNvSpPr txBox="1">
            <a:spLocks/>
          </p:cNvSpPr>
          <p:nvPr/>
        </p:nvSpPr>
        <p:spPr>
          <a:xfrm>
            <a:off x="571225" y="222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Screenshots for the outputs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20" name="Picture 19" descr="Table&#10;&#10;Description automatically generated with low confidence">
            <a:extLst>
              <a:ext uri="{FF2B5EF4-FFF2-40B4-BE49-F238E27FC236}">
                <a16:creationId xmlns:a16="http://schemas.microsoft.com/office/drawing/2014/main" id="{71893980-9480-8E4B-8D22-2F05AF54F99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1" y="1585912"/>
            <a:ext cx="5943600" cy="1971675"/>
          </a:xfrm>
          <a:prstGeom prst="rect">
            <a:avLst/>
          </a:prstGeom>
          <a:solidFill>
            <a:srgbClr val="7FD1D3">
              <a:alpha val="20000"/>
            </a:srgbClr>
          </a:solidFill>
          <a:ln>
            <a:noFill/>
          </a:ln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31F1BE8F-94B1-CB43-838A-524871D7FF9F}"/>
              </a:ext>
            </a:extLst>
          </p:cNvPr>
          <p:cNvSpPr/>
          <p:nvPr/>
        </p:nvSpPr>
        <p:spPr>
          <a:xfrm>
            <a:off x="4495230" y="1785069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A6D7D6-C5C6-D642-9BA2-F80465FD0005}"/>
              </a:ext>
            </a:extLst>
          </p:cNvPr>
          <p:cNvSpPr/>
          <p:nvPr/>
        </p:nvSpPr>
        <p:spPr>
          <a:xfrm>
            <a:off x="4495230" y="1967949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FC31492-3BD2-4B4C-83CD-DD93DFA837E1}"/>
              </a:ext>
            </a:extLst>
          </p:cNvPr>
          <p:cNvSpPr/>
          <p:nvPr/>
        </p:nvSpPr>
        <p:spPr>
          <a:xfrm>
            <a:off x="4495230" y="2614118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0D7A4E-7499-BA4D-B6E5-18F8027F4632}"/>
              </a:ext>
            </a:extLst>
          </p:cNvPr>
          <p:cNvSpPr/>
          <p:nvPr/>
        </p:nvSpPr>
        <p:spPr>
          <a:xfrm rot="5400000">
            <a:off x="2461627" y="2562528"/>
            <a:ext cx="1784378" cy="205740"/>
          </a:xfrm>
          <a:prstGeom prst="rect">
            <a:avLst/>
          </a:prstGeom>
          <a:solidFill>
            <a:srgbClr val="7FD1D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282E6A-2FC7-7F47-AA13-C19AE0861530}"/>
              </a:ext>
            </a:extLst>
          </p:cNvPr>
          <p:cNvSpPr/>
          <p:nvPr/>
        </p:nvSpPr>
        <p:spPr>
          <a:xfrm>
            <a:off x="676941" y="2439493"/>
            <a:ext cx="5943600" cy="174625"/>
          </a:xfrm>
          <a:prstGeom prst="rect">
            <a:avLst/>
          </a:prstGeom>
          <a:solidFill>
            <a:srgbClr val="7FD1D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7D3245C6-0592-8743-B2C5-E6F37649F511}"/>
              </a:ext>
            </a:extLst>
          </p:cNvPr>
          <p:cNvSpPr txBox="1"/>
          <p:nvPr/>
        </p:nvSpPr>
        <p:spPr>
          <a:xfrm>
            <a:off x="685863" y="1205879"/>
            <a:ext cx="5335905" cy="3048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Take the 4</a:t>
            </a:r>
            <a:r>
              <a:rPr lang="en-US" sz="1100" baseline="3000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US" sz="110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row and 4</a:t>
            </a:r>
            <a:r>
              <a:rPr lang="en-US" sz="1100" baseline="3000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US" sz="110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column from D(3) then use the equation to calculate D(4)</a:t>
            </a:r>
            <a:endParaRPr lang="en-SA" sz="1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15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5" name="Google Shape;3205;p50"/>
          <p:cNvGrpSpPr/>
          <p:nvPr/>
        </p:nvGrpSpPr>
        <p:grpSpPr>
          <a:xfrm>
            <a:off x="-1058937" y="-994737"/>
            <a:ext cx="11426738" cy="7509043"/>
            <a:chOff x="-1058937" y="-994737"/>
            <a:chExt cx="11426738" cy="7509043"/>
          </a:xfrm>
        </p:grpSpPr>
        <p:sp>
          <p:nvSpPr>
            <p:cNvPr id="3206" name="Google Shape;3206;p50"/>
            <p:cNvSpPr/>
            <p:nvPr/>
          </p:nvSpPr>
          <p:spPr>
            <a:xfrm flipH="1">
              <a:off x="-1058930" y="4299132"/>
              <a:ext cx="2215174" cy="2215174"/>
            </a:xfrm>
            <a:custGeom>
              <a:avLst/>
              <a:gdLst/>
              <a:ahLst/>
              <a:cxnLst/>
              <a:rect l="l" t="t" r="r" b="b"/>
              <a:pathLst>
                <a:path w="72285" h="72285" fill="none" extrusionOk="0">
                  <a:moveTo>
                    <a:pt x="72285" y="36129"/>
                  </a:moveTo>
                  <a:lnTo>
                    <a:pt x="72285" y="36129"/>
                  </a:lnTo>
                  <a:lnTo>
                    <a:pt x="72285" y="35200"/>
                  </a:lnTo>
                  <a:lnTo>
                    <a:pt x="72257" y="34272"/>
                  </a:lnTo>
                  <a:lnTo>
                    <a:pt x="72203" y="33371"/>
                  </a:lnTo>
                  <a:lnTo>
                    <a:pt x="72121" y="32442"/>
                  </a:lnTo>
                  <a:lnTo>
                    <a:pt x="72012" y="31541"/>
                  </a:lnTo>
                  <a:lnTo>
                    <a:pt x="71875" y="30640"/>
                  </a:lnTo>
                  <a:lnTo>
                    <a:pt x="71738" y="29739"/>
                  </a:lnTo>
                  <a:lnTo>
                    <a:pt x="71575" y="28865"/>
                  </a:lnTo>
                  <a:lnTo>
                    <a:pt x="71383" y="27991"/>
                  </a:lnTo>
                  <a:lnTo>
                    <a:pt x="71165" y="27117"/>
                  </a:lnTo>
                  <a:lnTo>
                    <a:pt x="70919" y="26244"/>
                  </a:lnTo>
                  <a:lnTo>
                    <a:pt x="70673" y="25397"/>
                  </a:lnTo>
                  <a:lnTo>
                    <a:pt x="70400" y="24550"/>
                  </a:lnTo>
                  <a:lnTo>
                    <a:pt x="70100" y="23704"/>
                  </a:lnTo>
                  <a:lnTo>
                    <a:pt x="69800" y="22885"/>
                  </a:lnTo>
                  <a:lnTo>
                    <a:pt x="69445" y="22065"/>
                  </a:lnTo>
                  <a:lnTo>
                    <a:pt x="69117" y="21274"/>
                  </a:lnTo>
                  <a:lnTo>
                    <a:pt x="68735" y="20482"/>
                  </a:lnTo>
                  <a:lnTo>
                    <a:pt x="68352" y="19690"/>
                  </a:lnTo>
                  <a:lnTo>
                    <a:pt x="67943" y="18925"/>
                  </a:lnTo>
                  <a:lnTo>
                    <a:pt x="67506" y="18160"/>
                  </a:lnTo>
                  <a:lnTo>
                    <a:pt x="67069" y="17396"/>
                  </a:lnTo>
                  <a:lnTo>
                    <a:pt x="66605" y="16658"/>
                  </a:lnTo>
                  <a:lnTo>
                    <a:pt x="66113" y="15921"/>
                  </a:lnTo>
                  <a:lnTo>
                    <a:pt x="65621" y="15211"/>
                  </a:lnTo>
                  <a:lnTo>
                    <a:pt x="65103" y="14501"/>
                  </a:lnTo>
                  <a:lnTo>
                    <a:pt x="64584" y="13818"/>
                  </a:lnTo>
                  <a:lnTo>
                    <a:pt x="64038" y="13136"/>
                  </a:lnTo>
                  <a:lnTo>
                    <a:pt x="63491" y="12480"/>
                  </a:lnTo>
                  <a:lnTo>
                    <a:pt x="62918" y="11825"/>
                  </a:lnTo>
                  <a:lnTo>
                    <a:pt x="62317" y="11197"/>
                  </a:lnTo>
                  <a:lnTo>
                    <a:pt x="61716" y="10569"/>
                  </a:lnTo>
                  <a:lnTo>
                    <a:pt x="61088" y="9968"/>
                  </a:lnTo>
                  <a:lnTo>
                    <a:pt x="60460" y="9395"/>
                  </a:lnTo>
                  <a:lnTo>
                    <a:pt x="59805" y="8821"/>
                  </a:lnTo>
                  <a:lnTo>
                    <a:pt x="59149" y="8248"/>
                  </a:lnTo>
                  <a:lnTo>
                    <a:pt x="58467" y="7702"/>
                  </a:lnTo>
                  <a:lnTo>
                    <a:pt x="57784" y="7183"/>
                  </a:lnTo>
                  <a:lnTo>
                    <a:pt x="57074" y="6664"/>
                  </a:lnTo>
                  <a:lnTo>
                    <a:pt x="56364" y="6172"/>
                  </a:lnTo>
                  <a:lnTo>
                    <a:pt x="55627" y="5681"/>
                  </a:lnTo>
                  <a:lnTo>
                    <a:pt x="54889" y="5217"/>
                  </a:lnTo>
                  <a:lnTo>
                    <a:pt x="54152" y="4780"/>
                  </a:lnTo>
                  <a:lnTo>
                    <a:pt x="53388" y="4370"/>
                  </a:lnTo>
                  <a:lnTo>
                    <a:pt x="52596" y="3960"/>
                  </a:lnTo>
                  <a:lnTo>
                    <a:pt x="51831" y="3551"/>
                  </a:lnTo>
                  <a:lnTo>
                    <a:pt x="51039" y="3196"/>
                  </a:lnTo>
                  <a:lnTo>
                    <a:pt x="50220" y="2841"/>
                  </a:lnTo>
                  <a:lnTo>
                    <a:pt x="49401" y="2513"/>
                  </a:lnTo>
                  <a:lnTo>
                    <a:pt x="48581" y="2185"/>
                  </a:lnTo>
                  <a:lnTo>
                    <a:pt x="47735" y="1885"/>
                  </a:lnTo>
                  <a:lnTo>
                    <a:pt x="46888" y="1612"/>
                  </a:lnTo>
                  <a:lnTo>
                    <a:pt x="46042" y="1366"/>
                  </a:lnTo>
                  <a:lnTo>
                    <a:pt x="45195" y="1120"/>
                  </a:lnTo>
                  <a:lnTo>
                    <a:pt x="44321" y="929"/>
                  </a:lnTo>
                  <a:lnTo>
                    <a:pt x="43447" y="738"/>
                  </a:lnTo>
                  <a:lnTo>
                    <a:pt x="42546" y="547"/>
                  </a:lnTo>
                  <a:lnTo>
                    <a:pt x="41645" y="410"/>
                  </a:lnTo>
                  <a:lnTo>
                    <a:pt x="40744" y="274"/>
                  </a:lnTo>
                  <a:lnTo>
                    <a:pt x="39843" y="192"/>
                  </a:lnTo>
                  <a:lnTo>
                    <a:pt x="38942" y="110"/>
                  </a:lnTo>
                  <a:lnTo>
                    <a:pt x="38013" y="55"/>
                  </a:lnTo>
                  <a:lnTo>
                    <a:pt x="37085" y="1"/>
                  </a:lnTo>
                  <a:lnTo>
                    <a:pt x="36156" y="1"/>
                  </a:lnTo>
                  <a:lnTo>
                    <a:pt x="36156" y="1"/>
                  </a:lnTo>
                  <a:lnTo>
                    <a:pt x="35228" y="1"/>
                  </a:lnTo>
                  <a:lnTo>
                    <a:pt x="34299" y="55"/>
                  </a:lnTo>
                  <a:lnTo>
                    <a:pt x="33371" y="110"/>
                  </a:lnTo>
                  <a:lnTo>
                    <a:pt x="32442" y="192"/>
                  </a:lnTo>
                  <a:lnTo>
                    <a:pt x="31541" y="274"/>
                  </a:lnTo>
                  <a:lnTo>
                    <a:pt x="30640" y="410"/>
                  </a:lnTo>
                  <a:lnTo>
                    <a:pt x="29766" y="547"/>
                  </a:lnTo>
                  <a:lnTo>
                    <a:pt x="28865" y="738"/>
                  </a:lnTo>
                  <a:lnTo>
                    <a:pt x="27991" y="929"/>
                  </a:lnTo>
                  <a:lnTo>
                    <a:pt x="27117" y="1120"/>
                  </a:lnTo>
                  <a:lnTo>
                    <a:pt x="26243" y="1366"/>
                  </a:lnTo>
                  <a:lnTo>
                    <a:pt x="25397" y="1612"/>
                  </a:lnTo>
                  <a:lnTo>
                    <a:pt x="24550" y="1885"/>
                  </a:lnTo>
                  <a:lnTo>
                    <a:pt x="23731" y="2185"/>
                  </a:lnTo>
                  <a:lnTo>
                    <a:pt x="22885" y="2513"/>
                  </a:lnTo>
                  <a:lnTo>
                    <a:pt x="22093" y="2841"/>
                  </a:lnTo>
                  <a:lnTo>
                    <a:pt x="21273" y="3196"/>
                  </a:lnTo>
                  <a:lnTo>
                    <a:pt x="20481" y="3551"/>
                  </a:lnTo>
                  <a:lnTo>
                    <a:pt x="19690" y="3960"/>
                  </a:lnTo>
                  <a:lnTo>
                    <a:pt x="18925" y="4370"/>
                  </a:lnTo>
                  <a:lnTo>
                    <a:pt x="18160" y="4780"/>
                  </a:lnTo>
                  <a:lnTo>
                    <a:pt x="17396" y="5217"/>
                  </a:lnTo>
                  <a:lnTo>
                    <a:pt x="16658" y="5681"/>
                  </a:lnTo>
                  <a:lnTo>
                    <a:pt x="15948" y="6172"/>
                  </a:lnTo>
                  <a:lnTo>
                    <a:pt x="15238" y="6664"/>
                  </a:lnTo>
                  <a:lnTo>
                    <a:pt x="14528" y="7183"/>
                  </a:lnTo>
                  <a:lnTo>
                    <a:pt x="13846" y="7702"/>
                  </a:lnTo>
                  <a:lnTo>
                    <a:pt x="13163" y="8248"/>
                  </a:lnTo>
                  <a:lnTo>
                    <a:pt x="12508" y="8821"/>
                  </a:lnTo>
                  <a:lnTo>
                    <a:pt x="11852" y="9395"/>
                  </a:lnTo>
                  <a:lnTo>
                    <a:pt x="11224" y="9968"/>
                  </a:lnTo>
                  <a:lnTo>
                    <a:pt x="10596" y="10569"/>
                  </a:lnTo>
                  <a:lnTo>
                    <a:pt x="9995" y="11197"/>
                  </a:lnTo>
                  <a:lnTo>
                    <a:pt x="9394" y="11825"/>
                  </a:lnTo>
                  <a:lnTo>
                    <a:pt x="8821" y="12480"/>
                  </a:lnTo>
                  <a:lnTo>
                    <a:pt x="8248" y="13136"/>
                  </a:lnTo>
                  <a:lnTo>
                    <a:pt x="7701" y="13818"/>
                  </a:lnTo>
                  <a:lnTo>
                    <a:pt x="7183" y="14501"/>
                  </a:lnTo>
                  <a:lnTo>
                    <a:pt x="6664" y="15211"/>
                  </a:lnTo>
                  <a:lnTo>
                    <a:pt x="6172" y="15921"/>
                  </a:lnTo>
                  <a:lnTo>
                    <a:pt x="5708" y="16658"/>
                  </a:lnTo>
                  <a:lnTo>
                    <a:pt x="5244" y="17396"/>
                  </a:lnTo>
                  <a:lnTo>
                    <a:pt x="4807" y="18160"/>
                  </a:lnTo>
                  <a:lnTo>
                    <a:pt x="4370" y="18925"/>
                  </a:lnTo>
                  <a:lnTo>
                    <a:pt x="3960" y="19690"/>
                  </a:lnTo>
                  <a:lnTo>
                    <a:pt x="3578" y="20482"/>
                  </a:lnTo>
                  <a:lnTo>
                    <a:pt x="3196" y="21274"/>
                  </a:lnTo>
                  <a:lnTo>
                    <a:pt x="2841" y="22065"/>
                  </a:lnTo>
                  <a:lnTo>
                    <a:pt x="2513" y="22885"/>
                  </a:lnTo>
                  <a:lnTo>
                    <a:pt x="2185" y="23704"/>
                  </a:lnTo>
                  <a:lnTo>
                    <a:pt x="1912" y="24550"/>
                  </a:lnTo>
                  <a:lnTo>
                    <a:pt x="1639" y="25397"/>
                  </a:lnTo>
                  <a:lnTo>
                    <a:pt x="1366" y="26244"/>
                  </a:lnTo>
                  <a:lnTo>
                    <a:pt x="1147" y="27117"/>
                  </a:lnTo>
                  <a:lnTo>
                    <a:pt x="929" y="27991"/>
                  </a:lnTo>
                  <a:lnTo>
                    <a:pt x="738" y="28865"/>
                  </a:lnTo>
                  <a:lnTo>
                    <a:pt x="574" y="29739"/>
                  </a:lnTo>
                  <a:lnTo>
                    <a:pt x="410" y="30640"/>
                  </a:lnTo>
                  <a:lnTo>
                    <a:pt x="301" y="31541"/>
                  </a:lnTo>
                  <a:lnTo>
                    <a:pt x="192" y="32442"/>
                  </a:lnTo>
                  <a:lnTo>
                    <a:pt x="110" y="33371"/>
                  </a:lnTo>
                  <a:lnTo>
                    <a:pt x="55" y="34272"/>
                  </a:lnTo>
                  <a:lnTo>
                    <a:pt x="28" y="35200"/>
                  </a:lnTo>
                  <a:lnTo>
                    <a:pt x="1" y="36129"/>
                  </a:lnTo>
                  <a:lnTo>
                    <a:pt x="1" y="36129"/>
                  </a:lnTo>
                  <a:lnTo>
                    <a:pt x="28" y="37085"/>
                  </a:lnTo>
                  <a:lnTo>
                    <a:pt x="55" y="38013"/>
                  </a:lnTo>
                  <a:lnTo>
                    <a:pt x="110" y="38914"/>
                  </a:lnTo>
                  <a:lnTo>
                    <a:pt x="192" y="39843"/>
                  </a:lnTo>
                  <a:lnTo>
                    <a:pt x="301" y="40744"/>
                  </a:lnTo>
                  <a:lnTo>
                    <a:pt x="410" y="41645"/>
                  </a:lnTo>
                  <a:lnTo>
                    <a:pt x="574" y="42546"/>
                  </a:lnTo>
                  <a:lnTo>
                    <a:pt x="738" y="43420"/>
                  </a:lnTo>
                  <a:lnTo>
                    <a:pt x="929" y="44294"/>
                  </a:lnTo>
                  <a:lnTo>
                    <a:pt x="1147" y="45168"/>
                  </a:lnTo>
                  <a:lnTo>
                    <a:pt x="1366" y="46042"/>
                  </a:lnTo>
                  <a:lnTo>
                    <a:pt x="1639" y="46888"/>
                  </a:lnTo>
                  <a:lnTo>
                    <a:pt x="1912" y="47735"/>
                  </a:lnTo>
                  <a:lnTo>
                    <a:pt x="2185" y="48581"/>
                  </a:lnTo>
                  <a:lnTo>
                    <a:pt x="2513" y="49401"/>
                  </a:lnTo>
                  <a:lnTo>
                    <a:pt x="2841" y="50220"/>
                  </a:lnTo>
                  <a:lnTo>
                    <a:pt x="3196" y="51012"/>
                  </a:lnTo>
                  <a:lnTo>
                    <a:pt x="3578" y="51804"/>
                  </a:lnTo>
                  <a:lnTo>
                    <a:pt x="3960" y="52596"/>
                  </a:lnTo>
                  <a:lnTo>
                    <a:pt x="4370" y="53360"/>
                  </a:lnTo>
                  <a:lnTo>
                    <a:pt x="4807" y="54125"/>
                  </a:lnTo>
                  <a:lnTo>
                    <a:pt x="5244" y="54889"/>
                  </a:lnTo>
                  <a:lnTo>
                    <a:pt x="5708" y="55627"/>
                  </a:lnTo>
                  <a:lnTo>
                    <a:pt x="6172" y="56337"/>
                  </a:lnTo>
                  <a:lnTo>
                    <a:pt x="6664" y="57074"/>
                  </a:lnTo>
                  <a:lnTo>
                    <a:pt x="7183" y="57757"/>
                  </a:lnTo>
                  <a:lnTo>
                    <a:pt x="7701" y="58467"/>
                  </a:lnTo>
                  <a:lnTo>
                    <a:pt x="8248" y="59122"/>
                  </a:lnTo>
                  <a:lnTo>
                    <a:pt x="8821" y="59805"/>
                  </a:lnTo>
                  <a:lnTo>
                    <a:pt x="9394" y="60433"/>
                  </a:lnTo>
                  <a:lnTo>
                    <a:pt x="9995" y="61088"/>
                  </a:lnTo>
                  <a:lnTo>
                    <a:pt x="10596" y="61689"/>
                  </a:lnTo>
                  <a:lnTo>
                    <a:pt x="11224" y="62317"/>
                  </a:lnTo>
                  <a:lnTo>
                    <a:pt x="11852" y="62891"/>
                  </a:lnTo>
                  <a:lnTo>
                    <a:pt x="12508" y="63464"/>
                  </a:lnTo>
                  <a:lnTo>
                    <a:pt x="13163" y="64038"/>
                  </a:lnTo>
                  <a:lnTo>
                    <a:pt x="13846" y="64584"/>
                  </a:lnTo>
                  <a:lnTo>
                    <a:pt x="14528" y="65103"/>
                  </a:lnTo>
                  <a:lnTo>
                    <a:pt x="15238" y="65621"/>
                  </a:lnTo>
                  <a:lnTo>
                    <a:pt x="15948" y="66113"/>
                  </a:lnTo>
                  <a:lnTo>
                    <a:pt x="16658" y="66604"/>
                  </a:lnTo>
                  <a:lnTo>
                    <a:pt x="17396" y="67041"/>
                  </a:lnTo>
                  <a:lnTo>
                    <a:pt x="18160" y="67506"/>
                  </a:lnTo>
                  <a:lnTo>
                    <a:pt x="18925" y="67915"/>
                  </a:lnTo>
                  <a:lnTo>
                    <a:pt x="19690" y="68325"/>
                  </a:lnTo>
                  <a:lnTo>
                    <a:pt x="20481" y="68734"/>
                  </a:lnTo>
                  <a:lnTo>
                    <a:pt x="21273" y="69089"/>
                  </a:lnTo>
                  <a:lnTo>
                    <a:pt x="22093" y="69444"/>
                  </a:lnTo>
                  <a:lnTo>
                    <a:pt x="22885" y="69772"/>
                  </a:lnTo>
                  <a:lnTo>
                    <a:pt x="23731" y="70100"/>
                  </a:lnTo>
                  <a:lnTo>
                    <a:pt x="24550" y="70400"/>
                  </a:lnTo>
                  <a:lnTo>
                    <a:pt x="25397" y="70673"/>
                  </a:lnTo>
                  <a:lnTo>
                    <a:pt x="26243" y="70919"/>
                  </a:lnTo>
                  <a:lnTo>
                    <a:pt x="27117" y="71138"/>
                  </a:lnTo>
                  <a:lnTo>
                    <a:pt x="27991" y="71356"/>
                  </a:lnTo>
                  <a:lnTo>
                    <a:pt x="28865" y="71547"/>
                  </a:lnTo>
                  <a:lnTo>
                    <a:pt x="29766" y="71711"/>
                  </a:lnTo>
                  <a:lnTo>
                    <a:pt x="30640" y="71875"/>
                  </a:lnTo>
                  <a:lnTo>
                    <a:pt x="31541" y="71984"/>
                  </a:lnTo>
                  <a:lnTo>
                    <a:pt x="32442" y="72093"/>
                  </a:lnTo>
                  <a:lnTo>
                    <a:pt x="33371" y="72175"/>
                  </a:lnTo>
                  <a:lnTo>
                    <a:pt x="34299" y="72230"/>
                  </a:lnTo>
                  <a:lnTo>
                    <a:pt x="35228" y="72284"/>
                  </a:lnTo>
                  <a:lnTo>
                    <a:pt x="36156" y="72284"/>
                  </a:lnTo>
                  <a:lnTo>
                    <a:pt x="36156" y="72284"/>
                  </a:lnTo>
                  <a:lnTo>
                    <a:pt x="37085" y="72284"/>
                  </a:lnTo>
                  <a:lnTo>
                    <a:pt x="38013" y="72230"/>
                  </a:lnTo>
                  <a:lnTo>
                    <a:pt x="38942" y="72175"/>
                  </a:lnTo>
                  <a:lnTo>
                    <a:pt x="39843" y="72093"/>
                  </a:lnTo>
                  <a:lnTo>
                    <a:pt x="40744" y="71984"/>
                  </a:lnTo>
                  <a:lnTo>
                    <a:pt x="41645" y="71875"/>
                  </a:lnTo>
                  <a:lnTo>
                    <a:pt x="42546" y="71711"/>
                  </a:lnTo>
                  <a:lnTo>
                    <a:pt x="43447" y="71547"/>
                  </a:lnTo>
                  <a:lnTo>
                    <a:pt x="44321" y="71356"/>
                  </a:lnTo>
                  <a:lnTo>
                    <a:pt x="45195" y="71138"/>
                  </a:lnTo>
                  <a:lnTo>
                    <a:pt x="46042" y="70919"/>
                  </a:lnTo>
                  <a:lnTo>
                    <a:pt x="46888" y="70673"/>
                  </a:lnTo>
                  <a:lnTo>
                    <a:pt x="47735" y="70400"/>
                  </a:lnTo>
                  <a:lnTo>
                    <a:pt x="48581" y="70100"/>
                  </a:lnTo>
                  <a:lnTo>
                    <a:pt x="49401" y="69772"/>
                  </a:lnTo>
                  <a:lnTo>
                    <a:pt x="50220" y="69444"/>
                  </a:lnTo>
                  <a:lnTo>
                    <a:pt x="51039" y="69089"/>
                  </a:lnTo>
                  <a:lnTo>
                    <a:pt x="51831" y="68734"/>
                  </a:lnTo>
                  <a:lnTo>
                    <a:pt x="52596" y="68325"/>
                  </a:lnTo>
                  <a:lnTo>
                    <a:pt x="53388" y="67915"/>
                  </a:lnTo>
                  <a:lnTo>
                    <a:pt x="54152" y="67506"/>
                  </a:lnTo>
                  <a:lnTo>
                    <a:pt x="54889" y="67041"/>
                  </a:lnTo>
                  <a:lnTo>
                    <a:pt x="55627" y="66604"/>
                  </a:lnTo>
                  <a:lnTo>
                    <a:pt x="56364" y="66113"/>
                  </a:lnTo>
                  <a:lnTo>
                    <a:pt x="57074" y="65621"/>
                  </a:lnTo>
                  <a:lnTo>
                    <a:pt x="57784" y="65103"/>
                  </a:lnTo>
                  <a:lnTo>
                    <a:pt x="58467" y="64584"/>
                  </a:lnTo>
                  <a:lnTo>
                    <a:pt x="59149" y="64038"/>
                  </a:lnTo>
                  <a:lnTo>
                    <a:pt x="59805" y="63464"/>
                  </a:lnTo>
                  <a:lnTo>
                    <a:pt x="60460" y="62891"/>
                  </a:lnTo>
                  <a:lnTo>
                    <a:pt x="61088" y="62317"/>
                  </a:lnTo>
                  <a:lnTo>
                    <a:pt x="61716" y="61689"/>
                  </a:lnTo>
                  <a:lnTo>
                    <a:pt x="62317" y="61088"/>
                  </a:lnTo>
                  <a:lnTo>
                    <a:pt x="62918" y="60433"/>
                  </a:lnTo>
                  <a:lnTo>
                    <a:pt x="63491" y="59805"/>
                  </a:lnTo>
                  <a:lnTo>
                    <a:pt x="64038" y="59122"/>
                  </a:lnTo>
                  <a:lnTo>
                    <a:pt x="64584" y="58467"/>
                  </a:lnTo>
                  <a:lnTo>
                    <a:pt x="65103" y="57757"/>
                  </a:lnTo>
                  <a:lnTo>
                    <a:pt x="65621" y="57074"/>
                  </a:lnTo>
                  <a:lnTo>
                    <a:pt x="66113" y="56337"/>
                  </a:lnTo>
                  <a:lnTo>
                    <a:pt x="66605" y="55627"/>
                  </a:lnTo>
                  <a:lnTo>
                    <a:pt x="67069" y="54889"/>
                  </a:lnTo>
                  <a:lnTo>
                    <a:pt x="67506" y="54125"/>
                  </a:lnTo>
                  <a:lnTo>
                    <a:pt x="67943" y="53360"/>
                  </a:lnTo>
                  <a:lnTo>
                    <a:pt x="68352" y="52596"/>
                  </a:lnTo>
                  <a:lnTo>
                    <a:pt x="68735" y="51804"/>
                  </a:lnTo>
                  <a:lnTo>
                    <a:pt x="69117" y="51012"/>
                  </a:lnTo>
                  <a:lnTo>
                    <a:pt x="69445" y="50220"/>
                  </a:lnTo>
                  <a:lnTo>
                    <a:pt x="69800" y="49401"/>
                  </a:lnTo>
                  <a:lnTo>
                    <a:pt x="70100" y="48581"/>
                  </a:lnTo>
                  <a:lnTo>
                    <a:pt x="70400" y="47735"/>
                  </a:lnTo>
                  <a:lnTo>
                    <a:pt x="70673" y="46888"/>
                  </a:lnTo>
                  <a:lnTo>
                    <a:pt x="70919" y="46042"/>
                  </a:lnTo>
                  <a:lnTo>
                    <a:pt x="71165" y="45168"/>
                  </a:lnTo>
                  <a:lnTo>
                    <a:pt x="71383" y="44294"/>
                  </a:lnTo>
                  <a:lnTo>
                    <a:pt x="71575" y="43420"/>
                  </a:lnTo>
                  <a:lnTo>
                    <a:pt x="71738" y="42546"/>
                  </a:lnTo>
                  <a:lnTo>
                    <a:pt x="71875" y="41645"/>
                  </a:lnTo>
                  <a:lnTo>
                    <a:pt x="72012" y="40744"/>
                  </a:lnTo>
                  <a:lnTo>
                    <a:pt x="72121" y="39843"/>
                  </a:lnTo>
                  <a:lnTo>
                    <a:pt x="72203" y="38914"/>
                  </a:lnTo>
                  <a:lnTo>
                    <a:pt x="72257" y="38013"/>
                  </a:lnTo>
                  <a:lnTo>
                    <a:pt x="72285" y="37085"/>
                  </a:lnTo>
                  <a:lnTo>
                    <a:pt x="72285" y="36129"/>
                  </a:lnTo>
                  <a:lnTo>
                    <a:pt x="72285" y="36129"/>
                  </a:lnTo>
                  <a:close/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7" name="Google Shape;3207;p50"/>
            <p:cNvGrpSpPr/>
            <p:nvPr/>
          </p:nvGrpSpPr>
          <p:grpSpPr>
            <a:xfrm>
              <a:off x="7384825" y="3153138"/>
              <a:ext cx="2563550" cy="2564225"/>
              <a:chOff x="1626975" y="2500225"/>
              <a:chExt cx="2563550" cy="2564225"/>
            </a:xfrm>
          </p:grpSpPr>
          <p:sp>
            <p:nvSpPr>
              <p:cNvPr id="3208" name="Google Shape;3208;p50"/>
              <p:cNvSpPr/>
              <p:nvPr/>
            </p:nvSpPr>
            <p:spPr>
              <a:xfrm>
                <a:off x="1626975" y="2500225"/>
                <a:ext cx="2563550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2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50"/>
              <p:cNvSpPr/>
              <p:nvPr/>
            </p:nvSpPr>
            <p:spPr>
              <a:xfrm>
                <a:off x="1947850" y="3683325"/>
                <a:ext cx="944200" cy="943500"/>
              </a:xfrm>
              <a:custGeom>
                <a:avLst/>
                <a:gdLst/>
                <a:ahLst/>
                <a:cxnLst/>
                <a:rect l="l" t="t" r="r" b="b"/>
                <a:pathLst>
                  <a:path w="37768" h="37740" fill="none" extrusionOk="0">
                    <a:moveTo>
                      <a:pt x="37767" y="1"/>
                    </a:moveTo>
                    <a:lnTo>
                      <a:pt x="0" y="3774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50"/>
              <p:cNvSpPr/>
              <p:nvPr/>
            </p:nvSpPr>
            <p:spPr>
              <a:xfrm>
                <a:off x="2653075" y="3579550"/>
                <a:ext cx="456750" cy="456750"/>
              </a:xfrm>
              <a:custGeom>
                <a:avLst/>
                <a:gdLst/>
                <a:ahLst/>
                <a:cxnLst/>
                <a:rect l="l" t="t" r="r" b="b"/>
                <a:pathLst>
                  <a:path w="18270" h="18270" fill="none" extrusionOk="0">
                    <a:moveTo>
                      <a:pt x="18269" y="9122"/>
                    </a:moveTo>
                    <a:lnTo>
                      <a:pt x="18269" y="9122"/>
                    </a:lnTo>
                    <a:lnTo>
                      <a:pt x="18269" y="9586"/>
                    </a:lnTo>
                    <a:lnTo>
                      <a:pt x="18242" y="10050"/>
                    </a:lnTo>
                    <a:lnTo>
                      <a:pt x="18188" y="10514"/>
                    </a:lnTo>
                    <a:lnTo>
                      <a:pt x="18106" y="10951"/>
                    </a:lnTo>
                    <a:lnTo>
                      <a:pt x="17996" y="11415"/>
                    </a:lnTo>
                    <a:lnTo>
                      <a:pt x="17860" y="11852"/>
                    </a:lnTo>
                    <a:lnTo>
                      <a:pt x="17723" y="12262"/>
                    </a:lnTo>
                    <a:lnTo>
                      <a:pt x="17559" y="12672"/>
                    </a:lnTo>
                    <a:lnTo>
                      <a:pt x="17368" y="13081"/>
                    </a:lnTo>
                    <a:lnTo>
                      <a:pt x="17177" y="13463"/>
                    </a:lnTo>
                    <a:lnTo>
                      <a:pt x="16959" y="13846"/>
                    </a:lnTo>
                    <a:lnTo>
                      <a:pt x="16713" y="14228"/>
                    </a:lnTo>
                    <a:lnTo>
                      <a:pt x="16467" y="14583"/>
                    </a:lnTo>
                    <a:lnTo>
                      <a:pt x="16194" y="14938"/>
                    </a:lnTo>
                    <a:lnTo>
                      <a:pt x="15894" y="15266"/>
                    </a:lnTo>
                    <a:lnTo>
                      <a:pt x="15593" y="15593"/>
                    </a:lnTo>
                    <a:lnTo>
                      <a:pt x="15293" y="15894"/>
                    </a:lnTo>
                    <a:lnTo>
                      <a:pt x="14965" y="16167"/>
                    </a:lnTo>
                    <a:lnTo>
                      <a:pt x="14610" y="16440"/>
                    </a:lnTo>
                    <a:lnTo>
                      <a:pt x="14255" y="16686"/>
                    </a:lnTo>
                    <a:lnTo>
                      <a:pt x="13873" y="16932"/>
                    </a:lnTo>
                    <a:lnTo>
                      <a:pt x="13491" y="17150"/>
                    </a:lnTo>
                    <a:lnTo>
                      <a:pt x="13108" y="17368"/>
                    </a:lnTo>
                    <a:lnTo>
                      <a:pt x="12699" y="17532"/>
                    </a:lnTo>
                    <a:lnTo>
                      <a:pt x="12289" y="17696"/>
                    </a:lnTo>
                    <a:lnTo>
                      <a:pt x="11852" y="17833"/>
                    </a:lnTo>
                    <a:lnTo>
                      <a:pt x="11415" y="17969"/>
                    </a:lnTo>
                    <a:lnTo>
                      <a:pt x="10978" y="18078"/>
                    </a:lnTo>
                    <a:lnTo>
                      <a:pt x="10541" y="18160"/>
                    </a:lnTo>
                    <a:lnTo>
                      <a:pt x="10077" y="18215"/>
                    </a:lnTo>
                    <a:lnTo>
                      <a:pt x="9613" y="18242"/>
                    </a:lnTo>
                    <a:lnTo>
                      <a:pt x="9149" y="18270"/>
                    </a:lnTo>
                    <a:lnTo>
                      <a:pt x="9149" y="18270"/>
                    </a:lnTo>
                    <a:lnTo>
                      <a:pt x="8684" y="18242"/>
                    </a:lnTo>
                    <a:lnTo>
                      <a:pt x="8220" y="18215"/>
                    </a:lnTo>
                    <a:lnTo>
                      <a:pt x="7756" y="18160"/>
                    </a:lnTo>
                    <a:lnTo>
                      <a:pt x="7319" y="18078"/>
                    </a:lnTo>
                    <a:lnTo>
                      <a:pt x="6855" y="17969"/>
                    </a:lnTo>
                    <a:lnTo>
                      <a:pt x="6418" y="17833"/>
                    </a:lnTo>
                    <a:lnTo>
                      <a:pt x="6008" y="17696"/>
                    </a:lnTo>
                    <a:lnTo>
                      <a:pt x="5599" y="17532"/>
                    </a:lnTo>
                    <a:lnTo>
                      <a:pt x="5189" y="17368"/>
                    </a:lnTo>
                    <a:lnTo>
                      <a:pt x="4779" y="17150"/>
                    </a:lnTo>
                    <a:lnTo>
                      <a:pt x="4397" y="16932"/>
                    </a:lnTo>
                    <a:lnTo>
                      <a:pt x="4042" y="16686"/>
                    </a:lnTo>
                    <a:lnTo>
                      <a:pt x="3687" y="16440"/>
                    </a:lnTo>
                    <a:lnTo>
                      <a:pt x="3332" y="16167"/>
                    </a:lnTo>
                    <a:lnTo>
                      <a:pt x="3004" y="15894"/>
                    </a:lnTo>
                    <a:lnTo>
                      <a:pt x="2677" y="15593"/>
                    </a:lnTo>
                    <a:lnTo>
                      <a:pt x="2376" y="15266"/>
                    </a:lnTo>
                    <a:lnTo>
                      <a:pt x="2103" y="14938"/>
                    </a:lnTo>
                    <a:lnTo>
                      <a:pt x="1830" y="14583"/>
                    </a:lnTo>
                    <a:lnTo>
                      <a:pt x="1584" y="14228"/>
                    </a:lnTo>
                    <a:lnTo>
                      <a:pt x="1339" y="13846"/>
                    </a:lnTo>
                    <a:lnTo>
                      <a:pt x="1120" y="13463"/>
                    </a:lnTo>
                    <a:lnTo>
                      <a:pt x="902" y="13081"/>
                    </a:lnTo>
                    <a:lnTo>
                      <a:pt x="738" y="12672"/>
                    </a:lnTo>
                    <a:lnTo>
                      <a:pt x="574" y="12262"/>
                    </a:lnTo>
                    <a:lnTo>
                      <a:pt x="410" y="11852"/>
                    </a:lnTo>
                    <a:lnTo>
                      <a:pt x="301" y="11415"/>
                    </a:lnTo>
                    <a:lnTo>
                      <a:pt x="192" y="10951"/>
                    </a:lnTo>
                    <a:lnTo>
                      <a:pt x="110" y="10514"/>
                    </a:lnTo>
                    <a:lnTo>
                      <a:pt x="55" y="10050"/>
                    </a:lnTo>
                    <a:lnTo>
                      <a:pt x="28" y="9586"/>
                    </a:lnTo>
                    <a:lnTo>
                      <a:pt x="0" y="9122"/>
                    </a:lnTo>
                    <a:lnTo>
                      <a:pt x="0" y="9122"/>
                    </a:lnTo>
                    <a:lnTo>
                      <a:pt x="28" y="8657"/>
                    </a:lnTo>
                    <a:lnTo>
                      <a:pt x="55" y="8193"/>
                    </a:lnTo>
                    <a:lnTo>
                      <a:pt x="110" y="7729"/>
                    </a:lnTo>
                    <a:lnTo>
                      <a:pt x="192" y="7292"/>
                    </a:lnTo>
                    <a:lnTo>
                      <a:pt x="301" y="6828"/>
                    </a:lnTo>
                    <a:lnTo>
                      <a:pt x="410" y="6418"/>
                    </a:lnTo>
                    <a:lnTo>
                      <a:pt x="574" y="5981"/>
                    </a:lnTo>
                    <a:lnTo>
                      <a:pt x="738" y="5572"/>
                    </a:lnTo>
                    <a:lnTo>
                      <a:pt x="902" y="5162"/>
                    </a:lnTo>
                    <a:lnTo>
                      <a:pt x="1120" y="4780"/>
                    </a:lnTo>
                    <a:lnTo>
                      <a:pt x="1339" y="4397"/>
                    </a:lnTo>
                    <a:lnTo>
                      <a:pt x="1584" y="4015"/>
                    </a:lnTo>
                    <a:lnTo>
                      <a:pt x="1830" y="3660"/>
                    </a:lnTo>
                    <a:lnTo>
                      <a:pt x="2103" y="3305"/>
                    </a:lnTo>
                    <a:lnTo>
                      <a:pt x="2376" y="2977"/>
                    </a:lnTo>
                    <a:lnTo>
                      <a:pt x="2677" y="2677"/>
                    </a:lnTo>
                    <a:lnTo>
                      <a:pt x="3004" y="2349"/>
                    </a:lnTo>
                    <a:lnTo>
                      <a:pt x="3332" y="2076"/>
                    </a:lnTo>
                    <a:lnTo>
                      <a:pt x="3687" y="1803"/>
                    </a:lnTo>
                    <a:lnTo>
                      <a:pt x="4042" y="1557"/>
                    </a:lnTo>
                    <a:lnTo>
                      <a:pt x="4397" y="1312"/>
                    </a:lnTo>
                    <a:lnTo>
                      <a:pt x="4779" y="1093"/>
                    </a:lnTo>
                    <a:lnTo>
                      <a:pt x="5189" y="902"/>
                    </a:lnTo>
                    <a:lnTo>
                      <a:pt x="5599" y="711"/>
                    </a:lnTo>
                    <a:lnTo>
                      <a:pt x="6008" y="547"/>
                    </a:lnTo>
                    <a:lnTo>
                      <a:pt x="6418" y="410"/>
                    </a:lnTo>
                    <a:lnTo>
                      <a:pt x="6855" y="274"/>
                    </a:lnTo>
                    <a:lnTo>
                      <a:pt x="7319" y="165"/>
                    </a:lnTo>
                    <a:lnTo>
                      <a:pt x="7756" y="83"/>
                    </a:lnTo>
                    <a:lnTo>
                      <a:pt x="8220" y="28"/>
                    </a:lnTo>
                    <a:lnTo>
                      <a:pt x="8684" y="1"/>
                    </a:lnTo>
                    <a:lnTo>
                      <a:pt x="9149" y="1"/>
                    </a:lnTo>
                    <a:lnTo>
                      <a:pt x="9149" y="1"/>
                    </a:lnTo>
                    <a:lnTo>
                      <a:pt x="9613" y="1"/>
                    </a:lnTo>
                    <a:lnTo>
                      <a:pt x="10077" y="28"/>
                    </a:lnTo>
                    <a:lnTo>
                      <a:pt x="10541" y="83"/>
                    </a:lnTo>
                    <a:lnTo>
                      <a:pt x="10978" y="165"/>
                    </a:lnTo>
                    <a:lnTo>
                      <a:pt x="11415" y="274"/>
                    </a:lnTo>
                    <a:lnTo>
                      <a:pt x="11852" y="410"/>
                    </a:lnTo>
                    <a:lnTo>
                      <a:pt x="12289" y="547"/>
                    </a:lnTo>
                    <a:lnTo>
                      <a:pt x="12699" y="711"/>
                    </a:lnTo>
                    <a:lnTo>
                      <a:pt x="13108" y="902"/>
                    </a:lnTo>
                    <a:lnTo>
                      <a:pt x="13491" y="1093"/>
                    </a:lnTo>
                    <a:lnTo>
                      <a:pt x="13873" y="1312"/>
                    </a:lnTo>
                    <a:lnTo>
                      <a:pt x="14255" y="1557"/>
                    </a:lnTo>
                    <a:lnTo>
                      <a:pt x="14610" y="1803"/>
                    </a:lnTo>
                    <a:lnTo>
                      <a:pt x="14965" y="2076"/>
                    </a:lnTo>
                    <a:lnTo>
                      <a:pt x="15293" y="2349"/>
                    </a:lnTo>
                    <a:lnTo>
                      <a:pt x="15593" y="2677"/>
                    </a:lnTo>
                    <a:lnTo>
                      <a:pt x="15894" y="2977"/>
                    </a:lnTo>
                    <a:lnTo>
                      <a:pt x="16194" y="3305"/>
                    </a:lnTo>
                    <a:lnTo>
                      <a:pt x="16467" y="3660"/>
                    </a:lnTo>
                    <a:lnTo>
                      <a:pt x="16713" y="4015"/>
                    </a:lnTo>
                    <a:lnTo>
                      <a:pt x="16959" y="4397"/>
                    </a:lnTo>
                    <a:lnTo>
                      <a:pt x="17177" y="4780"/>
                    </a:lnTo>
                    <a:lnTo>
                      <a:pt x="17368" y="5162"/>
                    </a:lnTo>
                    <a:lnTo>
                      <a:pt x="17559" y="5572"/>
                    </a:lnTo>
                    <a:lnTo>
                      <a:pt x="17723" y="5981"/>
                    </a:lnTo>
                    <a:lnTo>
                      <a:pt x="17860" y="6418"/>
                    </a:lnTo>
                    <a:lnTo>
                      <a:pt x="17996" y="6828"/>
                    </a:lnTo>
                    <a:lnTo>
                      <a:pt x="18106" y="7292"/>
                    </a:lnTo>
                    <a:lnTo>
                      <a:pt x="18188" y="7729"/>
                    </a:lnTo>
                    <a:lnTo>
                      <a:pt x="18242" y="8193"/>
                    </a:lnTo>
                    <a:lnTo>
                      <a:pt x="18269" y="8657"/>
                    </a:lnTo>
                    <a:lnTo>
                      <a:pt x="18269" y="9122"/>
                    </a:lnTo>
                    <a:lnTo>
                      <a:pt x="18269" y="9122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50"/>
              <p:cNvSpPr/>
              <p:nvPr/>
            </p:nvSpPr>
            <p:spPr>
              <a:xfrm>
                <a:off x="2530875" y="3456675"/>
                <a:ext cx="701825" cy="701825"/>
              </a:xfrm>
              <a:custGeom>
                <a:avLst/>
                <a:gdLst/>
                <a:ahLst/>
                <a:cxnLst/>
                <a:rect l="l" t="t" r="r" b="b"/>
                <a:pathLst>
                  <a:path w="28073" h="28073" fill="none" extrusionOk="0">
                    <a:moveTo>
                      <a:pt x="28073" y="14037"/>
                    </a:moveTo>
                    <a:lnTo>
                      <a:pt x="28073" y="14037"/>
                    </a:lnTo>
                    <a:lnTo>
                      <a:pt x="28073" y="14774"/>
                    </a:lnTo>
                    <a:lnTo>
                      <a:pt x="28018" y="15484"/>
                    </a:lnTo>
                    <a:lnTo>
                      <a:pt x="27909" y="16167"/>
                    </a:lnTo>
                    <a:lnTo>
                      <a:pt x="27800" y="16877"/>
                    </a:lnTo>
                    <a:lnTo>
                      <a:pt x="27636" y="17559"/>
                    </a:lnTo>
                    <a:lnTo>
                      <a:pt x="27445" y="18215"/>
                    </a:lnTo>
                    <a:lnTo>
                      <a:pt x="27226" y="18870"/>
                    </a:lnTo>
                    <a:lnTo>
                      <a:pt x="26981" y="19498"/>
                    </a:lnTo>
                    <a:lnTo>
                      <a:pt x="26708" y="20126"/>
                    </a:lnTo>
                    <a:lnTo>
                      <a:pt x="26380" y="20727"/>
                    </a:lnTo>
                    <a:lnTo>
                      <a:pt x="26052" y="21328"/>
                    </a:lnTo>
                    <a:lnTo>
                      <a:pt x="25670" y="21901"/>
                    </a:lnTo>
                    <a:lnTo>
                      <a:pt x="25287" y="22447"/>
                    </a:lnTo>
                    <a:lnTo>
                      <a:pt x="24878" y="22966"/>
                    </a:lnTo>
                    <a:lnTo>
                      <a:pt x="24441" y="23485"/>
                    </a:lnTo>
                    <a:lnTo>
                      <a:pt x="23977" y="23977"/>
                    </a:lnTo>
                    <a:lnTo>
                      <a:pt x="23485" y="24441"/>
                    </a:lnTo>
                    <a:lnTo>
                      <a:pt x="22966" y="24878"/>
                    </a:lnTo>
                    <a:lnTo>
                      <a:pt x="22447" y="25287"/>
                    </a:lnTo>
                    <a:lnTo>
                      <a:pt x="21874" y="25697"/>
                    </a:lnTo>
                    <a:lnTo>
                      <a:pt x="21328" y="26052"/>
                    </a:lnTo>
                    <a:lnTo>
                      <a:pt x="20727" y="26380"/>
                    </a:lnTo>
                    <a:lnTo>
                      <a:pt x="20126" y="26707"/>
                    </a:lnTo>
                    <a:lnTo>
                      <a:pt x="19498" y="26980"/>
                    </a:lnTo>
                    <a:lnTo>
                      <a:pt x="18870" y="27226"/>
                    </a:lnTo>
                    <a:lnTo>
                      <a:pt x="18215" y="27445"/>
                    </a:lnTo>
                    <a:lnTo>
                      <a:pt x="17532" y="27636"/>
                    </a:lnTo>
                    <a:lnTo>
                      <a:pt x="16877" y="27800"/>
                    </a:lnTo>
                    <a:lnTo>
                      <a:pt x="16167" y="27909"/>
                    </a:lnTo>
                    <a:lnTo>
                      <a:pt x="15457" y="28018"/>
                    </a:lnTo>
                    <a:lnTo>
                      <a:pt x="14747" y="28073"/>
                    </a:lnTo>
                    <a:lnTo>
                      <a:pt x="14037" y="28073"/>
                    </a:lnTo>
                    <a:lnTo>
                      <a:pt x="14037" y="28073"/>
                    </a:lnTo>
                    <a:lnTo>
                      <a:pt x="13299" y="28073"/>
                    </a:lnTo>
                    <a:lnTo>
                      <a:pt x="12589" y="28018"/>
                    </a:lnTo>
                    <a:lnTo>
                      <a:pt x="11907" y="27909"/>
                    </a:lnTo>
                    <a:lnTo>
                      <a:pt x="11197" y="27800"/>
                    </a:lnTo>
                    <a:lnTo>
                      <a:pt x="10514" y="27636"/>
                    </a:lnTo>
                    <a:lnTo>
                      <a:pt x="9859" y="27445"/>
                    </a:lnTo>
                    <a:lnTo>
                      <a:pt x="9203" y="27226"/>
                    </a:lnTo>
                    <a:lnTo>
                      <a:pt x="8575" y="26980"/>
                    </a:lnTo>
                    <a:lnTo>
                      <a:pt x="7947" y="26707"/>
                    </a:lnTo>
                    <a:lnTo>
                      <a:pt x="7346" y="26380"/>
                    </a:lnTo>
                    <a:lnTo>
                      <a:pt x="6745" y="26052"/>
                    </a:lnTo>
                    <a:lnTo>
                      <a:pt x="6172" y="25697"/>
                    </a:lnTo>
                    <a:lnTo>
                      <a:pt x="5626" y="25287"/>
                    </a:lnTo>
                    <a:lnTo>
                      <a:pt x="5107" y="24878"/>
                    </a:lnTo>
                    <a:lnTo>
                      <a:pt x="4588" y="24441"/>
                    </a:lnTo>
                    <a:lnTo>
                      <a:pt x="4097" y="23977"/>
                    </a:lnTo>
                    <a:lnTo>
                      <a:pt x="3632" y="23485"/>
                    </a:lnTo>
                    <a:lnTo>
                      <a:pt x="3195" y="22966"/>
                    </a:lnTo>
                    <a:lnTo>
                      <a:pt x="2786" y="22447"/>
                    </a:lnTo>
                    <a:lnTo>
                      <a:pt x="2376" y="21901"/>
                    </a:lnTo>
                    <a:lnTo>
                      <a:pt x="2021" y="21328"/>
                    </a:lnTo>
                    <a:lnTo>
                      <a:pt x="1693" y="20727"/>
                    </a:lnTo>
                    <a:lnTo>
                      <a:pt x="1366" y="20126"/>
                    </a:lnTo>
                    <a:lnTo>
                      <a:pt x="1093" y="19498"/>
                    </a:lnTo>
                    <a:lnTo>
                      <a:pt x="847" y="18870"/>
                    </a:lnTo>
                    <a:lnTo>
                      <a:pt x="628" y="18215"/>
                    </a:lnTo>
                    <a:lnTo>
                      <a:pt x="437" y="17559"/>
                    </a:lnTo>
                    <a:lnTo>
                      <a:pt x="273" y="16877"/>
                    </a:lnTo>
                    <a:lnTo>
                      <a:pt x="137" y="16167"/>
                    </a:lnTo>
                    <a:lnTo>
                      <a:pt x="55" y="15484"/>
                    </a:lnTo>
                    <a:lnTo>
                      <a:pt x="0" y="14774"/>
                    </a:lnTo>
                    <a:lnTo>
                      <a:pt x="0" y="14037"/>
                    </a:lnTo>
                    <a:lnTo>
                      <a:pt x="0" y="14037"/>
                    </a:lnTo>
                    <a:lnTo>
                      <a:pt x="0" y="13327"/>
                    </a:lnTo>
                    <a:lnTo>
                      <a:pt x="55" y="12589"/>
                    </a:lnTo>
                    <a:lnTo>
                      <a:pt x="137" y="11907"/>
                    </a:lnTo>
                    <a:lnTo>
                      <a:pt x="273" y="11197"/>
                    </a:lnTo>
                    <a:lnTo>
                      <a:pt x="437" y="10541"/>
                    </a:lnTo>
                    <a:lnTo>
                      <a:pt x="628" y="9858"/>
                    </a:lnTo>
                    <a:lnTo>
                      <a:pt x="847" y="9203"/>
                    </a:lnTo>
                    <a:lnTo>
                      <a:pt x="1093" y="8575"/>
                    </a:lnTo>
                    <a:lnTo>
                      <a:pt x="1366" y="7947"/>
                    </a:lnTo>
                    <a:lnTo>
                      <a:pt x="1693" y="7346"/>
                    </a:lnTo>
                    <a:lnTo>
                      <a:pt x="2021" y="6745"/>
                    </a:lnTo>
                    <a:lnTo>
                      <a:pt x="2376" y="6172"/>
                    </a:lnTo>
                    <a:lnTo>
                      <a:pt x="2786" y="5626"/>
                    </a:lnTo>
                    <a:lnTo>
                      <a:pt x="3195" y="5107"/>
                    </a:lnTo>
                    <a:lnTo>
                      <a:pt x="3632" y="4588"/>
                    </a:lnTo>
                    <a:lnTo>
                      <a:pt x="4097" y="4096"/>
                    </a:lnTo>
                    <a:lnTo>
                      <a:pt x="4588" y="3632"/>
                    </a:lnTo>
                    <a:lnTo>
                      <a:pt x="5107" y="3195"/>
                    </a:lnTo>
                    <a:lnTo>
                      <a:pt x="5626" y="2786"/>
                    </a:lnTo>
                    <a:lnTo>
                      <a:pt x="6172" y="2403"/>
                    </a:lnTo>
                    <a:lnTo>
                      <a:pt x="6745" y="2021"/>
                    </a:lnTo>
                    <a:lnTo>
                      <a:pt x="7346" y="1693"/>
                    </a:lnTo>
                    <a:lnTo>
                      <a:pt x="7947" y="1366"/>
                    </a:lnTo>
                    <a:lnTo>
                      <a:pt x="8575" y="1093"/>
                    </a:lnTo>
                    <a:lnTo>
                      <a:pt x="9203" y="847"/>
                    </a:lnTo>
                    <a:lnTo>
                      <a:pt x="9859" y="628"/>
                    </a:lnTo>
                    <a:lnTo>
                      <a:pt x="10514" y="437"/>
                    </a:lnTo>
                    <a:lnTo>
                      <a:pt x="11197" y="273"/>
                    </a:lnTo>
                    <a:lnTo>
                      <a:pt x="11907" y="164"/>
                    </a:lnTo>
                    <a:lnTo>
                      <a:pt x="12589" y="55"/>
                    </a:lnTo>
                    <a:lnTo>
                      <a:pt x="13299" y="0"/>
                    </a:lnTo>
                    <a:lnTo>
                      <a:pt x="14037" y="0"/>
                    </a:lnTo>
                    <a:lnTo>
                      <a:pt x="14037" y="0"/>
                    </a:lnTo>
                    <a:lnTo>
                      <a:pt x="14747" y="0"/>
                    </a:lnTo>
                    <a:lnTo>
                      <a:pt x="15457" y="55"/>
                    </a:lnTo>
                    <a:lnTo>
                      <a:pt x="16167" y="164"/>
                    </a:lnTo>
                    <a:lnTo>
                      <a:pt x="16877" y="273"/>
                    </a:lnTo>
                    <a:lnTo>
                      <a:pt x="17532" y="437"/>
                    </a:lnTo>
                    <a:lnTo>
                      <a:pt x="18215" y="628"/>
                    </a:lnTo>
                    <a:lnTo>
                      <a:pt x="18870" y="847"/>
                    </a:lnTo>
                    <a:lnTo>
                      <a:pt x="19498" y="1093"/>
                    </a:lnTo>
                    <a:lnTo>
                      <a:pt x="20126" y="1366"/>
                    </a:lnTo>
                    <a:lnTo>
                      <a:pt x="20727" y="1693"/>
                    </a:lnTo>
                    <a:lnTo>
                      <a:pt x="21328" y="2021"/>
                    </a:lnTo>
                    <a:lnTo>
                      <a:pt x="21874" y="2403"/>
                    </a:lnTo>
                    <a:lnTo>
                      <a:pt x="22447" y="2786"/>
                    </a:lnTo>
                    <a:lnTo>
                      <a:pt x="22966" y="3195"/>
                    </a:lnTo>
                    <a:lnTo>
                      <a:pt x="23485" y="3632"/>
                    </a:lnTo>
                    <a:lnTo>
                      <a:pt x="23977" y="4096"/>
                    </a:lnTo>
                    <a:lnTo>
                      <a:pt x="24441" y="4588"/>
                    </a:lnTo>
                    <a:lnTo>
                      <a:pt x="24878" y="5107"/>
                    </a:lnTo>
                    <a:lnTo>
                      <a:pt x="25287" y="5626"/>
                    </a:lnTo>
                    <a:lnTo>
                      <a:pt x="25670" y="6172"/>
                    </a:lnTo>
                    <a:lnTo>
                      <a:pt x="26052" y="6745"/>
                    </a:lnTo>
                    <a:lnTo>
                      <a:pt x="26380" y="7346"/>
                    </a:lnTo>
                    <a:lnTo>
                      <a:pt x="26708" y="7947"/>
                    </a:lnTo>
                    <a:lnTo>
                      <a:pt x="26981" y="8575"/>
                    </a:lnTo>
                    <a:lnTo>
                      <a:pt x="27226" y="9203"/>
                    </a:lnTo>
                    <a:lnTo>
                      <a:pt x="27445" y="9858"/>
                    </a:lnTo>
                    <a:lnTo>
                      <a:pt x="27636" y="10541"/>
                    </a:lnTo>
                    <a:lnTo>
                      <a:pt x="27800" y="11197"/>
                    </a:lnTo>
                    <a:lnTo>
                      <a:pt x="27909" y="11907"/>
                    </a:lnTo>
                    <a:lnTo>
                      <a:pt x="28018" y="12589"/>
                    </a:lnTo>
                    <a:lnTo>
                      <a:pt x="28073" y="13327"/>
                    </a:lnTo>
                    <a:lnTo>
                      <a:pt x="28073" y="14037"/>
                    </a:lnTo>
                    <a:lnTo>
                      <a:pt x="28073" y="1403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2" name="Google Shape;3212;p50"/>
            <p:cNvGrpSpPr/>
            <p:nvPr/>
          </p:nvGrpSpPr>
          <p:grpSpPr>
            <a:xfrm rot="10800000">
              <a:off x="7803575" y="-994737"/>
              <a:ext cx="2564225" cy="2564225"/>
              <a:chOff x="6656000" y="-739687"/>
              <a:chExt cx="2564225" cy="2564225"/>
            </a:xfrm>
          </p:grpSpPr>
          <p:sp>
            <p:nvSpPr>
              <p:cNvPr id="3213" name="Google Shape;3213;p50"/>
              <p:cNvSpPr/>
              <p:nvPr/>
            </p:nvSpPr>
            <p:spPr>
              <a:xfrm>
                <a:off x="6656000" y="-739687"/>
                <a:ext cx="256422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69" h="102569" fill="none" extrusionOk="0">
                    <a:moveTo>
                      <a:pt x="0" y="102569"/>
                    </a:moveTo>
                    <a:lnTo>
                      <a:pt x="102569" y="1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50"/>
              <p:cNvSpPr/>
              <p:nvPr/>
            </p:nvSpPr>
            <p:spPr>
              <a:xfrm>
                <a:off x="8023450" y="-54937"/>
                <a:ext cx="944175" cy="944200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37768" fill="none" extrusionOk="0">
                    <a:moveTo>
                      <a:pt x="37767" y="1"/>
                    </a:moveTo>
                    <a:lnTo>
                      <a:pt x="0" y="37767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5" name="Google Shape;3215;p50"/>
            <p:cNvGrpSpPr/>
            <p:nvPr/>
          </p:nvGrpSpPr>
          <p:grpSpPr>
            <a:xfrm rot="10800000">
              <a:off x="352788" y="1272950"/>
              <a:ext cx="266275" cy="167950"/>
              <a:chOff x="3924250" y="4741138"/>
              <a:chExt cx="266275" cy="167950"/>
            </a:xfrm>
          </p:grpSpPr>
          <p:sp>
            <p:nvSpPr>
              <p:cNvPr id="3216" name="Google Shape;3216;p50"/>
              <p:cNvSpPr/>
              <p:nvPr/>
            </p:nvSpPr>
            <p:spPr>
              <a:xfrm>
                <a:off x="3924250" y="4741138"/>
                <a:ext cx="16730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4" y="3714"/>
                    </a:lnTo>
                    <a:lnTo>
                      <a:pt x="6609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2" y="4943"/>
                    </a:lnTo>
                    <a:lnTo>
                      <a:pt x="6118" y="5243"/>
                    </a:lnTo>
                    <a:lnTo>
                      <a:pt x="5927" y="5489"/>
                    </a:lnTo>
                    <a:lnTo>
                      <a:pt x="5708" y="5735"/>
                    </a:lnTo>
                    <a:lnTo>
                      <a:pt x="5462" y="5953"/>
                    </a:lnTo>
                    <a:lnTo>
                      <a:pt x="5217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3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32" y="6718"/>
                    </a:lnTo>
                    <a:lnTo>
                      <a:pt x="3332" y="6718"/>
                    </a:lnTo>
                    <a:lnTo>
                      <a:pt x="3005" y="6690"/>
                    </a:lnTo>
                    <a:lnTo>
                      <a:pt x="2650" y="6636"/>
                    </a:lnTo>
                    <a:lnTo>
                      <a:pt x="2349" y="6554"/>
                    </a:lnTo>
                    <a:lnTo>
                      <a:pt x="2022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02" y="5953"/>
                    </a:lnTo>
                    <a:lnTo>
                      <a:pt x="957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383" y="4943"/>
                    </a:lnTo>
                    <a:lnTo>
                      <a:pt x="247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1" y="3714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1" y="3004"/>
                    </a:lnTo>
                    <a:lnTo>
                      <a:pt x="55" y="2676"/>
                    </a:lnTo>
                    <a:lnTo>
                      <a:pt x="137" y="2348"/>
                    </a:lnTo>
                    <a:lnTo>
                      <a:pt x="247" y="2048"/>
                    </a:lnTo>
                    <a:lnTo>
                      <a:pt x="383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57" y="983"/>
                    </a:lnTo>
                    <a:lnTo>
                      <a:pt x="1202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22" y="273"/>
                    </a:lnTo>
                    <a:lnTo>
                      <a:pt x="2349" y="164"/>
                    </a:lnTo>
                    <a:lnTo>
                      <a:pt x="2650" y="82"/>
                    </a:lnTo>
                    <a:lnTo>
                      <a:pt x="3005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3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7" y="573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7" y="1229"/>
                    </a:lnTo>
                    <a:lnTo>
                      <a:pt x="6118" y="1475"/>
                    </a:lnTo>
                    <a:lnTo>
                      <a:pt x="6282" y="1775"/>
                    </a:lnTo>
                    <a:lnTo>
                      <a:pt x="6418" y="2048"/>
                    </a:lnTo>
                    <a:lnTo>
                      <a:pt x="6527" y="2348"/>
                    </a:lnTo>
                    <a:lnTo>
                      <a:pt x="6609" y="2676"/>
                    </a:lnTo>
                    <a:lnTo>
                      <a:pt x="6664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50"/>
              <p:cNvSpPr/>
              <p:nvPr/>
            </p:nvSpPr>
            <p:spPr>
              <a:xfrm>
                <a:off x="4023250" y="4741138"/>
                <a:ext cx="167275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91" y="3714"/>
                    </a:lnTo>
                    <a:lnTo>
                      <a:pt x="6636" y="4042"/>
                    </a:lnTo>
                    <a:lnTo>
                      <a:pt x="6554" y="4342"/>
                    </a:lnTo>
                    <a:lnTo>
                      <a:pt x="6445" y="4670"/>
                    </a:lnTo>
                    <a:lnTo>
                      <a:pt x="6309" y="4943"/>
                    </a:lnTo>
                    <a:lnTo>
                      <a:pt x="6117" y="5243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89" y="5953"/>
                    </a:lnTo>
                    <a:lnTo>
                      <a:pt x="5216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59" y="6718"/>
                    </a:lnTo>
                    <a:lnTo>
                      <a:pt x="3359" y="6718"/>
                    </a:lnTo>
                    <a:lnTo>
                      <a:pt x="3004" y="6690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29" y="5953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410" y="4943"/>
                    </a:lnTo>
                    <a:lnTo>
                      <a:pt x="273" y="4670"/>
                    </a:lnTo>
                    <a:lnTo>
                      <a:pt x="164" y="4342"/>
                    </a:lnTo>
                    <a:lnTo>
                      <a:pt x="82" y="4042"/>
                    </a:lnTo>
                    <a:lnTo>
                      <a:pt x="28" y="3714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28" y="3004"/>
                    </a:lnTo>
                    <a:lnTo>
                      <a:pt x="82" y="2676"/>
                    </a:lnTo>
                    <a:lnTo>
                      <a:pt x="164" y="2348"/>
                    </a:lnTo>
                    <a:lnTo>
                      <a:pt x="273" y="2048"/>
                    </a:lnTo>
                    <a:lnTo>
                      <a:pt x="410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29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4" y="27"/>
                    </a:lnTo>
                    <a:lnTo>
                      <a:pt x="3359" y="0"/>
                    </a:lnTo>
                    <a:lnTo>
                      <a:pt x="3359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3"/>
                    </a:lnTo>
                    <a:lnTo>
                      <a:pt x="5489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309" y="1775"/>
                    </a:lnTo>
                    <a:lnTo>
                      <a:pt x="6445" y="2048"/>
                    </a:lnTo>
                    <a:lnTo>
                      <a:pt x="6554" y="2348"/>
                    </a:lnTo>
                    <a:lnTo>
                      <a:pt x="6636" y="2676"/>
                    </a:lnTo>
                    <a:lnTo>
                      <a:pt x="6691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18" name="Google Shape;3218;p50"/>
            <p:cNvSpPr/>
            <p:nvPr/>
          </p:nvSpPr>
          <p:spPr>
            <a:xfrm rot="10800000">
              <a:off x="-423425" y="3749300"/>
              <a:ext cx="944175" cy="944200"/>
            </a:xfrm>
            <a:custGeom>
              <a:avLst/>
              <a:gdLst/>
              <a:ahLst/>
              <a:cxnLst/>
              <a:rect l="l" t="t" r="r" b="b"/>
              <a:pathLst>
                <a:path w="37767" h="37768" fill="none" extrusionOk="0">
                  <a:moveTo>
                    <a:pt x="37767" y="1"/>
                  </a:moveTo>
                  <a:lnTo>
                    <a:pt x="0" y="37767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0"/>
            <p:cNvSpPr/>
            <p:nvPr/>
          </p:nvSpPr>
          <p:spPr>
            <a:xfrm rot="10800000">
              <a:off x="-1058937" y="-550737"/>
              <a:ext cx="2564225" cy="2564225"/>
            </a:xfrm>
            <a:custGeom>
              <a:avLst/>
              <a:gdLst/>
              <a:ahLst/>
              <a:cxnLst/>
              <a:rect l="l" t="t" r="r" b="b"/>
              <a:pathLst>
                <a:path w="102569" h="102569" fill="none" extrusionOk="0">
                  <a:moveTo>
                    <a:pt x="0" y="102569"/>
                  </a:moveTo>
                  <a:lnTo>
                    <a:pt x="102569" y="1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772;p42">
            <a:extLst>
              <a:ext uri="{FF2B5EF4-FFF2-40B4-BE49-F238E27FC236}">
                <a16:creationId xmlns:a16="http://schemas.microsoft.com/office/drawing/2014/main" id="{7B8CA6B3-0B01-784F-961A-16D32CC7FE50}"/>
              </a:ext>
            </a:extLst>
          </p:cNvPr>
          <p:cNvSpPr txBox="1">
            <a:spLocks/>
          </p:cNvSpPr>
          <p:nvPr/>
        </p:nvSpPr>
        <p:spPr>
          <a:xfrm>
            <a:off x="571225" y="222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Screenshots for the outputs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20" name="Picture 19" descr="Table&#10;&#10;Description automatically generated with low confidence">
            <a:extLst>
              <a:ext uri="{FF2B5EF4-FFF2-40B4-BE49-F238E27FC236}">
                <a16:creationId xmlns:a16="http://schemas.microsoft.com/office/drawing/2014/main" id="{C4F73F7D-066F-C549-A662-BB0087BFCFB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63" y="1605667"/>
            <a:ext cx="5943600" cy="1994535"/>
          </a:xfrm>
          <a:prstGeom prst="rect">
            <a:avLst/>
          </a:prstGeom>
          <a:solidFill>
            <a:srgbClr val="7FD1D3">
              <a:alpha val="20000"/>
            </a:srgbClr>
          </a:solidFill>
          <a:ln>
            <a:noFill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F07F053-FF01-F04F-B5B4-096DA4665518}"/>
              </a:ext>
            </a:extLst>
          </p:cNvPr>
          <p:cNvSpPr/>
          <p:nvPr/>
        </p:nvSpPr>
        <p:spPr>
          <a:xfrm>
            <a:off x="713833" y="2649806"/>
            <a:ext cx="5943600" cy="174625"/>
          </a:xfrm>
          <a:prstGeom prst="rect">
            <a:avLst/>
          </a:prstGeom>
          <a:solidFill>
            <a:srgbClr val="7FD1D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CC91CE-2D4D-CA42-912E-06308F1C7963}"/>
              </a:ext>
            </a:extLst>
          </p:cNvPr>
          <p:cNvSpPr/>
          <p:nvPr/>
        </p:nvSpPr>
        <p:spPr>
          <a:xfrm rot="5400000">
            <a:off x="3114653" y="2605145"/>
            <a:ext cx="1784378" cy="205740"/>
          </a:xfrm>
          <a:prstGeom prst="rect">
            <a:avLst/>
          </a:prstGeom>
          <a:solidFill>
            <a:srgbClr val="7FD1D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B94303D-5B8A-2B47-9EA3-0D7B453F630E}"/>
              </a:ext>
            </a:extLst>
          </p:cNvPr>
          <p:cNvSpPr/>
          <p:nvPr/>
        </p:nvSpPr>
        <p:spPr>
          <a:xfrm>
            <a:off x="5836338" y="1820810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04CB40-3E68-424C-9377-346A51FCDA07}"/>
              </a:ext>
            </a:extLst>
          </p:cNvPr>
          <p:cNvSpPr/>
          <p:nvPr/>
        </p:nvSpPr>
        <p:spPr>
          <a:xfrm>
            <a:off x="5204193" y="1815823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9638003-9D67-124A-9F0A-BDCF5810435C}"/>
              </a:ext>
            </a:extLst>
          </p:cNvPr>
          <p:cNvSpPr/>
          <p:nvPr/>
        </p:nvSpPr>
        <p:spPr>
          <a:xfrm>
            <a:off x="4565512" y="1813649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C198CDD-61C3-9943-9DFC-F67EFB5A8DFE}"/>
              </a:ext>
            </a:extLst>
          </p:cNvPr>
          <p:cNvSpPr/>
          <p:nvPr/>
        </p:nvSpPr>
        <p:spPr>
          <a:xfrm>
            <a:off x="3301222" y="1811378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FFCB43-BBD2-8740-88A4-4D1A25A8F916}"/>
              </a:ext>
            </a:extLst>
          </p:cNvPr>
          <p:cNvSpPr/>
          <p:nvPr/>
        </p:nvSpPr>
        <p:spPr>
          <a:xfrm>
            <a:off x="2669077" y="1809107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DA935-DF50-1B4B-9F79-DEAE3D34A5F0}"/>
              </a:ext>
            </a:extLst>
          </p:cNvPr>
          <p:cNvSpPr/>
          <p:nvPr/>
        </p:nvSpPr>
        <p:spPr>
          <a:xfrm>
            <a:off x="2037209" y="1815823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1C3B740-4B51-2C46-A80A-9C5A5759A905}"/>
              </a:ext>
            </a:extLst>
          </p:cNvPr>
          <p:cNvSpPr/>
          <p:nvPr/>
        </p:nvSpPr>
        <p:spPr>
          <a:xfrm>
            <a:off x="1411841" y="1813803"/>
            <a:ext cx="182880" cy="182880"/>
          </a:xfrm>
          <a:prstGeom prst="ellipse">
            <a:avLst/>
          </a:prstGeom>
          <a:solidFill>
            <a:srgbClr val="F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Text Box 11">
            <a:extLst>
              <a:ext uri="{FF2B5EF4-FFF2-40B4-BE49-F238E27FC236}">
                <a16:creationId xmlns:a16="http://schemas.microsoft.com/office/drawing/2014/main" id="{F7970B41-DCF6-E240-B792-17DC032B367F}"/>
              </a:ext>
            </a:extLst>
          </p:cNvPr>
          <p:cNvSpPr txBox="1"/>
          <p:nvPr/>
        </p:nvSpPr>
        <p:spPr>
          <a:xfrm>
            <a:off x="675498" y="1221113"/>
            <a:ext cx="5153025" cy="3048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Take the 5</a:t>
            </a:r>
            <a:r>
              <a:rPr lang="en-US" sz="1100" baseline="3000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US" sz="110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row and 5</a:t>
            </a:r>
            <a:r>
              <a:rPr lang="en-US" sz="1100" baseline="3000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US" sz="1100">
                <a:solidFill>
                  <a:srgbClr val="348A8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column from D(4) then use the equation to calculate D(5)</a:t>
            </a:r>
            <a:endParaRPr lang="en-SA" sz="1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93881"/>
      </p:ext>
    </p:extLst>
  </p:cSld>
  <p:clrMapOvr>
    <a:masterClrMapping/>
  </p:clrMapOvr>
</p:sld>
</file>

<file path=ppt/theme/theme1.xml><?xml version="1.0" encoding="utf-8"?>
<a:theme xmlns:a="http://schemas.openxmlformats.org/drawingml/2006/main" name="Code Hacker Lesson for Middle School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01ACE6"/>
      </a:accent1>
      <a:accent2>
        <a:srgbClr val="68D2F0"/>
      </a:accent2>
      <a:accent3>
        <a:srgbClr val="01D0BA"/>
      </a:accent3>
      <a:accent4>
        <a:srgbClr val="FE3527"/>
      </a:accent4>
      <a:accent5>
        <a:srgbClr val="FE8B87"/>
      </a:accent5>
      <a:accent6>
        <a:srgbClr val="FB815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666666"/>
    </a:dk2>
    <a:lt2>
      <a:srgbClr val="D9D9D9"/>
    </a:lt2>
    <a:accent1>
      <a:srgbClr val="01ACE6"/>
    </a:accent1>
    <a:accent2>
      <a:srgbClr val="68D2F0"/>
    </a:accent2>
    <a:accent3>
      <a:srgbClr val="01D0BA"/>
    </a:accent3>
    <a:accent4>
      <a:srgbClr val="FE3527"/>
    </a:accent4>
    <a:accent5>
      <a:srgbClr val="FE8B87"/>
    </a:accent5>
    <a:accent6>
      <a:srgbClr val="FB8159"/>
    </a:accent6>
    <a:hlink>
      <a:srgbClr val="000000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693</Words>
  <Application>Microsoft Macintosh PowerPoint</Application>
  <PresentationFormat>On-screen Show (16:9)</PresentationFormat>
  <Paragraphs>58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Roboto Black</vt:lpstr>
      <vt:lpstr>Roboto Mono</vt:lpstr>
      <vt:lpstr>Times New Roman</vt:lpstr>
      <vt:lpstr>Roboto</vt:lpstr>
      <vt:lpstr>Calibri</vt:lpstr>
      <vt:lpstr>Arial</vt:lpstr>
      <vt:lpstr>Courier New</vt:lpstr>
      <vt:lpstr>Code Hacker Lesson for Middle School</vt:lpstr>
      <vt:lpstr>Dynamic programming: Floyd-Warshall Algorithm</vt:lpstr>
      <vt:lpstr>Contents </vt:lpstr>
      <vt:lpstr>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Difficulties faced during the phase design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you know this?</dc:title>
  <cp:lastModifiedBy>MAJD SAEED ABDULLAH GEZAN</cp:lastModifiedBy>
  <cp:revision>30</cp:revision>
  <dcterms:modified xsi:type="dcterms:W3CDTF">2021-03-05T23:29:35Z</dcterms:modified>
</cp:coreProperties>
</file>