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5"/>
  </p:notesMasterIdLst>
  <p:sldIdLst>
    <p:sldId id="275" r:id="rId3"/>
    <p:sldId id="286" r:id="rId4"/>
    <p:sldId id="256" r:id="rId5"/>
    <p:sldId id="257" r:id="rId6"/>
    <p:sldId id="287" r:id="rId7"/>
    <p:sldId id="288" r:id="rId8"/>
    <p:sldId id="296" r:id="rId9"/>
    <p:sldId id="289" r:id="rId10"/>
    <p:sldId id="295" r:id="rId11"/>
    <p:sldId id="290" r:id="rId12"/>
    <p:sldId id="291" r:id="rId13"/>
    <p:sldId id="292" r:id="rId14"/>
    <p:sldId id="294" r:id="rId15"/>
    <p:sldId id="297" r:id="rId16"/>
    <p:sldId id="298" r:id="rId17"/>
    <p:sldId id="301" r:id="rId18"/>
    <p:sldId id="299" r:id="rId19"/>
    <p:sldId id="282" r:id="rId20"/>
    <p:sldId id="293" r:id="rId21"/>
    <p:sldId id="269" r:id="rId22"/>
    <p:sldId id="262" r:id="rId23"/>
    <p:sldId id="300" r:id="rId2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6"/>
      <p:bold r:id="rId27"/>
      <p:italic r:id="rId28"/>
      <p:boldItalic r:id="rId29"/>
    </p:embeddedFont>
    <p:embeddedFont>
      <p:font typeface="Fira Sans Extra Condensed Medium" panose="020B0503050000020004" pitchFamily="34" charset="0"/>
      <p:regular r:id="rId30"/>
      <p:bold r:id="rId31"/>
      <p:italic r:id="rId32"/>
      <p:boldItalic r:id="rId33"/>
    </p:embeddedFont>
    <p:embeddedFont>
      <p:font typeface="Fira Sans Extra Condensed SemiBold" panose="020B0503050000020004" pitchFamily="34" charset="0"/>
      <p:regular r:id="rId34"/>
      <p:bold r:id="rId35"/>
      <p:italic r:id="rId36"/>
      <p:boldItalic r:id="rId37"/>
    </p:embeddedFont>
    <p:embeddedFont>
      <p:font typeface="Proxima Nova" panose="02000506030000020004" pitchFamily="2" charset="0"/>
      <p:regular r:id="rId38"/>
      <p:bold r:id="rId39"/>
      <p:italic r:id="rId40"/>
      <p:boldItalic r:id="rId41"/>
    </p:embeddedFont>
    <p:embeddedFont>
      <p:font typeface="Proxima Nova Semibold" panose="02000506030000020004" pitchFamily="2" charset="0"/>
      <p:regular r:id="rId42"/>
      <p:bold r:id="rId43"/>
      <p:boldItalic r:id="rId44"/>
    </p:embeddedFont>
    <p:embeddedFont>
      <p:font typeface="Roboto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98d2e9e266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98d2e9e266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98d2e9e266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98d2e9e266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f30916b9c_4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f30916b9c_4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8abaf43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8abaf43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8abaf43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8abaf43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8abaf43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8abaf43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8abaf43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8abaf43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98d2e9e266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98d2e9e266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98d2e9e26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98d2e9e26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d15aa9269_0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d15aa9269_0_1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73700" y="912925"/>
            <a:ext cx="69966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43150" y="1818850"/>
            <a:ext cx="62577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6725" y="411350"/>
            <a:ext cx="79701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6725" y="1027175"/>
            <a:ext cx="7970100" cy="3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6725" y="411350"/>
            <a:ext cx="79701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725" y="411350"/>
            <a:ext cx="7970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725" y="1027175"/>
            <a:ext cx="7970100" cy="3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4"/>
          <p:cNvSpPr/>
          <p:nvPr/>
        </p:nvSpPr>
        <p:spPr>
          <a:xfrm>
            <a:off x="4018664" y="1022283"/>
            <a:ext cx="232741" cy="166132"/>
          </a:xfrm>
          <a:custGeom>
            <a:avLst/>
            <a:gdLst/>
            <a:ahLst/>
            <a:cxnLst/>
            <a:rect l="l" t="t" r="r" b="b"/>
            <a:pathLst>
              <a:path w="8669" h="6188" extrusionOk="0">
                <a:moveTo>
                  <a:pt x="6500" y="1"/>
                </a:moveTo>
                <a:cubicBezTo>
                  <a:pt x="5530" y="1"/>
                  <a:pt x="4269" y="432"/>
                  <a:pt x="3072" y="1246"/>
                </a:cubicBezTo>
                <a:cubicBezTo>
                  <a:pt x="1060" y="2604"/>
                  <a:pt x="0" y="4544"/>
                  <a:pt x="691" y="5568"/>
                </a:cubicBezTo>
                <a:cubicBezTo>
                  <a:pt x="977" y="5986"/>
                  <a:pt x="1510" y="6187"/>
                  <a:pt x="2178" y="6187"/>
                </a:cubicBezTo>
                <a:cubicBezTo>
                  <a:pt x="3149" y="6187"/>
                  <a:pt x="4404" y="5761"/>
                  <a:pt x="5596" y="4949"/>
                </a:cubicBezTo>
                <a:cubicBezTo>
                  <a:pt x="7608" y="3580"/>
                  <a:pt x="8668" y="1639"/>
                  <a:pt x="7966" y="615"/>
                </a:cubicBezTo>
                <a:cubicBezTo>
                  <a:pt x="7686" y="201"/>
                  <a:pt x="7160" y="1"/>
                  <a:pt x="6500" y="1"/>
                </a:cubicBezTo>
                <a:close/>
              </a:path>
            </a:pathLst>
          </a:cu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34"/>
          <p:cNvSpPr txBox="1">
            <a:spLocks noGrp="1"/>
          </p:cNvSpPr>
          <p:nvPr>
            <p:ph type="title"/>
          </p:nvPr>
        </p:nvSpPr>
        <p:spPr>
          <a:xfrm>
            <a:off x="64700" y="1440786"/>
            <a:ext cx="3787398" cy="1788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The prediction of a car price</a:t>
            </a:r>
            <a:endParaRPr sz="4000" dirty="0"/>
          </a:p>
        </p:txBody>
      </p:sp>
      <p:grpSp>
        <p:nvGrpSpPr>
          <p:cNvPr id="1746" name="Google Shape;1746;p34"/>
          <p:cNvGrpSpPr/>
          <p:nvPr/>
        </p:nvGrpSpPr>
        <p:grpSpPr>
          <a:xfrm>
            <a:off x="3803739" y="1504409"/>
            <a:ext cx="4937148" cy="4644612"/>
            <a:chOff x="3803739" y="1504409"/>
            <a:chExt cx="4937148" cy="4644612"/>
          </a:xfrm>
        </p:grpSpPr>
        <p:grpSp>
          <p:nvGrpSpPr>
            <p:cNvPr id="1747" name="Google Shape;1747;p34"/>
            <p:cNvGrpSpPr/>
            <p:nvPr/>
          </p:nvGrpSpPr>
          <p:grpSpPr>
            <a:xfrm>
              <a:off x="3803739" y="1504409"/>
              <a:ext cx="4641219" cy="4644612"/>
              <a:chOff x="3803739" y="1504409"/>
              <a:chExt cx="4641219" cy="4644612"/>
            </a:xfrm>
          </p:grpSpPr>
          <p:sp>
            <p:nvSpPr>
              <p:cNvPr id="1748" name="Google Shape;1748;p34"/>
              <p:cNvSpPr/>
              <p:nvPr/>
            </p:nvSpPr>
            <p:spPr>
              <a:xfrm>
                <a:off x="3916458" y="1620521"/>
                <a:ext cx="4528500" cy="4528500"/>
              </a:xfrm>
              <a:prstGeom prst="arc">
                <a:avLst>
                  <a:gd name="adj1" fmla="val 10794863"/>
                  <a:gd name="adj2" fmla="val 16542396"/>
                </a:avLst>
              </a:prstGeom>
              <a:noFill/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4"/>
              <p:cNvSpPr/>
              <p:nvPr/>
            </p:nvSpPr>
            <p:spPr>
              <a:xfrm>
                <a:off x="3803739" y="3768357"/>
                <a:ext cx="232800" cy="2328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4"/>
              <p:cNvSpPr/>
              <p:nvPr/>
            </p:nvSpPr>
            <p:spPr>
              <a:xfrm>
                <a:off x="3973182" y="2903482"/>
                <a:ext cx="232800" cy="2328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4"/>
              <p:cNvSpPr/>
              <p:nvPr/>
            </p:nvSpPr>
            <p:spPr>
              <a:xfrm>
                <a:off x="4497967" y="2110668"/>
                <a:ext cx="232800" cy="2328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4"/>
              <p:cNvSpPr/>
              <p:nvPr/>
            </p:nvSpPr>
            <p:spPr>
              <a:xfrm>
                <a:off x="5302796" y="1630478"/>
                <a:ext cx="232800" cy="2328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4"/>
              <p:cNvSpPr/>
              <p:nvPr/>
            </p:nvSpPr>
            <p:spPr>
              <a:xfrm>
                <a:off x="6264469" y="1504409"/>
                <a:ext cx="232800" cy="2328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34"/>
            <p:cNvGrpSpPr/>
            <p:nvPr/>
          </p:nvGrpSpPr>
          <p:grpSpPr>
            <a:xfrm>
              <a:off x="4369037" y="2108182"/>
              <a:ext cx="4371850" cy="2354060"/>
              <a:chOff x="2250499" y="2258859"/>
              <a:chExt cx="4643001" cy="2500063"/>
            </a:xfrm>
          </p:grpSpPr>
          <p:sp>
            <p:nvSpPr>
              <p:cNvPr id="1755" name="Google Shape;1755;p34"/>
              <p:cNvSpPr/>
              <p:nvPr/>
            </p:nvSpPr>
            <p:spPr>
              <a:xfrm>
                <a:off x="3134126" y="2610903"/>
                <a:ext cx="852292" cy="564696"/>
              </a:xfrm>
              <a:custGeom>
                <a:avLst/>
                <a:gdLst/>
                <a:ahLst/>
                <a:cxnLst/>
                <a:rect l="l" t="t" r="r" b="b"/>
                <a:pathLst>
                  <a:path w="24860" h="16472" extrusionOk="0">
                    <a:moveTo>
                      <a:pt x="24860" y="0"/>
                    </a:moveTo>
                    <a:cubicBezTo>
                      <a:pt x="22674" y="763"/>
                      <a:pt x="20183" y="966"/>
                      <a:pt x="17895" y="1525"/>
                    </a:cubicBezTo>
                    <a:cubicBezTo>
                      <a:pt x="16624" y="1881"/>
                      <a:pt x="15353" y="2237"/>
                      <a:pt x="14133" y="2695"/>
                    </a:cubicBezTo>
                    <a:cubicBezTo>
                      <a:pt x="11541" y="6101"/>
                      <a:pt x="8999" y="9507"/>
                      <a:pt x="6559" y="13065"/>
                    </a:cubicBezTo>
                    <a:cubicBezTo>
                      <a:pt x="6526" y="13148"/>
                      <a:pt x="6461" y="13182"/>
                      <a:pt x="6393" y="13182"/>
                    </a:cubicBezTo>
                    <a:cubicBezTo>
                      <a:pt x="6252" y="13182"/>
                      <a:pt x="6100" y="13033"/>
                      <a:pt x="6203" y="12862"/>
                    </a:cubicBezTo>
                    <a:cubicBezTo>
                      <a:pt x="8186" y="9405"/>
                      <a:pt x="10422" y="6151"/>
                      <a:pt x="12964" y="3152"/>
                    </a:cubicBezTo>
                    <a:lnTo>
                      <a:pt x="12964" y="3152"/>
                    </a:lnTo>
                    <a:cubicBezTo>
                      <a:pt x="12354" y="3355"/>
                      <a:pt x="11693" y="3610"/>
                      <a:pt x="11083" y="3915"/>
                    </a:cubicBezTo>
                    <a:cubicBezTo>
                      <a:pt x="6610" y="5846"/>
                      <a:pt x="1" y="9913"/>
                      <a:pt x="2848" y="15709"/>
                    </a:cubicBezTo>
                    <a:cubicBezTo>
                      <a:pt x="6406" y="15861"/>
                      <a:pt x="9914" y="16471"/>
                      <a:pt x="13472" y="16471"/>
                    </a:cubicBezTo>
                    <a:cubicBezTo>
                      <a:pt x="17082" y="16471"/>
                      <a:pt x="20386" y="15556"/>
                      <a:pt x="23843" y="15353"/>
                    </a:cubicBezTo>
                    <a:cubicBezTo>
                      <a:pt x="24046" y="12658"/>
                      <a:pt x="24555" y="10066"/>
                      <a:pt x="24758" y="7473"/>
                    </a:cubicBezTo>
                    <a:cubicBezTo>
                      <a:pt x="24860" y="5643"/>
                      <a:pt x="24809" y="3864"/>
                      <a:pt x="24860" y="2034"/>
                    </a:cubicBezTo>
                    <a:lnTo>
                      <a:pt x="24860" y="2034"/>
                    </a:lnTo>
                    <a:cubicBezTo>
                      <a:pt x="23589" y="3915"/>
                      <a:pt x="22267" y="5694"/>
                      <a:pt x="20793" y="7422"/>
                    </a:cubicBezTo>
                    <a:cubicBezTo>
                      <a:pt x="19115" y="9710"/>
                      <a:pt x="17285" y="11845"/>
                      <a:pt x="15303" y="13828"/>
                    </a:cubicBezTo>
                    <a:cubicBezTo>
                      <a:pt x="15264" y="13866"/>
                      <a:pt x="15220" y="13882"/>
                      <a:pt x="15176" y="13882"/>
                    </a:cubicBezTo>
                    <a:cubicBezTo>
                      <a:pt x="15045" y="13882"/>
                      <a:pt x="14921" y="13739"/>
                      <a:pt x="14998" y="13624"/>
                    </a:cubicBezTo>
                    <a:cubicBezTo>
                      <a:pt x="16472" y="11540"/>
                      <a:pt x="18200" y="9659"/>
                      <a:pt x="19776" y="7677"/>
                    </a:cubicBezTo>
                    <a:cubicBezTo>
                      <a:pt x="21505" y="5541"/>
                      <a:pt x="23030" y="3152"/>
                      <a:pt x="24860" y="1068"/>
                    </a:cubicBezTo>
                    <a:cubicBezTo>
                      <a:pt x="24860" y="712"/>
                      <a:pt x="24860" y="356"/>
                      <a:pt x="248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4"/>
              <p:cNvSpPr/>
              <p:nvPr/>
            </p:nvSpPr>
            <p:spPr>
              <a:xfrm>
                <a:off x="2989484" y="4026037"/>
                <a:ext cx="179544" cy="188004"/>
              </a:xfrm>
              <a:custGeom>
                <a:avLst/>
                <a:gdLst/>
                <a:ahLst/>
                <a:cxnLst/>
                <a:rect l="l" t="t" r="r" b="b"/>
                <a:pathLst>
                  <a:path w="5237" h="5484" extrusionOk="0">
                    <a:moveTo>
                      <a:pt x="2288" y="0"/>
                    </a:moveTo>
                    <a:cubicBezTo>
                      <a:pt x="1119" y="407"/>
                      <a:pt x="356" y="1424"/>
                      <a:pt x="255" y="2644"/>
                    </a:cubicBezTo>
                    <a:cubicBezTo>
                      <a:pt x="153" y="3406"/>
                      <a:pt x="1" y="4220"/>
                      <a:pt x="509" y="4830"/>
                    </a:cubicBezTo>
                    <a:cubicBezTo>
                      <a:pt x="877" y="5239"/>
                      <a:pt x="1444" y="5484"/>
                      <a:pt x="2022" y="5484"/>
                    </a:cubicBezTo>
                    <a:cubicBezTo>
                      <a:pt x="2162" y="5484"/>
                      <a:pt x="2302" y="5469"/>
                      <a:pt x="2441" y="5440"/>
                    </a:cubicBezTo>
                    <a:cubicBezTo>
                      <a:pt x="3966" y="5389"/>
                      <a:pt x="5237" y="4067"/>
                      <a:pt x="5237" y="2542"/>
                    </a:cubicBezTo>
                    <a:cubicBezTo>
                      <a:pt x="5186" y="1017"/>
                      <a:pt x="3864" y="254"/>
                      <a:pt x="2491" y="51"/>
                    </a:cubicBezTo>
                    <a:cubicBezTo>
                      <a:pt x="2441" y="51"/>
                      <a:pt x="2339" y="51"/>
                      <a:pt x="2288" y="0"/>
                    </a:cubicBezTo>
                    <a:close/>
                  </a:path>
                </a:pathLst>
              </a:custGeom>
              <a:solidFill>
                <a:srgbClr val="CE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4"/>
              <p:cNvSpPr/>
              <p:nvPr/>
            </p:nvSpPr>
            <p:spPr>
              <a:xfrm>
                <a:off x="2316735" y="3285336"/>
                <a:ext cx="310267" cy="498463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14540" extrusionOk="0">
                    <a:moveTo>
                      <a:pt x="9050" y="1"/>
                    </a:moveTo>
                    <a:lnTo>
                      <a:pt x="9050" y="1"/>
                    </a:lnTo>
                    <a:cubicBezTo>
                      <a:pt x="8440" y="103"/>
                      <a:pt x="7880" y="255"/>
                      <a:pt x="7321" y="458"/>
                    </a:cubicBezTo>
                    <a:cubicBezTo>
                      <a:pt x="6660" y="713"/>
                      <a:pt x="6101" y="1018"/>
                      <a:pt x="5491" y="1323"/>
                    </a:cubicBezTo>
                    <a:cubicBezTo>
                      <a:pt x="4220" y="4474"/>
                      <a:pt x="1" y="12608"/>
                      <a:pt x="3763" y="14540"/>
                    </a:cubicBezTo>
                    <a:cubicBezTo>
                      <a:pt x="4373" y="13218"/>
                      <a:pt x="5034" y="11947"/>
                      <a:pt x="5847" y="10727"/>
                    </a:cubicBezTo>
                    <a:cubicBezTo>
                      <a:pt x="6355" y="7016"/>
                      <a:pt x="7423" y="3356"/>
                      <a:pt x="905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4"/>
              <p:cNvSpPr/>
              <p:nvPr/>
            </p:nvSpPr>
            <p:spPr>
              <a:xfrm>
                <a:off x="2773359" y="2485430"/>
                <a:ext cx="2537642" cy="1634746"/>
              </a:xfrm>
              <a:custGeom>
                <a:avLst/>
                <a:gdLst/>
                <a:ahLst/>
                <a:cxnLst/>
                <a:rect l="l" t="t" r="r" b="b"/>
                <a:pathLst>
                  <a:path w="74019" h="47685" extrusionOk="0">
                    <a:moveTo>
                      <a:pt x="50396" y="1126"/>
                    </a:moveTo>
                    <a:cubicBezTo>
                      <a:pt x="51592" y="1126"/>
                      <a:pt x="52780" y="1183"/>
                      <a:pt x="53938" y="1271"/>
                    </a:cubicBezTo>
                    <a:cubicBezTo>
                      <a:pt x="57954" y="1576"/>
                      <a:pt x="62733" y="2186"/>
                      <a:pt x="66139" y="4474"/>
                    </a:cubicBezTo>
                    <a:cubicBezTo>
                      <a:pt x="66189" y="4474"/>
                      <a:pt x="66189" y="4525"/>
                      <a:pt x="66240" y="4525"/>
                    </a:cubicBezTo>
                    <a:cubicBezTo>
                      <a:pt x="68833" y="5795"/>
                      <a:pt x="70104" y="10472"/>
                      <a:pt x="70968" y="12760"/>
                    </a:cubicBezTo>
                    <a:cubicBezTo>
                      <a:pt x="71578" y="14539"/>
                      <a:pt x="72900" y="18403"/>
                      <a:pt x="70816" y="19521"/>
                    </a:cubicBezTo>
                    <a:cubicBezTo>
                      <a:pt x="70816" y="19674"/>
                      <a:pt x="70714" y="19826"/>
                      <a:pt x="70561" y="19877"/>
                    </a:cubicBezTo>
                    <a:cubicBezTo>
                      <a:pt x="68270" y="20304"/>
                      <a:pt x="65880" y="20423"/>
                      <a:pt x="63473" y="20423"/>
                    </a:cubicBezTo>
                    <a:cubicBezTo>
                      <a:pt x="60434" y="20423"/>
                      <a:pt x="57369" y="20233"/>
                      <a:pt x="54446" y="20233"/>
                    </a:cubicBezTo>
                    <a:cubicBezTo>
                      <a:pt x="52587" y="20233"/>
                      <a:pt x="50537" y="20403"/>
                      <a:pt x="48499" y="20403"/>
                    </a:cubicBezTo>
                    <a:cubicBezTo>
                      <a:pt x="46080" y="20403"/>
                      <a:pt x="43678" y="20163"/>
                      <a:pt x="41636" y="19114"/>
                    </a:cubicBezTo>
                    <a:cubicBezTo>
                      <a:pt x="41432" y="19013"/>
                      <a:pt x="41280" y="18962"/>
                      <a:pt x="41127" y="18860"/>
                    </a:cubicBezTo>
                    <a:lnTo>
                      <a:pt x="40975" y="18708"/>
                    </a:lnTo>
                    <a:cubicBezTo>
                      <a:pt x="40924" y="18657"/>
                      <a:pt x="40873" y="18606"/>
                      <a:pt x="40873" y="18555"/>
                    </a:cubicBezTo>
                    <a:cubicBezTo>
                      <a:pt x="38789" y="16674"/>
                      <a:pt x="39501" y="11997"/>
                      <a:pt x="39501" y="9659"/>
                    </a:cubicBezTo>
                    <a:cubicBezTo>
                      <a:pt x="39551" y="6761"/>
                      <a:pt x="39806" y="1932"/>
                      <a:pt x="43669" y="1932"/>
                    </a:cubicBezTo>
                    <a:cubicBezTo>
                      <a:pt x="45833" y="1333"/>
                      <a:pt x="48128" y="1126"/>
                      <a:pt x="50396" y="1126"/>
                    </a:cubicBezTo>
                    <a:close/>
                    <a:moveTo>
                      <a:pt x="34021" y="2839"/>
                    </a:moveTo>
                    <a:cubicBezTo>
                      <a:pt x="34550" y="2839"/>
                      <a:pt x="35073" y="2873"/>
                      <a:pt x="35586" y="2949"/>
                    </a:cubicBezTo>
                    <a:lnTo>
                      <a:pt x="35688" y="2949"/>
                    </a:lnTo>
                    <a:cubicBezTo>
                      <a:pt x="35840" y="2949"/>
                      <a:pt x="35942" y="3050"/>
                      <a:pt x="35942" y="3152"/>
                    </a:cubicBezTo>
                    <a:cubicBezTo>
                      <a:pt x="37010" y="8439"/>
                      <a:pt x="36755" y="13878"/>
                      <a:pt x="35230" y="19064"/>
                    </a:cubicBezTo>
                    <a:lnTo>
                      <a:pt x="35230" y="19114"/>
                    </a:lnTo>
                    <a:cubicBezTo>
                      <a:pt x="35434" y="19318"/>
                      <a:pt x="35383" y="19623"/>
                      <a:pt x="35129" y="19724"/>
                    </a:cubicBezTo>
                    <a:cubicBezTo>
                      <a:pt x="31977" y="21097"/>
                      <a:pt x="28012" y="21250"/>
                      <a:pt x="24555" y="21351"/>
                    </a:cubicBezTo>
                    <a:cubicBezTo>
                      <a:pt x="23833" y="21371"/>
                      <a:pt x="23091" y="21385"/>
                      <a:pt x="22338" y="21385"/>
                    </a:cubicBezTo>
                    <a:cubicBezTo>
                      <a:pt x="19274" y="21385"/>
                      <a:pt x="16024" y="21151"/>
                      <a:pt x="13167" y="20131"/>
                    </a:cubicBezTo>
                    <a:cubicBezTo>
                      <a:pt x="13127" y="20145"/>
                      <a:pt x="13086" y="20151"/>
                      <a:pt x="13046" y="20151"/>
                    </a:cubicBezTo>
                    <a:cubicBezTo>
                      <a:pt x="12937" y="20151"/>
                      <a:pt x="12835" y="20104"/>
                      <a:pt x="12761" y="20030"/>
                    </a:cubicBezTo>
                    <a:cubicBezTo>
                      <a:pt x="8490" y="16573"/>
                      <a:pt x="13727" y="10625"/>
                      <a:pt x="16828" y="8541"/>
                    </a:cubicBezTo>
                    <a:cubicBezTo>
                      <a:pt x="19674" y="6761"/>
                      <a:pt x="22826" y="5389"/>
                      <a:pt x="26080" y="4423"/>
                    </a:cubicBezTo>
                    <a:cubicBezTo>
                      <a:pt x="28540" y="3702"/>
                      <a:pt x="31355" y="2839"/>
                      <a:pt x="34021" y="2839"/>
                    </a:cubicBezTo>
                    <a:close/>
                    <a:moveTo>
                      <a:pt x="43284" y="23077"/>
                    </a:moveTo>
                    <a:cubicBezTo>
                      <a:pt x="44157" y="23077"/>
                      <a:pt x="45051" y="23220"/>
                      <a:pt x="45906" y="23283"/>
                    </a:cubicBezTo>
                    <a:cubicBezTo>
                      <a:pt x="47126" y="23385"/>
                      <a:pt x="48905" y="23181"/>
                      <a:pt x="50024" y="23690"/>
                    </a:cubicBezTo>
                    <a:cubicBezTo>
                      <a:pt x="51498" y="24351"/>
                      <a:pt x="50634" y="25876"/>
                      <a:pt x="49464" y="26181"/>
                    </a:cubicBezTo>
                    <a:cubicBezTo>
                      <a:pt x="48532" y="26414"/>
                      <a:pt x="47579" y="26516"/>
                      <a:pt x="46631" y="26516"/>
                    </a:cubicBezTo>
                    <a:cubicBezTo>
                      <a:pt x="46132" y="26516"/>
                      <a:pt x="45635" y="26487"/>
                      <a:pt x="45143" y="26435"/>
                    </a:cubicBezTo>
                    <a:cubicBezTo>
                      <a:pt x="44076" y="26333"/>
                      <a:pt x="42297" y="26435"/>
                      <a:pt x="41483" y="25672"/>
                    </a:cubicBezTo>
                    <a:cubicBezTo>
                      <a:pt x="40822" y="25215"/>
                      <a:pt x="40771" y="24351"/>
                      <a:pt x="41381" y="23842"/>
                    </a:cubicBezTo>
                    <a:cubicBezTo>
                      <a:pt x="41331" y="23588"/>
                      <a:pt x="41483" y="23334"/>
                      <a:pt x="41737" y="23283"/>
                    </a:cubicBezTo>
                    <a:cubicBezTo>
                      <a:pt x="42236" y="23130"/>
                      <a:pt x="42756" y="23077"/>
                      <a:pt x="43284" y="23077"/>
                    </a:cubicBezTo>
                    <a:close/>
                    <a:moveTo>
                      <a:pt x="44505" y="39"/>
                    </a:moveTo>
                    <a:cubicBezTo>
                      <a:pt x="38379" y="39"/>
                      <a:pt x="32313" y="861"/>
                      <a:pt x="26436" y="2440"/>
                    </a:cubicBezTo>
                    <a:cubicBezTo>
                      <a:pt x="19827" y="4270"/>
                      <a:pt x="13777" y="7676"/>
                      <a:pt x="8846" y="12455"/>
                    </a:cubicBezTo>
                    <a:cubicBezTo>
                      <a:pt x="6610" y="14641"/>
                      <a:pt x="4678" y="17132"/>
                      <a:pt x="3102" y="19826"/>
                    </a:cubicBezTo>
                    <a:cubicBezTo>
                      <a:pt x="1678" y="22266"/>
                      <a:pt x="916" y="24808"/>
                      <a:pt x="1" y="27452"/>
                    </a:cubicBezTo>
                    <a:cubicBezTo>
                      <a:pt x="3206" y="25921"/>
                      <a:pt x="6682" y="25155"/>
                      <a:pt x="10216" y="25155"/>
                    </a:cubicBezTo>
                    <a:cubicBezTo>
                      <a:pt x="10437" y="25155"/>
                      <a:pt x="10658" y="25158"/>
                      <a:pt x="10880" y="25164"/>
                    </a:cubicBezTo>
                    <a:cubicBezTo>
                      <a:pt x="23640" y="25215"/>
                      <a:pt x="29689" y="36348"/>
                      <a:pt x="30655" y="47684"/>
                    </a:cubicBezTo>
                    <a:cubicBezTo>
                      <a:pt x="32180" y="47532"/>
                      <a:pt x="33705" y="47481"/>
                      <a:pt x="35230" y="47430"/>
                    </a:cubicBezTo>
                    <a:cubicBezTo>
                      <a:pt x="34671" y="41991"/>
                      <a:pt x="34925" y="36297"/>
                      <a:pt x="34925" y="30807"/>
                    </a:cubicBezTo>
                    <a:cubicBezTo>
                      <a:pt x="34925" y="27706"/>
                      <a:pt x="34925" y="23690"/>
                      <a:pt x="37620" y="21707"/>
                    </a:cubicBezTo>
                    <a:cubicBezTo>
                      <a:pt x="37365" y="15403"/>
                      <a:pt x="38077" y="9100"/>
                      <a:pt x="38331" y="2847"/>
                    </a:cubicBezTo>
                    <a:cubicBezTo>
                      <a:pt x="38331" y="2745"/>
                      <a:pt x="38420" y="2694"/>
                      <a:pt x="38509" y="2694"/>
                    </a:cubicBezTo>
                    <a:cubicBezTo>
                      <a:pt x="38598" y="2694"/>
                      <a:pt x="38687" y="2745"/>
                      <a:pt x="38687" y="2847"/>
                    </a:cubicBezTo>
                    <a:cubicBezTo>
                      <a:pt x="38687" y="9100"/>
                      <a:pt x="39043" y="15403"/>
                      <a:pt x="38535" y="21605"/>
                    </a:cubicBezTo>
                    <a:cubicBezTo>
                      <a:pt x="38535" y="21707"/>
                      <a:pt x="38535" y="21758"/>
                      <a:pt x="38484" y="21860"/>
                    </a:cubicBezTo>
                    <a:cubicBezTo>
                      <a:pt x="35942" y="25876"/>
                      <a:pt x="36145" y="29688"/>
                      <a:pt x="36145" y="34264"/>
                    </a:cubicBezTo>
                    <a:cubicBezTo>
                      <a:pt x="36145" y="38585"/>
                      <a:pt x="36450" y="43058"/>
                      <a:pt x="36094" y="47430"/>
                    </a:cubicBezTo>
                    <a:cubicBezTo>
                      <a:pt x="37450" y="47396"/>
                      <a:pt x="38811" y="47385"/>
                      <a:pt x="40175" y="47385"/>
                    </a:cubicBezTo>
                    <a:cubicBezTo>
                      <a:pt x="42901" y="47385"/>
                      <a:pt x="45635" y="47430"/>
                      <a:pt x="48346" y="47430"/>
                    </a:cubicBezTo>
                    <a:lnTo>
                      <a:pt x="66545" y="47379"/>
                    </a:lnTo>
                    <a:cubicBezTo>
                      <a:pt x="66800" y="42143"/>
                      <a:pt x="68884" y="37212"/>
                      <a:pt x="72442" y="33399"/>
                    </a:cubicBezTo>
                    <a:cubicBezTo>
                      <a:pt x="71680" y="31925"/>
                      <a:pt x="71476" y="30146"/>
                      <a:pt x="71121" y="28519"/>
                    </a:cubicBezTo>
                    <a:cubicBezTo>
                      <a:pt x="70663" y="26842"/>
                      <a:pt x="70409" y="25113"/>
                      <a:pt x="70358" y="23334"/>
                    </a:cubicBezTo>
                    <a:cubicBezTo>
                      <a:pt x="70358" y="23232"/>
                      <a:pt x="70409" y="23131"/>
                      <a:pt x="70511" y="23080"/>
                    </a:cubicBezTo>
                    <a:cubicBezTo>
                      <a:pt x="71019" y="22470"/>
                      <a:pt x="71578" y="21910"/>
                      <a:pt x="72188" y="21402"/>
                    </a:cubicBezTo>
                    <a:cubicBezTo>
                      <a:pt x="72849" y="20690"/>
                      <a:pt x="73357" y="19877"/>
                      <a:pt x="74018" y="19165"/>
                    </a:cubicBezTo>
                    <a:cubicBezTo>
                      <a:pt x="73103" y="16979"/>
                      <a:pt x="72595" y="14590"/>
                      <a:pt x="71832" y="12302"/>
                    </a:cubicBezTo>
                    <a:cubicBezTo>
                      <a:pt x="70866" y="9608"/>
                      <a:pt x="69596" y="7066"/>
                      <a:pt x="68680" y="4321"/>
                    </a:cubicBezTo>
                    <a:cubicBezTo>
                      <a:pt x="62936" y="0"/>
                      <a:pt x="54345" y="254"/>
                      <a:pt x="47431" y="102"/>
                    </a:cubicBezTo>
                    <a:cubicBezTo>
                      <a:pt x="46454" y="60"/>
                      <a:pt x="45479" y="39"/>
                      <a:pt x="44505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4"/>
              <p:cNvSpPr/>
              <p:nvPr/>
            </p:nvSpPr>
            <p:spPr>
              <a:xfrm>
                <a:off x="3629114" y="3578141"/>
                <a:ext cx="352093" cy="540287"/>
              </a:xfrm>
              <a:custGeom>
                <a:avLst/>
                <a:gdLst/>
                <a:ahLst/>
                <a:cxnLst/>
                <a:rect l="l" t="t" r="r" b="b"/>
                <a:pathLst>
                  <a:path w="10270" h="157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356" y="4220"/>
                      <a:pt x="5237" y="9964"/>
                      <a:pt x="5694" y="15759"/>
                    </a:cubicBezTo>
                    <a:cubicBezTo>
                      <a:pt x="7219" y="15658"/>
                      <a:pt x="8744" y="15556"/>
                      <a:pt x="10269" y="15556"/>
                    </a:cubicBezTo>
                    <a:cubicBezTo>
                      <a:pt x="9913" y="11388"/>
                      <a:pt x="9812" y="7219"/>
                      <a:pt x="9964" y="3101"/>
                    </a:cubicBezTo>
                    <a:lnTo>
                      <a:pt x="9964" y="3101"/>
                    </a:lnTo>
                    <a:cubicBezTo>
                      <a:pt x="9414" y="3431"/>
                      <a:pt x="8732" y="3563"/>
                      <a:pt x="8005" y="3563"/>
                    </a:cubicBezTo>
                    <a:cubicBezTo>
                      <a:pt x="6718" y="3563"/>
                      <a:pt x="5292" y="3150"/>
                      <a:pt x="4220" y="2695"/>
                    </a:cubicBezTo>
                    <a:cubicBezTo>
                      <a:pt x="2746" y="2085"/>
                      <a:pt x="1322" y="1220"/>
                      <a:pt x="153" y="153"/>
                    </a:cubicBezTo>
                    <a:cubicBezTo>
                      <a:pt x="102" y="102"/>
                      <a:pt x="51" y="51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4"/>
              <p:cNvSpPr/>
              <p:nvPr/>
            </p:nvSpPr>
            <p:spPr>
              <a:xfrm>
                <a:off x="4010794" y="3520615"/>
                <a:ext cx="1246177" cy="591196"/>
              </a:xfrm>
              <a:custGeom>
                <a:avLst/>
                <a:gdLst/>
                <a:ahLst/>
                <a:cxnLst/>
                <a:rect l="l" t="t" r="r" b="b"/>
                <a:pathLst>
                  <a:path w="36349" h="17245" extrusionOk="0">
                    <a:moveTo>
                      <a:pt x="35382" y="1"/>
                    </a:moveTo>
                    <a:cubicBezTo>
                      <a:pt x="33451" y="1627"/>
                      <a:pt x="31621" y="3458"/>
                      <a:pt x="30045" y="5440"/>
                    </a:cubicBezTo>
                    <a:cubicBezTo>
                      <a:pt x="27147" y="8795"/>
                      <a:pt x="23995" y="12303"/>
                      <a:pt x="19623" y="13726"/>
                    </a:cubicBezTo>
                    <a:cubicBezTo>
                      <a:pt x="17823" y="14256"/>
                      <a:pt x="15969" y="14521"/>
                      <a:pt x="14118" y="14521"/>
                    </a:cubicBezTo>
                    <a:cubicBezTo>
                      <a:pt x="11527" y="14521"/>
                      <a:pt x="8939" y="14002"/>
                      <a:pt x="6508" y="12964"/>
                    </a:cubicBezTo>
                    <a:cubicBezTo>
                      <a:pt x="4576" y="12252"/>
                      <a:pt x="2898" y="10930"/>
                      <a:pt x="1729" y="9253"/>
                    </a:cubicBezTo>
                    <a:cubicBezTo>
                      <a:pt x="1068" y="8236"/>
                      <a:pt x="509" y="7169"/>
                      <a:pt x="102" y="6101"/>
                    </a:cubicBezTo>
                    <a:lnTo>
                      <a:pt x="102" y="6101"/>
                    </a:lnTo>
                    <a:cubicBezTo>
                      <a:pt x="153" y="9812"/>
                      <a:pt x="306" y="13574"/>
                      <a:pt x="0" y="17234"/>
                    </a:cubicBezTo>
                    <a:cubicBezTo>
                      <a:pt x="1064" y="17208"/>
                      <a:pt x="2132" y="17198"/>
                      <a:pt x="3201" y="17198"/>
                    </a:cubicBezTo>
                    <a:cubicBezTo>
                      <a:pt x="5603" y="17198"/>
                      <a:pt x="8014" y="17245"/>
                      <a:pt x="10413" y="17245"/>
                    </a:cubicBezTo>
                    <a:cubicBezTo>
                      <a:pt x="11027" y="17245"/>
                      <a:pt x="11640" y="17242"/>
                      <a:pt x="12252" y="17234"/>
                    </a:cubicBezTo>
                    <a:lnTo>
                      <a:pt x="30451" y="17183"/>
                    </a:lnTo>
                    <a:cubicBezTo>
                      <a:pt x="30706" y="11998"/>
                      <a:pt x="32790" y="7016"/>
                      <a:pt x="36348" y="3203"/>
                    </a:cubicBezTo>
                    <a:cubicBezTo>
                      <a:pt x="35891" y="2187"/>
                      <a:pt x="35535" y="1119"/>
                      <a:pt x="35382" y="1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4"/>
              <p:cNvSpPr/>
              <p:nvPr/>
            </p:nvSpPr>
            <p:spPr>
              <a:xfrm>
                <a:off x="2492782" y="3701865"/>
                <a:ext cx="1131121" cy="955068"/>
              </a:xfrm>
              <a:custGeom>
                <a:avLst/>
                <a:gdLst/>
                <a:ahLst/>
                <a:cxnLst/>
                <a:rect l="l" t="t" r="r" b="b"/>
                <a:pathLst>
                  <a:path w="32993" h="27859" extrusionOk="0">
                    <a:moveTo>
                      <a:pt x="18161" y="4125"/>
                    </a:moveTo>
                    <a:cubicBezTo>
                      <a:pt x="21466" y="4125"/>
                      <a:pt x="24576" y="5968"/>
                      <a:pt x="25774" y="9354"/>
                    </a:cubicBezTo>
                    <a:cubicBezTo>
                      <a:pt x="27452" y="14133"/>
                      <a:pt x="24656" y="19267"/>
                      <a:pt x="19775" y="20488"/>
                    </a:cubicBezTo>
                    <a:cubicBezTo>
                      <a:pt x="19178" y="20613"/>
                      <a:pt x="18582" y="20674"/>
                      <a:pt x="17996" y="20674"/>
                    </a:cubicBezTo>
                    <a:cubicBezTo>
                      <a:pt x="13850" y="20674"/>
                      <a:pt x="10187" y="17647"/>
                      <a:pt x="9608" y="13371"/>
                    </a:cubicBezTo>
                    <a:cubicBezTo>
                      <a:pt x="8947" y="9202"/>
                      <a:pt x="11743" y="5288"/>
                      <a:pt x="15861" y="4423"/>
                    </a:cubicBezTo>
                    <a:cubicBezTo>
                      <a:pt x="16624" y="4223"/>
                      <a:pt x="17398" y="4125"/>
                      <a:pt x="18161" y="4125"/>
                    </a:cubicBezTo>
                    <a:close/>
                    <a:moveTo>
                      <a:pt x="17288" y="0"/>
                    </a:moveTo>
                    <a:cubicBezTo>
                      <a:pt x="10482" y="0"/>
                      <a:pt x="6145" y="5267"/>
                      <a:pt x="4880" y="11490"/>
                    </a:cubicBezTo>
                    <a:cubicBezTo>
                      <a:pt x="4982" y="11591"/>
                      <a:pt x="5033" y="11693"/>
                      <a:pt x="4982" y="11845"/>
                    </a:cubicBezTo>
                    <a:cubicBezTo>
                      <a:pt x="4372" y="13777"/>
                      <a:pt x="2186" y="14997"/>
                      <a:pt x="0" y="15302"/>
                    </a:cubicBezTo>
                    <a:cubicBezTo>
                      <a:pt x="966" y="19217"/>
                      <a:pt x="2491" y="22318"/>
                      <a:pt x="5897" y="24656"/>
                    </a:cubicBezTo>
                    <a:cubicBezTo>
                      <a:pt x="8998" y="26690"/>
                      <a:pt x="12608" y="27757"/>
                      <a:pt x="16319" y="27859"/>
                    </a:cubicBezTo>
                    <a:lnTo>
                      <a:pt x="17590" y="27859"/>
                    </a:lnTo>
                    <a:cubicBezTo>
                      <a:pt x="25113" y="27706"/>
                      <a:pt x="31722" y="23233"/>
                      <a:pt x="32993" y="15556"/>
                    </a:cubicBezTo>
                    <a:lnTo>
                      <a:pt x="32993" y="15506"/>
                    </a:lnTo>
                    <a:cubicBezTo>
                      <a:pt x="31925" y="15048"/>
                      <a:pt x="30349" y="14133"/>
                      <a:pt x="29994" y="12964"/>
                    </a:cubicBezTo>
                    <a:cubicBezTo>
                      <a:pt x="29943" y="12913"/>
                      <a:pt x="29943" y="12862"/>
                      <a:pt x="29892" y="12760"/>
                    </a:cubicBezTo>
                    <a:cubicBezTo>
                      <a:pt x="28977" y="5999"/>
                      <a:pt x="24961" y="51"/>
                      <a:pt x="17386" y="1"/>
                    </a:cubicBezTo>
                    <a:cubicBezTo>
                      <a:pt x="17353" y="0"/>
                      <a:pt x="17321" y="0"/>
                      <a:pt x="1728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4"/>
              <p:cNvSpPr/>
              <p:nvPr/>
            </p:nvSpPr>
            <p:spPr>
              <a:xfrm>
                <a:off x="4153722" y="2570313"/>
                <a:ext cx="1085798" cy="569153"/>
              </a:xfrm>
              <a:custGeom>
                <a:avLst/>
                <a:gdLst/>
                <a:ahLst/>
                <a:cxnLst/>
                <a:rect l="l" t="t" r="r" b="b"/>
                <a:pathLst>
                  <a:path w="31671" h="16602" extrusionOk="0">
                    <a:moveTo>
                      <a:pt x="11001" y="1"/>
                    </a:moveTo>
                    <a:cubicBezTo>
                      <a:pt x="8114" y="1"/>
                      <a:pt x="5226" y="386"/>
                      <a:pt x="2339" y="523"/>
                    </a:cubicBezTo>
                    <a:cubicBezTo>
                      <a:pt x="0" y="2150"/>
                      <a:pt x="458" y="5607"/>
                      <a:pt x="508" y="8251"/>
                    </a:cubicBezTo>
                    <a:cubicBezTo>
                      <a:pt x="458" y="10741"/>
                      <a:pt x="51" y="14249"/>
                      <a:pt x="2237" y="15876"/>
                    </a:cubicBezTo>
                    <a:cubicBezTo>
                      <a:pt x="4774" y="16427"/>
                      <a:pt x="7361" y="16602"/>
                      <a:pt x="9972" y="16602"/>
                    </a:cubicBezTo>
                    <a:cubicBezTo>
                      <a:pt x="14493" y="16602"/>
                      <a:pt x="19084" y="16078"/>
                      <a:pt x="23612" y="16078"/>
                    </a:cubicBezTo>
                    <a:cubicBezTo>
                      <a:pt x="25637" y="16078"/>
                      <a:pt x="27650" y="16183"/>
                      <a:pt x="29638" y="16486"/>
                    </a:cubicBezTo>
                    <a:cubicBezTo>
                      <a:pt x="31671" y="14554"/>
                      <a:pt x="28875" y="9521"/>
                      <a:pt x="28062" y="7742"/>
                    </a:cubicBezTo>
                    <a:cubicBezTo>
                      <a:pt x="27299" y="5963"/>
                      <a:pt x="26537" y="3269"/>
                      <a:pt x="24656" y="2404"/>
                    </a:cubicBezTo>
                    <a:cubicBezTo>
                      <a:pt x="23639" y="2201"/>
                      <a:pt x="22622" y="1947"/>
                      <a:pt x="21605" y="1693"/>
                    </a:cubicBezTo>
                    <a:cubicBezTo>
                      <a:pt x="18606" y="6268"/>
                      <a:pt x="15353" y="10589"/>
                      <a:pt x="11845" y="14758"/>
                    </a:cubicBezTo>
                    <a:cubicBezTo>
                      <a:pt x="11808" y="14795"/>
                      <a:pt x="11761" y="14811"/>
                      <a:pt x="11715" y="14811"/>
                    </a:cubicBezTo>
                    <a:cubicBezTo>
                      <a:pt x="11571" y="14811"/>
                      <a:pt x="11425" y="14657"/>
                      <a:pt x="11540" y="14503"/>
                    </a:cubicBezTo>
                    <a:cubicBezTo>
                      <a:pt x="14387" y="9979"/>
                      <a:pt x="17539" y="5658"/>
                      <a:pt x="20894" y="1540"/>
                    </a:cubicBezTo>
                    <a:cubicBezTo>
                      <a:pt x="18352" y="778"/>
                      <a:pt x="15759" y="320"/>
                      <a:pt x="13167" y="66"/>
                    </a:cubicBezTo>
                    <a:lnTo>
                      <a:pt x="12709" y="66"/>
                    </a:lnTo>
                    <a:cubicBezTo>
                      <a:pt x="11387" y="2354"/>
                      <a:pt x="9710" y="4489"/>
                      <a:pt x="8185" y="6725"/>
                    </a:cubicBezTo>
                    <a:cubicBezTo>
                      <a:pt x="6812" y="8861"/>
                      <a:pt x="5338" y="10894"/>
                      <a:pt x="3762" y="12927"/>
                    </a:cubicBezTo>
                    <a:cubicBezTo>
                      <a:pt x="3725" y="12965"/>
                      <a:pt x="3678" y="12981"/>
                      <a:pt x="3632" y="12981"/>
                    </a:cubicBezTo>
                    <a:cubicBezTo>
                      <a:pt x="3488" y="12981"/>
                      <a:pt x="3342" y="12827"/>
                      <a:pt x="3457" y="12673"/>
                    </a:cubicBezTo>
                    <a:cubicBezTo>
                      <a:pt x="4880" y="10182"/>
                      <a:pt x="6456" y="7793"/>
                      <a:pt x="8134" y="5505"/>
                    </a:cubicBezTo>
                    <a:cubicBezTo>
                      <a:pt x="9405" y="3675"/>
                      <a:pt x="10625" y="1744"/>
                      <a:pt x="11947" y="15"/>
                    </a:cubicBezTo>
                    <a:cubicBezTo>
                      <a:pt x="11631" y="5"/>
                      <a:pt x="11316" y="1"/>
                      <a:pt x="110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4"/>
              <p:cNvSpPr/>
              <p:nvPr/>
            </p:nvSpPr>
            <p:spPr>
              <a:xfrm>
                <a:off x="2822179" y="3865151"/>
                <a:ext cx="562972" cy="504497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4716" extrusionOk="0">
                    <a:moveTo>
                      <a:pt x="7345" y="3771"/>
                    </a:moveTo>
                    <a:cubicBezTo>
                      <a:pt x="7568" y="3771"/>
                      <a:pt x="7798" y="3806"/>
                      <a:pt x="8032" y="3880"/>
                    </a:cubicBezTo>
                    <a:cubicBezTo>
                      <a:pt x="8102" y="3874"/>
                      <a:pt x="8172" y="3871"/>
                      <a:pt x="8241" y="3871"/>
                    </a:cubicBezTo>
                    <a:cubicBezTo>
                      <a:pt x="9977" y="3871"/>
                      <a:pt x="11388" y="5676"/>
                      <a:pt x="11388" y="7387"/>
                    </a:cubicBezTo>
                    <a:cubicBezTo>
                      <a:pt x="11289" y="9662"/>
                      <a:pt x="9410" y="11408"/>
                      <a:pt x="7202" y="11408"/>
                    </a:cubicBezTo>
                    <a:cubicBezTo>
                      <a:pt x="7140" y="11408"/>
                      <a:pt x="7078" y="11406"/>
                      <a:pt x="7016" y="11403"/>
                    </a:cubicBezTo>
                    <a:cubicBezTo>
                      <a:pt x="6962" y="11406"/>
                      <a:pt x="6908" y="11408"/>
                      <a:pt x="6854" y="11408"/>
                    </a:cubicBezTo>
                    <a:cubicBezTo>
                      <a:pt x="5943" y="11408"/>
                      <a:pt x="5047" y="11005"/>
                      <a:pt x="4423" y="10285"/>
                    </a:cubicBezTo>
                    <a:cubicBezTo>
                      <a:pt x="3813" y="9421"/>
                      <a:pt x="3965" y="8099"/>
                      <a:pt x="4169" y="7082"/>
                    </a:cubicBezTo>
                    <a:cubicBezTo>
                      <a:pt x="4481" y="5564"/>
                      <a:pt x="5735" y="3771"/>
                      <a:pt x="7345" y="3771"/>
                    </a:cubicBezTo>
                    <a:close/>
                    <a:moveTo>
                      <a:pt x="7535" y="1"/>
                    </a:moveTo>
                    <a:cubicBezTo>
                      <a:pt x="7362" y="1"/>
                      <a:pt x="7189" y="6"/>
                      <a:pt x="7016" y="16"/>
                    </a:cubicBezTo>
                    <a:cubicBezTo>
                      <a:pt x="3152" y="1236"/>
                      <a:pt x="0" y="4896"/>
                      <a:pt x="1068" y="9167"/>
                    </a:cubicBezTo>
                    <a:cubicBezTo>
                      <a:pt x="1847" y="12458"/>
                      <a:pt x="4803" y="14716"/>
                      <a:pt x="8081" y="14716"/>
                    </a:cubicBezTo>
                    <a:cubicBezTo>
                      <a:pt x="8652" y="14716"/>
                      <a:pt x="9232" y="14648"/>
                      <a:pt x="9812" y="14504"/>
                    </a:cubicBezTo>
                    <a:cubicBezTo>
                      <a:pt x="14031" y="13488"/>
                      <a:pt x="16420" y="9014"/>
                      <a:pt x="14946" y="4947"/>
                    </a:cubicBezTo>
                    <a:cubicBezTo>
                      <a:pt x="13885" y="1765"/>
                      <a:pt x="10721" y="1"/>
                      <a:pt x="753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4"/>
              <p:cNvSpPr/>
              <p:nvPr/>
            </p:nvSpPr>
            <p:spPr>
              <a:xfrm>
                <a:off x="4218210" y="3314099"/>
                <a:ext cx="231826" cy="47961"/>
              </a:xfrm>
              <a:custGeom>
                <a:avLst/>
                <a:gdLst/>
                <a:ahLst/>
                <a:cxnLst/>
                <a:rect l="l" t="t" r="r" b="b"/>
                <a:pathLst>
                  <a:path w="6762" h="1399" extrusionOk="0">
                    <a:moveTo>
                      <a:pt x="1525" y="1"/>
                    </a:moveTo>
                    <a:cubicBezTo>
                      <a:pt x="1017" y="1"/>
                      <a:pt x="508" y="26"/>
                      <a:pt x="0" y="77"/>
                    </a:cubicBezTo>
                    <a:cubicBezTo>
                      <a:pt x="140" y="779"/>
                      <a:pt x="755" y="1309"/>
                      <a:pt x="1487" y="1309"/>
                    </a:cubicBezTo>
                    <a:cubicBezTo>
                      <a:pt x="1550" y="1309"/>
                      <a:pt x="1613" y="1305"/>
                      <a:pt x="1678" y="1297"/>
                    </a:cubicBezTo>
                    <a:lnTo>
                      <a:pt x="2288" y="1348"/>
                    </a:lnTo>
                    <a:cubicBezTo>
                      <a:pt x="2847" y="1348"/>
                      <a:pt x="3406" y="1399"/>
                      <a:pt x="3965" y="1399"/>
                    </a:cubicBezTo>
                    <a:cubicBezTo>
                      <a:pt x="4474" y="1399"/>
                      <a:pt x="5033" y="1399"/>
                      <a:pt x="5592" y="1348"/>
                    </a:cubicBezTo>
                    <a:lnTo>
                      <a:pt x="6761" y="1195"/>
                    </a:lnTo>
                    <a:lnTo>
                      <a:pt x="6507" y="331"/>
                    </a:lnTo>
                    <a:cubicBezTo>
                      <a:pt x="6260" y="112"/>
                      <a:pt x="5451" y="70"/>
                      <a:pt x="4662" y="70"/>
                    </a:cubicBezTo>
                    <a:cubicBezTo>
                      <a:pt x="4176" y="70"/>
                      <a:pt x="3697" y="86"/>
                      <a:pt x="3363" y="86"/>
                    </a:cubicBezTo>
                    <a:cubicBezTo>
                      <a:pt x="3235" y="86"/>
                      <a:pt x="3128" y="83"/>
                      <a:pt x="3050" y="77"/>
                    </a:cubicBezTo>
                    <a:cubicBezTo>
                      <a:pt x="2542" y="26"/>
                      <a:pt x="2033" y="1"/>
                      <a:pt x="1525" y="1"/>
                    </a:cubicBezTo>
                    <a:close/>
                  </a:path>
                </a:pathLst>
              </a:custGeom>
              <a:solidFill>
                <a:srgbClr val="CE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4"/>
              <p:cNvSpPr/>
              <p:nvPr/>
            </p:nvSpPr>
            <p:spPr>
              <a:xfrm>
                <a:off x="3826039" y="4141054"/>
                <a:ext cx="1230509" cy="106343"/>
              </a:xfrm>
              <a:custGeom>
                <a:avLst/>
                <a:gdLst/>
                <a:ahLst/>
                <a:cxnLst/>
                <a:rect l="l" t="t" r="r" b="b"/>
                <a:pathLst>
                  <a:path w="35892" h="3102" extrusionOk="0">
                    <a:moveTo>
                      <a:pt x="1" y="0"/>
                    </a:moveTo>
                    <a:cubicBezTo>
                      <a:pt x="52" y="865"/>
                      <a:pt x="103" y="1729"/>
                      <a:pt x="103" y="2593"/>
                    </a:cubicBezTo>
                    <a:cubicBezTo>
                      <a:pt x="103" y="2644"/>
                      <a:pt x="103" y="2695"/>
                      <a:pt x="103" y="2745"/>
                    </a:cubicBezTo>
                    <a:cubicBezTo>
                      <a:pt x="2949" y="2745"/>
                      <a:pt x="5847" y="3101"/>
                      <a:pt x="8694" y="3101"/>
                    </a:cubicBezTo>
                    <a:lnTo>
                      <a:pt x="17844" y="3101"/>
                    </a:lnTo>
                    <a:cubicBezTo>
                      <a:pt x="23589" y="3101"/>
                      <a:pt x="29232" y="3000"/>
                      <a:pt x="34925" y="3000"/>
                    </a:cubicBezTo>
                    <a:cubicBezTo>
                      <a:pt x="34874" y="2847"/>
                      <a:pt x="34976" y="2695"/>
                      <a:pt x="35129" y="2593"/>
                    </a:cubicBezTo>
                    <a:cubicBezTo>
                      <a:pt x="35332" y="2491"/>
                      <a:pt x="35586" y="2288"/>
                      <a:pt x="35790" y="2085"/>
                    </a:cubicBezTo>
                    <a:lnTo>
                      <a:pt x="35891" y="1983"/>
                    </a:lnTo>
                    <a:cubicBezTo>
                      <a:pt x="35840" y="1322"/>
                      <a:pt x="35840" y="763"/>
                      <a:pt x="35840" y="153"/>
                    </a:cubicBezTo>
                    <a:lnTo>
                      <a:pt x="17641" y="153"/>
                    </a:lnTo>
                    <a:cubicBezTo>
                      <a:pt x="14300" y="153"/>
                      <a:pt x="10926" y="252"/>
                      <a:pt x="7557" y="252"/>
                    </a:cubicBezTo>
                    <a:cubicBezTo>
                      <a:pt x="5031" y="252"/>
                      <a:pt x="2506" y="196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4"/>
              <p:cNvSpPr/>
              <p:nvPr/>
            </p:nvSpPr>
            <p:spPr>
              <a:xfrm>
                <a:off x="2396925" y="3384652"/>
                <a:ext cx="1392568" cy="831378"/>
              </a:xfrm>
              <a:custGeom>
                <a:avLst/>
                <a:gdLst/>
                <a:ahLst/>
                <a:cxnLst/>
                <a:rect l="l" t="t" r="r" b="b"/>
                <a:pathLst>
                  <a:path w="40619" h="24251" extrusionOk="0">
                    <a:moveTo>
                      <a:pt x="10795" y="3961"/>
                    </a:moveTo>
                    <a:cubicBezTo>
                      <a:pt x="10805" y="3961"/>
                      <a:pt x="10817" y="3963"/>
                      <a:pt x="10828" y="3967"/>
                    </a:cubicBezTo>
                    <a:cubicBezTo>
                      <a:pt x="11388" y="4018"/>
                      <a:pt x="11794" y="4577"/>
                      <a:pt x="11693" y="5085"/>
                    </a:cubicBezTo>
                    <a:cubicBezTo>
                      <a:pt x="11693" y="5644"/>
                      <a:pt x="11235" y="6102"/>
                      <a:pt x="10727" y="6153"/>
                    </a:cubicBezTo>
                    <a:cubicBezTo>
                      <a:pt x="10638" y="6177"/>
                      <a:pt x="10549" y="6188"/>
                      <a:pt x="10462" y="6188"/>
                    </a:cubicBezTo>
                    <a:cubicBezTo>
                      <a:pt x="10000" y="6188"/>
                      <a:pt x="9584" y="5869"/>
                      <a:pt x="9456" y="5441"/>
                    </a:cubicBezTo>
                    <a:cubicBezTo>
                      <a:pt x="9303" y="4933"/>
                      <a:pt x="9456" y="4373"/>
                      <a:pt x="9913" y="4119"/>
                    </a:cubicBezTo>
                    <a:cubicBezTo>
                      <a:pt x="9938" y="4103"/>
                      <a:pt x="9964" y="4096"/>
                      <a:pt x="9992" y="4096"/>
                    </a:cubicBezTo>
                    <a:cubicBezTo>
                      <a:pt x="10135" y="4096"/>
                      <a:pt x="10288" y="4296"/>
                      <a:pt x="10117" y="4424"/>
                    </a:cubicBezTo>
                    <a:cubicBezTo>
                      <a:pt x="9742" y="4799"/>
                      <a:pt x="9928" y="5560"/>
                      <a:pt x="10475" y="5560"/>
                    </a:cubicBezTo>
                    <a:cubicBezTo>
                      <a:pt x="10522" y="5560"/>
                      <a:pt x="10572" y="5555"/>
                      <a:pt x="10625" y="5543"/>
                    </a:cubicBezTo>
                    <a:cubicBezTo>
                      <a:pt x="11286" y="5441"/>
                      <a:pt x="11032" y="4678"/>
                      <a:pt x="10676" y="4323"/>
                    </a:cubicBezTo>
                    <a:cubicBezTo>
                      <a:pt x="10582" y="4229"/>
                      <a:pt x="10662" y="3961"/>
                      <a:pt x="10795" y="3961"/>
                    </a:cubicBezTo>
                    <a:close/>
                    <a:moveTo>
                      <a:pt x="7596" y="5982"/>
                    </a:moveTo>
                    <a:cubicBezTo>
                      <a:pt x="7759" y="5982"/>
                      <a:pt x="7855" y="6267"/>
                      <a:pt x="7676" y="6356"/>
                    </a:cubicBezTo>
                    <a:cubicBezTo>
                      <a:pt x="6456" y="7119"/>
                      <a:pt x="5592" y="8288"/>
                      <a:pt x="5287" y="9609"/>
                    </a:cubicBezTo>
                    <a:cubicBezTo>
                      <a:pt x="6761" y="8898"/>
                      <a:pt x="7880" y="7729"/>
                      <a:pt x="8541" y="6254"/>
                    </a:cubicBezTo>
                    <a:cubicBezTo>
                      <a:pt x="8582" y="6152"/>
                      <a:pt x="8672" y="6107"/>
                      <a:pt x="8759" y="6107"/>
                    </a:cubicBezTo>
                    <a:cubicBezTo>
                      <a:pt x="8888" y="6107"/>
                      <a:pt x="9008" y="6204"/>
                      <a:pt x="8947" y="6356"/>
                    </a:cubicBezTo>
                    <a:cubicBezTo>
                      <a:pt x="8287" y="8237"/>
                      <a:pt x="6863" y="9711"/>
                      <a:pt x="4982" y="10474"/>
                    </a:cubicBezTo>
                    <a:cubicBezTo>
                      <a:pt x="4955" y="10480"/>
                      <a:pt x="4929" y="10484"/>
                      <a:pt x="4902" y="10484"/>
                    </a:cubicBezTo>
                    <a:cubicBezTo>
                      <a:pt x="4729" y="10484"/>
                      <a:pt x="4575" y="10345"/>
                      <a:pt x="4575" y="10169"/>
                    </a:cubicBezTo>
                    <a:cubicBezTo>
                      <a:pt x="4677" y="8339"/>
                      <a:pt x="5796" y="6712"/>
                      <a:pt x="7524" y="6000"/>
                    </a:cubicBezTo>
                    <a:cubicBezTo>
                      <a:pt x="7549" y="5988"/>
                      <a:pt x="7573" y="5982"/>
                      <a:pt x="7596" y="5982"/>
                    </a:cubicBezTo>
                    <a:close/>
                    <a:moveTo>
                      <a:pt x="21592" y="0"/>
                    </a:moveTo>
                    <a:cubicBezTo>
                      <a:pt x="15598" y="0"/>
                      <a:pt x="10158" y="1697"/>
                      <a:pt x="6101" y="6305"/>
                    </a:cubicBezTo>
                    <a:cubicBezTo>
                      <a:pt x="1830" y="11084"/>
                      <a:pt x="661" y="16981"/>
                      <a:pt x="0" y="23081"/>
                    </a:cubicBezTo>
                    <a:lnTo>
                      <a:pt x="51" y="23081"/>
                    </a:lnTo>
                    <a:cubicBezTo>
                      <a:pt x="584" y="23183"/>
                      <a:pt x="1125" y="23236"/>
                      <a:pt x="1664" y="23236"/>
                    </a:cubicBezTo>
                    <a:cubicBezTo>
                      <a:pt x="2463" y="23236"/>
                      <a:pt x="3258" y="23120"/>
                      <a:pt x="4016" y="22878"/>
                    </a:cubicBezTo>
                    <a:cubicBezTo>
                      <a:pt x="5135" y="22369"/>
                      <a:pt x="6202" y="21708"/>
                      <a:pt x="7117" y="20895"/>
                    </a:cubicBezTo>
                    <a:cubicBezTo>
                      <a:pt x="6965" y="13829"/>
                      <a:pt x="13319" y="8135"/>
                      <a:pt x="20182" y="8084"/>
                    </a:cubicBezTo>
                    <a:cubicBezTo>
                      <a:pt x="20239" y="8084"/>
                      <a:pt x="20296" y="8083"/>
                      <a:pt x="20353" y="8083"/>
                    </a:cubicBezTo>
                    <a:cubicBezTo>
                      <a:pt x="27463" y="8083"/>
                      <a:pt x="34460" y="14346"/>
                      <a:pt x="33603" y="21810"/>
                    </a:cubicBezTo>
                    <a:cubicBezTo>
                      <a:pt x="33908" y="22013"/>
                      <a:pt x="34162" y="22318"/>
                      <a:pt x="34518" y="22573"/>
                    </a:cubicBezTo>
                    <a:cubicBezTo>
                      <a:pt x="35128" y="23030"/>
                      <a:pt x="35840" y="23386"/>
                      <a:pt x="36551" y="23691"/>
                    </a:cubicBezTo>
                    <a:cubicBezTo>
                      <a:pt x="37924" y="24250"/>
                      <a:pt x="39297" y="23996"/>
                      <a:pt x="40618" y="24250"/>
                    </a:cubicBezTo>
                    <a:cubicBezTo>
                      <a:pt x="40364" y="18557"/>
                      <a:pt x="39602" y="12812"/>
                      <a:pt x="36399" y="7983"/>
                    </a:cubicBezTo>
                    <a:cubicBezTo>
                      <a:pt x="33273" y="2992"/>
                      <a:pt x="27848" y="1"/>
                      <a:pt x="22007" y="1"/>
                    </a:cubicBezTo>
                    <a:cubicBezTo>
                      <a:pt x="21958" y="1"/>
                      <a:pt x="21909" y="1"/>
                      <a:pt x="21860" y="1"/>
                    </a:cubicBezTo>
                    <a:cubicBezTo>
                      <a:pt x="21771" y="1"/>
                      <a:pt x="21681" y="0"/>
                      <a:pt x="215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4"/>
              <p:cNvSpPr/>
              <p:nvPr/>
            </p:nvSpPr>
            <p:spPr>
              <a:xfrm>
                <a:off x="5056514" y="3418900"/>
                <a:ext cx="1770751" cy="867100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25293" extrusionOk="0">
                    <a:moveTo>
                      <a:pt x="14184" y="3385"/>
                    </a:moveTo>
                    <a:cubicBezTo>
                      <a:pt x="14714" y="3385"/>
                      <a:pt x="14997" y="4243"/>
                      <a:pt x="14997" y="4696"/>
                    </a:cubicBezTo>
                    <a:cubicBezTo>
                      <a:pt x="14997" y="5306"/>
                      <a:pt x="14488" y="5865"/>
                      <a:pt x="13828" y="5916"/>
                    </a:cubicBezTo>
                    <a:cubicBezTo>
                      <a:pt x="13758" y="5928"/>
                      <a:pt x="13688" y="5933"/>
                      <a:pt x="13618" y="5933"/>
                    </a:cubicBezTo>
                    <a:cubicBezTo>
                      <a:pt x="13074" y="5933"/>
                      <a:pt x="12539" y="5592"/>
                      <a:pt x="12404" y="5052"/>
                    </a:cubicBezTo>
                    <a:cubicBezTo>
                      <a:pt x="12201" y="4442"/>
                      <a:pt x="12455" y="3781"/>
                      <a:pt x="13014" y="3527"/>
                    </a:cubicBezTo>
                    <a:cubicBezTo>
                      <a:pt x="13063" y="3498"/>
                      <a:pt x="13108" y="3485"/>
                      <a:pt x="13147" y="3485"/>
                    </a:cubicBezTo>
                    <a:cubicBezTo>
                      <a:pt x="13314" y="3485"/>
                      <a:pt x="13382" y="3709"/>
                      <a:pt x="13218" y="3832"/>
                    </a:cubicBezTo>
                    <a:cubicBezTo>
                      <a:pt x="12515" y="4300"/>
                      <a:pt x="12891" y="5330"/>
                      <a:pt x="13671" y="5330"/>
                    </a:cubicBezTo>
                    <a:cubicBezTo>
                      <a:pt x="13737" y="5330"/>
                      <a:pt x="13806" y="5322"/>
                      <a:pt x="13878" y="5306"/>
                    </a:cubicBezTo>
                    <a:cubicBezTo>
                      <a:pt x="14234" y="5204"/>
                      <a:pt x="14438" y="4849"/>
                      <a:pt x="14387" y="4493"/>
                    </a:cubicBezTo>
                    <a:cubicBezTo>
                      <a:pt x="14336" y="4086"/>
                      <a:pt x="13980" y="3984"/>
                      <a:pt x="13828" y="3679"/>
                    </a:cubicBezTo>
                    <a:cubicBezTo>
                      <a:pt x="13828" y="3527"/>
                      <a:pt x="13878" y="3425"/>
                      <a:pt x="13980" y="3425"/>
                    </a:cubicBezTo>
                    <a:cubicBezTo>
                      <a:pt x="14052" y="3398"/>
                      <a:pt x="14120" y="3385"/>
                      <a:pt x="14184" y="3385"/>
                    </a:cubicBezTo>
                    <a:close/>
                    <a:moveTo>
                      <a:pt x="11337" y="5103"/>
                    </a:moveTo>
                    <a:cubicBezTo>
                      <a:pt x="11540" y="5103"/>
                      <a:pt x="11591" y="5408"/>
                      <a:pt x="11438" y="5510"/>
                    </a:cubicBezTo>
                    <a:cubicBezTo>
                      <a:pt x="10676" y="5916"/>
                      <a:pt x="9913" y="6272"/>
                      <a:pt x="9202" y="6780"/>
                    </a:cubicBezTo>
                    <a:cubicBezTo>
                      <a:pt x="8795" y="7035"/>
                      <a:pt x="7524" y="7899"/>
                      <a:pt x="7371" y="8407"/>
                    </a:cubicBezTo>
                    <a:cubicBezTo>
                      <a:pt x="7441" y="8965"/>
                      <a:pt x="7559" y="9236"/>
                      <a:pt x="7757" y="9236"/>
                    </a:cubicBezTo>
                    <a:cubicBezTo>
                      <a:pt x="7848" y="9236"/>
                      <a:pt x="7956" y="9180"/>
                      <a:pt x="8083" y="9068"/>
                    </a:cubicBezTo>
                    <a:cubicBezTo>
                      <a:pt x="8286" y="8916"/>
                      <a:pt x="8439" y="8814"/>
                      <a:pt x="8642" y="8661"/>
                    </a:cubicBezTo>
                    <a:cubicBezTo>
                      <a:pt x="8947" y="8407"/>
                      <a:pt x="9303" y="8153"/>
                      <a:pt x="9608" y="7848"/>
                    </a:cubicBezTo>
                    <a:cubicBezTo>
                      <a:pt x="10320" y="7289"/>
                      <a:pt x="10879" y="6526"/>
                      <a:pt x="11591" y="5967"/>
                    </a:cubicBezTo>
                    <a:cubicBezTo>
                      <a:pt x="11639" y="5931"/>
                      <a:pt x="11694" y="5914"/>
                      <a:pt x="11746" y="5914"/>
                    </a:cubicBezTo>
                    <a:cubicBezTo>
                      <a:pt x="11914" y="5914"/>
                      <a:pt x="12063" y="6079"/>
                      <a:pt x="11947" y="6272"/>
                    </a:cubicBezTo>
                    <a:cubicBezTo>
                      <a:pt x="11133" y="7492"/>
                      <a:pt x="10066" y="8509"/>
                      <a:pt x="8846" y="9322"/>
                    </a:cubicBezTo>
                    <a:cubicBezTo>
                      <a:pt x="8416" y="9653"/>
                      <a:pt x="7771" y="10091"/>
                      <a:pt x="7190" y="10091"/>
                    </a:cubicBezTo>
                    <a:cubicBezTo>
                      <a:pt x="6879" y="10091"/>
                      <a:pt x="6586" y="9965"/>
                      <a:pt x="6355" y="9627"/>
                    </a:cubicBezTo>
                    <a:cubicBezTo>
                      <a:pt x="5745" y="8610"/>
                      <a:pt x="7321" y="7289"/>
                      <a:pt x="7981" y="6730"/>
                    </a:cubicBezTo>
                    <a:cubicBezTo>
                      <a:pt x="8897" y="5916"/>
                      <a:pt x="10066" y="5306"/>
                      <a:pt x="11337" y="5103"/>
                    </a:cubicBezTo>
                    <a:close/>
                    <a:moveTo>
                      <a:pt x="22421" y="1"/>
                    </a:moveTo>
                    <a:cubicBezTo>
                      <a:pt x="21694" y="1"/>
                      <a:pt x="20964" y="40"/>
                      <a:pt x="20233" y="121"/>
                    </a:cubicBezTo>
                    <a:cubicBezTo>
                      <a:pt x="8897" y="1290"/>
                      <a:pt x="1881" y="10644"/>
                      <a:pt x="712" y="21319"/>
                    </a:cubicBezTo>
                    <a:cubicBezTo>
                      <a:pt x="712" y="21472"/>
                      <a:pt x="712" y="21625"/>
                      <a:pt x="763" y="21777"/>
                    </a:cubicBezTo>
                    <a:cubicBezTo>
                      <a:pt x="814" y="22031"/>
                      <a:pt x="814" y="22285"/>
                      <a:pt x="814" y="22540"/>
                    </a:cubicBezTo>
                    <a:cubicBezTo>
                      <a:pt x="864" y="22590"/>
                      <a:pt x="915" y="22641"/>
                      <a:pt x="915" y="22692"/>
                    </a:cubicBezTo>
                    <a:cubicBezTo>
                      <a:pt x="915" y="23353"/>
                      <a:pt x="559" y="23912"/>
                      <a:pt x="0" y="24115"/>
                    </a:cubicBezTo>
                    <a:cubicBezTo>
                      <a:pt x="801" y="24323"/>
                      <a:pt x="1636" y="24427"/>
                      <a:pt x="2476" y="24427"/>
                    </a:cubicBezTo>
                    <a:cubicBezTo>
                      <a:pt x="3075" y="24427"/>
                      <a:pt x="3677" y="24374"/>
                      <a:pt x="4270" y="24268"/>
                    </a:cubicBezTo>
                    <a:cubicBezTo>
                      <a:pt x="5694" y="23861"/>
                      <a:pt x="6558" y="22895"/>
                      <a:pt x="7778" y="22285"/>
                    </a:cubicBezTo>
                    <a:cubicBezTo>
                      <a:pt x="8337" y="18168"/>
                      <a:pt x="9812" y="13592"/>
                      <a:pt x="12963" y="10695"/>
                    </a:cubicBezTo>
                    <a:cubicBezTo>
                      <a:pt x="15639" y="8306"/>
                      <a:pt x="19257" y="7534"/>
                      <a:pt x="22763" y="7534"/>
                    </a:cubicBezTo>
                    <a:cubicBezTo>
                      <a:pt x="22988" y="7534"/>
                      <a:pt x="23212" y="7537"/>
                      <a:pt x="23436" y="7543"/>
                    </a:cubicBezTo>
                    <a:cubicBezTo>
                      <a:pt x="31671" y="7797"/>
                      <a:pt x="36145" y="14812"/>
                      <a:pt x="35636" y="22692"/>
                    </a:cubicBezTo>
                    <a:cubicBezTo>
                      <a:pt x="35636" y="22743"/>
                      <a:pt x="35636" y="22794"/>
                      <a:pt x="35636" y="22794"/>
                    </a:cubicBezTo>
                    <a:cubicBezTo>
                      <a:pt x="37961" y="24723"/>
                      <a:pt x="40407" y="25292"/>
                      <a:pt x="42949" y="25292"/>
                    </a:cubicBezTo>
                    <a:cubicBezTo>
                      <a:pt x="45632" y="25292"/>
                      <a:pt x="48423" y="24658"/>
                      <a:pt x="51294" y="24319"/>
                    </a:cubicBezTo>
                    <a:cubicBezTo>
                      <a:pt x="51243" y="23302"/>
                      <a:pt x="51650" y="22285"/>
                      <a:pt x="51599" y="21269"/>
                    </a:cubicBezTo>
                    <a:cubicBezTo>
                      <a:pt x="51599" y="20201"/>
                      <a:pt x="51294" y="19235"/>
                      <a:pt x="51141" y="18218"/>
                    </a:cubicBezTo>
                    <a:cubicBezTo>
                      <a:pt x="49858" y="18440"/>
                      <a:pt x="48574" y="18584"/>
                      <a:pt x="47290" y="18584"/>
                    </a:cubicBezTo>
                    <a:cubicBezTo>
                      <a:pt x="47099" y="18584"/>
                      <a:pt x="46909" y="18581"/>
                      <a:pt x="46719" y="18574"/>
                    </a:cubicBezTo>
                    <a:cubicBezTo>
                      <a:pt x="46401" y="18600"/>
                      <a:pt x="46080" y="18612"/>
                      <a:pt x="45758" y="18612"/>
                    </a:cubicBezTo>
                    <a:cubicBezTo>
                      <a:pt x="44793" y="18612"/>
                      <a:pt x="43821" y="18498"/>
                      <a:pt x="42906" y="18269"/>
                    </a:cubicBezTo>
                    <a:cubicBezTo>
                      <a:pt x="42851" y="18288"/>
                      <a:pt x="42796" y="18296"/>
                      <a:pt x="42743" y="18296"/>
                    </a:cubicBezTo>
                    <a:cubicBezTo>
                      <a:pt x="42499" y="18296"/>
                      <a:pt x="42287" y="18122"/>
                      <a:pt x="42245" y="17913"/>
                    </a:cubicBezTo>
                    <a:cubicBezTo>
                      <a:pt x="41177" y="12830"/>
                      <a:pt x="39449" y="8458"/>
                      <a:pt x="35484" y="4899"/>
                    </a:cubicBezTo>
                    <a:cubicBezTo>
                      <a:pt x="31821" y="1722"/>
                      <a:pt x="27201" y="1"/>
                      <a:pt x="22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4"/>
              <p:cNvSpPr/>
              <p:nvPr/>
            </p:nvSpPr>
            <p:spPr>
              <a:xfrm>
                <a:off x="2396925" y="3603269"/>
                <a:ext cx="1392568" cy="612760"/>
              </a:xfrm>
              <a:custGeom>
                <a:avLst/>
                <a:gdLst/>
                <a:ahLst/>
                <a:cxnLst/>
                <a:rect l="l" t="t" r="r" b="b"/>
                <a:pathLst>
                  <a:path w="40619" h="17874" extrusionOk="0">
                    <a:moveTo>
                      <a:pt x="20944" y="1"/>
                    </a:moveTo>
                    <a:cubicBezTo>
                      <a:pt x="18899" y="1"/>
                      <a:pt x="16864" y="437"/>
                      <a:pt x="14997" y="1301"/>
                    </a:cubicBezTo>
                    <a:cubicBezTo>
                      <a:pt x="11845" y="2775"/>
                      <a:pt x="9405" y="5520"/>
                      <a:pt x="7422" y="8265"/>
                    </a:cubicBezTo>
                    <a:cubicBezTo>
                      <a:pt x="6456" y="9587"/>
                      <a:pt x="5541" y="10960"/>
                      <a:pt x="4525" y="12230"/>
                    </a:cubicBezTo>
                    <a:cubicBezTo>
                      <a:pt x="3965" y="12942"/>
                      <a:pt x="3152" y="13959"/>
                      <a:pt x="2186" y="14010"/>
                    </a:cubicBezTo>
                    <a:cubicBezTo>
                      <a:pt x="2102" y="14016"/>
                      <a:pt x="2019" y="14019"/>
                      <a:pt x="1937" y="14019"/>
                    </a:cubicBezTo>
                    <a:cubicBezTo>
                      <a:pt x="1372" y="14019"/>
                      <a:pt x="851" y="13869"/>
                      <a:pt x="407" y="13603"/>
                    </a:cubicBezTo>
                    <a:cubicBezTo>
                      <a:pt x="254" y="14620"/>
                      <a:pt x="153" y="15687"/>
                      <a:pt x="0" y="16704"/>
                    </a:cubicBezTo>
                    <a:lnTo>
                      <a:pt x="51" y="16704"/>
                    </a:lnTo>
                    <a:cubicBezTo>
                      <a:pt x="584" y="16806"/>
                      <a:pt x="1125" y="16859"/>
                      <a:pt x="1664" y="16859"/>
                    </a:cubicBezTo>
                    <a:cubicBezTo>
                      <a:pt x="2463" y="16859"/>
                      <a:pt x="3258" y="16743"/>
                      <a:pt x="4016" y="16501"/>
                    </a:cubicBezTo>
                    <a:cubicBezTo>
                      <a:pt x="5135" y="15992"/>
                      <a:pt x="6202" y="15331"/>
                      <a:pt x="7117" y="14518"/>
                    </a:cubicBezTo>
                    <a:cubicBezTo>
                      <a:pt x="6965" y="7452"/>
                      <a:pt x="13319" y="1758"/>
                      <a:pt x="20182" y="1707"/>
                    </a:cubicBezTo>
                    <a:cubicBezTo>
                      <a:pt x="20239" y="1707"/>
                      <a:pt x="20296" y="1706"/>
                      <a:pt x="20353" y="1706"/>
                    </a:cubicBezTo>
                    <a:cubicBezTo>
                      <a:pt x="27463" y="1706"/>
                      <a:pt x="34460" y="7969"/>
                      <a:pt x="33603" y="15433"/>
                    </a:cubicBezTo>
                    <a:cubicBezTo>
                      <a:pt x="33908" y="15636"/>
                      <a:pt x="34162" y="15941"/>
                      <a:pt x="34518" y="16196"/>
                    </a:cubicBezTo>
                    <a:cubicBezTo>
                      <a:pt x="35128" y="16653"/>
                      <a:pt x="35840" y="17009"/>
                      <a:pt x="36551" y="17314"/>
                    </a:cubicBezTo>
                    <a:cubicBezTo>
                      <a:pt x="37924" y="17873"/>
                      <a:pt x="39297" y="17619"/>
                      <a:pt x="40618" y="17873"/>
                    </a:cubicBezTo>
                    <a:cubicBezTo>
                      <a:pt x="40618" y="17263"/>
                      <a:pt x="40567" y="16552"/>
                      <a:pt x="40517" y="15891"/>
                    </a:cubicBezTo>
                    <a:cubicBezTo>
                      <a:pt x="39863" y="16316"/>
                      <a:pt x="39104" y="16656"/>
                      <a:pt x="38348" y="16656"/>
                    </a:cubicBezTo>
                    <a:cubicBezTo>
                      <a:pt x="37929" y="16656"/>
                      <a:pt x="37510" y="16551"/>
                      <a:pt x="37111" y="16297"/>
                    </a:cubicBezTo>
                    <a:cubicBezTo>
                      <a:pt x="35789" y="15382"/>
                      <a:pt x="35077" y="13806"/>
                      <a:pt x="34518" y="12383"/>
                    </a:cubicBezTo>
                    <a:cubicBezTo>
                      <a:pt x="33806" y="10604"/>
                      <a:pt x="33400" y="8621"/>
                      <a:pt x="32485" y="6994"/>
                    </a:cubicBezTo>
                    <a:cubicBezTo>
                      <a:pt x="31010" y="4300"/>
                      <a:pt x="28875" y="1962"/>
                      <a:pt x="25927" y="894"/>
                    </a:cubicBezTo>
                    <a:cubicBezTo>
                      <a:pt x="24319" y="297"/>
                      <a:pt x="22628" y="1"/>
                      <a:pt x="20944" y="1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4"/>
              <p:cNvSpPr/>
              <p:nvPr/>
            </p:nvSpPr>
            <p:spPr>
              <a:xfrm>
                <a:off x="5056514" y="3596550"/>
                <a:ext cx="1770751" cy="687941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20067" extrusionOk="0">
                    <a:moveTo>
                      <a:pt x="21737" y="0"/>
                    </a:moveTo>
                    <a:cubicBezTo>
                      <a:pt x="19077" y="0"/>
                      <a:pt x="16303" y="1151"/>
                      <a:pt x="14183" y="2564"/>
                    </a:cubicBezTo>
                    <a:cubicBezTo>
                      <a:pt x="11337" y="4496"/>
                      <a:pt x="9151" y="7241"/>
                      <a:pt x="7931" y="10495"/>
                    </a:cubicBezTo>
                    <a:cubicBezTo>
                      <a:pt x="7168" y="12426"/>
                      <a:pt x="6050" y="14968"/>
                      <a:pt x="3711" y="15273"/>
                    </a:cubicBezTo>
                    <a:cubicBezTo>
                      <a:pt x="3613" y="15283"/>
                      <a:pt x="3516" y="15287"/>
                      <a:pt x="3419" y="15287"/>
                    </a:cubicBezTo>
                    <a:cubicBezTo>
                      <a:pt x="2469" y="15287"/>
                      <a:pt x="1622" y="14838"/>
                      <a:pt x="1068" y="14053"/>
                    </a:cubicBezTo>
                    <a:cubicBezTo>
                      <a:pt x="915" y="14714"/>
                      <a:pt x="814" y="15426"/>
                      <a:pt x="763" y="16087"/>
                    </a:cubicBezTo>
                    <a:cubicBezTo>
                      <a:pt x="763" y="16239"/>
                      <a:pt x="763" y="16392"/>
                      <a:pt x="814" y="16544"/>
                    </a:cubicBezTo>
                    <a:cubicBezTo>
                      <a:pt x="864" y="16798"/>
                      <a:pt x="864" y="17053"/>
                      <a:pt x="864" y="17358"/>
                    </a:cubicBezTo>
                    <a:cubicBezTo>
                      <a:pt x="915" y="17358"/>
                      <a:pt x="915" y="17408"/>
                      <a:pt x="966" y="17510"/>
                    </a:cubicBezTo>
                    <a:cubicBezTo>
                      <a:pt x="966" y="18120"/>
                      <a:pt x="559" y="18679"/>
                      <a:pt x="0" y="18933"/>
                    </a:cubicBezTo>
                    <a:cubicBezTo>
                      <a:pt x="794" y="19132"/>
                      <a:pt x="1603" y="19235"/>
                      <a:pt x="2410" y="19235"/>
                    </a:cubicBezTo>
                    <a:cubicBezTo>
                      <a:pt x="3051" y="19235"/>
                      <a:pt x="3691" y="19170"/>
                      <a:pt x="4321" y="19035"/>
                    </a:cubicBezTo>
                    <a:cubicBezTo>
                      <a:pt x="5745" y="18679"/>
                      <a:pt x="6609" y="17663"/>
                      <a:pt x="7778" y="17053"/>
                    </a:cubicBezTo>
                    <a:cubicBezTo>
                      <a:pt x="8388" y="12935"/>
                      <a:pt x="9862" y="8410"/>
                      <a:pt x="13014" y="5513"/>
                    </a:cubicBezTo>
                    <a:cubicBezTo>
                      <a:pt x="15642" y="3076"/>
                      <a:pt x="19303" y="2301"/>
                      <a:pt x="22815" y="2301"/>
                    </a:cubicBezTo>
                    <a:cubicBezTo>
                      <a:pt x="23039" y="2301"/>
                      <a:pt x="23263" y="2304"/>
                      <a:pt x="23486" y="2310"/>
                    </a:cubicBezTo>
                    <a:cubicBezTo>
                      <a:pt x="31722" y="2615"/>
                      <a:pt x="36196" y="9580"/>
                      <a:pt x="35687" y="17459"/>
                    </a:cubicBezTo>
                    <a:cubicBezTo>
                      <a:pt x="35687" y="17510"/>
                      <a:pt x="35687" y="17561"/>
                      <a:pt x="35687" y="17612"/>
                    </a:cubicBezTo>
                    <a:cubicBezTo>
                      <a:pt x="37974" y="19505"/>
                      <a:pt x="40404" y="20066"/>
                      <a:pt x="42936" y="20066"/>
                    </a:cubicBezTo>
                    <a:cubicBezTo>
                      <a:pt x="45638" y="20066"/>
                      <a:pt x="48458" y="19427"/>
                      <a:pt x="51345" y="19086"/>
                    </a:cubicBezTo>
                    <a:cubicBezTo>
                      <a:pt x="51294" y="18120"/>
                      <a:pt x="51650" y="17103"/>
                      <a:pt x="51650" y="16087"/>
                    </a:cubicBezTo>
                    <a:cubicBezTo>
                      <a:pt x="51548" y="15121"/>
                      <a:pt x="51396" y="14206"/>
                      <a:pt x="51192" y="13342"/>
                    </a:cubicBezTo>
                    <a:cubicBezTo>
                      <a:pt x="50041" y="16257"/>
                      <a:pt x="46443" y="18535"/>
                      <a:pt x="43160" y="18535"/>
                    </a:cubicBezTo>
                    <a:cubicBezTo>
                      <a:pt x="41805" y="18535"/>
                      <a:pt x="40503" y="18147"/>
                      <a:pt x="39449" y="17256"/>
                    </a:cubicBezTo>
                    <a:cubicBezTo>
                      <a:pt x="38229" y="16188"/>
                      <a:pt x="37822" y="14816"/>
                      <a:pt x="37365" y="13342"/>
                    </a:cubicBezTo>
                    <a:cubicBezTo>
                      <a:pt x="36653" y="11156"/>
                      <a:pt x="35738" y="9020"/>
                      <a:pt x="34620" y="6987"/>
                    </a:cubicBezTo>
                    <a:cubicBezTo>
                      <a:pt x="33400" y="4903"/>
                      <a:pt x="31569" y="3174"/>
                      <a:pt x="29333" y="2158"/>
                    </a:cubicBezTo>
                    <a:cubicBezTo>
                      <a:pt x="28011" y="1548"/>
                      <a:pt x="26638" y="1039"/>
                      <a:pt x="25215" y="582"/>
                    </a:cubicBezTo>
                    <a:cubicBezTo>
                      <a:pt x="24300" y="277"/>
                      <a:pt x="23334" y="328"/>
                      <a:pt x="22368" y="22"/>
                    </a:cubicBezTo>
                    <a:cubicBezTo>
                      <a:pt x="22159" y="8"/>
                      <a:pt x="21948" y="0"/>
                      <a:pt x="21737" y="0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4"/>
              <p:cNvSpPr/>
              <p:nvPr/>
            </p:nvSpPr>
            <p:spPr>
              <a:xfrm>
                <a:off x="5730736" y="4050378"/>
                <a:ext cx="172824" cy="181044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5281" extrusionOk="0">
                    <a:moveTo>
                      <a:pt x="3032" y="1"/>
                    </a:moveTo>
                    <a:cubicBezTo>
                      <a:pt x="1553" y="1"/>
                      <a:pt x="664" y="1448"/>
                      <a:pt x="414" y="2798"/>
                    </a:cubicBezTo>
                    <a:cubicBezTo>
                      <a:pt x="1" y="4039"/>
                      <a:pt x="959" y="5281"/>
                      <a:pt x="2200" y="5281"/>
                    </a:cubicBezTo>
                    <a:cubicBezTo>
                      <a:pt x="2331" y="5281"/>
                      <a:pt x="2465" y="5267"/>
                      <a:pt x="2600" y="5238"/>
                    </a:cubicBezTo>
                    <a:cubicBezTo>
                      <a:pt x="3973" y="5085"/>
                      <a:pt x="4990" y="3916"/>
                      <a:pt x="5041" y="2594"/>
                    </a:cubicBezTo>
                    <a:cubicBezTo>
                      <a:pt x="4990" y="1374"/>
                      <a:pt x="4227" y="358"/>
                      <a:pt x="3109" y="2"/>
                    </a:cubicBezTo>
                    <a:cubicBezTo>
                      <a:pt x="3083" y="1"/>
                      <a:pt x="3058" y="1"/>
                      <a:pt x="3032" y="1"/>
                    </a:cubicBezTo>
                    <a:close/>
                  </a:path>
                </a:pathLst>
              </a:custGeom>
              <a:solidFill>
                <a:srgbClr val="CE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4"/>
              <p:cNvSpPr/>
              <p:nvPr/>
            </p:nvSpPr>
            <p:spPr>
              <a:xfrm>
                <a:off x="5225566" y="2560371"/>
                <a:ext cx="360801" cy="511902"/>
              </a:xfrm>
              <a:custGeom>
                <a:avLst/>
                <a:gdLst/>
                <a:ahLst/>
                <a:cxnLst/>
                <a:rect l="l" t="t" r="r" b="b"/>
                <a:pathLst>
                  <a:path w="10524" h="14932" extrusionOk="0">
                    <a:moveTo>
                      <a:pt x="2542" y="0"/>
                    </a:moveTo>
                    <a:cubicBezTo>
                      <a:pt x="1271" y="356"/>
                      <a:pt x="1424" y="102"/>
                      <a:pt x="712" y="1830"/>
                    </a:cubicBezTo>
                    <a:cubicBezTo>
                      <a:pt x="0" y="3711"/>
                      <a:pt x="153" y="3457"/>
                      <a:pt x="915" y="4880"/>
                    </a:cubicBezTo>
                    <a:cubicBezTo>
                      <a:pt x="1678" y="6151"/>
                      <a:pt x="2339" y="7473"/>
                      <a:pt x="3050" y="8795"/>
                    </a:cubicBezTo>
                    <a:cubicBezTo>
                      <a:pt x="3762" y="10066"/>
                      <a:pt x="4423" y="12048"/>
                      <a:pt x="5389" y="13217"/>
                    </a:cubicBezTo>
                    <a:cubicBezTo>
                      <a:pt x="5939" y="13951"/>
                      <a:pt x="7687" y="14932"/>
                      <a:pt x="8883" y="14932"/>
                    </a:cubicBezTo>
                    <a:cubicBezTo>
                      <a:pt x="9013" y="14932"/>
                      <a:pt x="9137" y="14920"/>
                      <a:pt x="9252" y="14895"/>
                    </a:cubicBezTo>
                    <a:cubicBezTo>
                      <a:pt x="9710" y="14743"/>
                      <a:pt x="10117" y="14437"/>
                      <a:pt x="10523" y="14132"/>
                    </a:cubicBezTo>
                    <a:cubicBezTo>
                      <a:pt x="9303" y="11845"/>
                      <a:pt x="8287" y="9405"/>
                      <a:pt x="7067" y="7117"/>
                    </a:cubicBezTo>
                    <a:cubicBezTo>
                      <a:pt x="5897" y="5033"/>
                      <a:pt x="4626" y="2999"/>
                      <a:pt x="3559" y="915"/>
                    </a:cubicBezTo>
                    <a:cubicBezTo>
                      <a:pt x="3254" y="610"/>
                      <a:pt x="2898" y="305"/>
                      <a:pt x="2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4"/>
              <p:cNvSpPr/>
              <p:nvPr/>
            </p:nvSpPr>
            <p:spPr>
              <a:xfrm>
                <a:off x="3338046" y="2612651"/>
                <a:ext cx="650121" cy="561200"/>
              </a:xfrm>
              <a:custGeom>
                <a:avLst/>
                <a:gdLst/>
                <a:ahLst/>
                <a:cxnLst/>
                <a:rect l="l" t="t" r="r" b="b"/>
                <a:pathLst>
                  <a:path w="18963" h="16370" extrusionOk="0">
                    <a:moveTo>
                      <a:pt x="18963" y="0"/>
                    </a:moveTo>
                    <a:lnTo>
                      <a:pt x="18963" y="0"/>
                    </a:lnTo>
                    <a:cubicBezTo>
                      <a:pt x="16726" y="712"/>
                      <a:pt x="14286" y="915"/>
                      <a:pt x="11998" y="1474"/>
                    </a:cubicBezTo>
                    <a:cubicBezTo>
                      <a:pt x="10727" y="1830"/>
                      <a:pt x="9456" y="2186"/>
                      <a:pt x="8236" y="2644"/>
                    </a:cubicBezTo>
                    <a:cubicBezTo>
                      <a:pt x="5999" y="5490"/>
                      <a:pt x="3864" y="8337"/>
                      <a:pt x="1882" y="11286"/>
                    </a:cubicBezTo>
                    <a:cubicBezTo>
                      <a:pt x="967" y="13065"/>
                      <a:pt x="1" y="15098"/>
                      <a:pt x="1119" y="15963"/>
                    </a:cubicBezTo>
                    <a:cubicBezTo>
                      <a:pt x="2746" y="16115"/>
                      <a:pt x="4322" y="16319"/>
                      <a:pt x="5949" y="16369"/>
                    </a:cubicBezTo>
                    <a:cubicBezTo>
                      <a:pt x="7270" y="15861"/>
                      <a:pt x="8389" y="14946"/>
                      <a:pt x="9253" y="13828"/>
                    </a:cubicBezTo>
                    <a:cubicBezTo>
                      <a:pt x="9151" y="13828"/>
                      <a:pt x="8948" y="13726"/>
                      <a:pt x="9100" y="13573"/>
                    </a:cubicBezTo>
                    <a:cubicBezTo>
                      <a:pt x="10524" y="11489"/>
                      <a:pt x="12252" y="9659"/>
                      <a:pt x="13828" y="7676"/>
                    </a:cubicBezTo>
                    <a:cubicBezTo>
                      <a:pt x="15557" y="5490"/>
                      <a:pt x="17133" y="3152"/>
                      <a:pt x="18912" y="1017"/>
                    </a:cubicBezTo>
                    <a:cubicBezTo>
                      <a:pt x="18912" y="712"/>
                      <a:pt x="18912" y="356"/>
                      <a:pt x="18963" y="0"/>
                    </a:cubicBezTo>
                    <a:close/>
                  </a:path>
                </a:pathLst>
              </a:custGeom>
              <a:solidFill>
                <a:srgbClr val="FFFFFF">
                  <a:alpha val="11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4"/>
              <p:cNvSpPr/>
              <p:nvPr/>
            </p:nvSpPr>
            <p:spPr>
              <a:xfrm>
                <a:off x="4261750" y="2570827"/>
                <a:ext cx="608295" cy="566410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6522" extrusionOk="0">
                    <a:moveTo>
                      <a:pt x="9558" y="0"/>
                    </a:moveTo>
                    <a:cubicBezTo>
                      <a:pt x="8236" y="2339"/>
                      <a:pt x="6559" y="4474"/>
                      <a:pt x="5034" y="6710"/>
                    </a:cubicBezTo>
                    <a:cubicBezTo>
                      <a:pt x="3763" y="8541"/>
                      <a:pt x="2543" y="10421"/>
                      <a:pt x="1170" y="12150"/>
                    </a:cubicBezTo>
                    <a:cubicBezTo>
                      <a:pt x="509" y="13777"/>
                      <a:pt x="1" y="15810"/>
                      <a:pt x="1780" y="16318"/>
                    </a:cubicBezTo>
                    <a:cubicBezTo>
                      <a:pt x="2543" y="16420"/>
                      <a:pt x="3254" y="16471"/>
                      <a:pt x="4017" y="16522"/>
                    </a:cubicBezTo>
                    <a:cubicBezTo>
                      <a:pt x="4068" y="16471"/>
                      <a:pt x="4068" y="16471"/>
                      <a:pt x="4169" y="16471"/>
                    </a:cubicBezTo>
                    <a:cubicBezTo>
                      <a:pt x="4341" y="16495"/>
                      <a:pt x="4508" y="16507"/>
                      <a:pt x="4671" y="16507"/>
                    </a:cubicBezTo>
                    <a:cubicBezTo>
                      <a:pt x="6547" y="16507"/>
                      <a:pt x="7927" y="14964"/>
                      <a:pt x="9050" y="13421"/>
                    </a:cubicBezTo>
                    <a:cubicBezTo>
                      <a:pt x="11744" y="9303"/>
                      <a:pt x="14642" y="5338"/>
                      <a:pt x="17743" y="1525"/>
                    </a:cubicBezTo>
                    <a:cubicBezTo>
                      <a:pt x="15201" y="763"/>
                      <a:pt x="12608" y="305"/>
                      <a:pt x="10016" y="0"/>
                    </a:cubicBezTo>
                    <a:close/>
                  </a:path>
                </a:pathLst>
              </a:custGeom>
              <a:solidFill>
                <a:srgbClr val="FFFFFF">
                  <a:alpha val="11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4"/>
              <p:cNvSpPr/>
              <p:nvPr/>
            </p:nvSpPr>
            <p:spPr>
              <a:xfrm>
                <a:off x="4866548" y="2718960"/>
                <a:ext cx="296314" cy="404358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11795" extrusionOk="0">
                    <a:moveTo>
                      <a:pt x="5745" y="0"/>
                    </a:moveTo>
                    <a:cubicBezTo>
                      <a:pt x="4169" y="3559"/>
                      <a:pt x="0" y="7676"/>
                      <a:pt x="508" y="11794"/>
                    </a:cubicBezTo>
                    <a:cubicBezTo>
                      <a:pt x="1536" y="11765"/>
                      <a:pt x="2563" y="11735"/>
                      <a:pt x="3580" y="11735"/>
                    </a:cubicBezTo>
                    <a:cubicBezTo>
                      <a:pt x="4325" y="11735"/>
                      <a:pt x="5065" y="11751"/>
                      <a:pt x="5795" y="11794"/>
                    </a:cubicBezTo>
                    <a:cubicBezTo>
                      <a:pt x="7270" y="10320"/>
                      <a:pt x="8236" y="8439"/>
                      <a:pt x="8642" y="6405"/>
                    </a:cubicBezTo>
                    <a:cubicBezTo>
                      <a:pt x="8134" y="5135"/>
                      <a:pt x="7575" y="4067"/>
                      <a:pt x="7270" y="3406"/>
                    </a:cubicBezTo>
                    <a:cubicBezTo>
                      <a:pt x="6863" y="2237"/>
                      <a:pt x="6355" y="1068"/>
                      <a:pt x="5745" y="0"/>
                    </a:cubicBezTo>
                    <a:close/>
                  </a:path>
                </a:pathLst>
              </a:custGeom>
              <a:solidFill>
                <a:srgbClr val="FFFFFF">
                  <a:alpha val="11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4"/>
              <p:cNvSpPr/>
              <p:nvPr/>
            </p:nvSpPr>
            <p:spPr>
              <a:xfrm>
                <a:off x="5260433" y="2558622"/>
                <a:ext cx="325924" cy="513723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14985" extrusionOk="0">
                    <a:moveTo>
                      <a:pt x="1525" y="0"/>
                    </a:moveTo>
                    <a:cubicBezTo>
                      <a:pt x="508" y="305"/>
                      <a:pt x="407" y="204"/>
                      <a:pt x="0" y="1119"/>
                    </a:cubicBezTo>
                    <a:cubicBezTo>
                      <a:pt x="2389" y="1576"/>
                      <a:pt x="3457" y="4982"/>
                      <a:pt x="4372" y="6863"/>
                    </a:cubicBezTo>
                    <a:cubicBezTo>
                      <a:pt x="5643" y="9405"/>
                      <a:pt x="7219" y="12099"/>
                      <a:pt x="7778" y="14946"/>
                    </a:cubicBezTo>
                    <a:cubicBezTo>
                      <a:pt x="7854" y="14971"/>
                      <a:pt x="7930" y="14984"/>
                      <a:pt x="8007" y="14984"/>
                    </a:cubicBezTo>
                    <a:cubicBezTo>
                      <a:pt x="8083" y="14984"/>
                      <a:pt x="8159" y="14971"/>
                      <a:pt x="8235" y="14946"/>
                    </a:cubicBezTo>
                    <a:cubicBezTo>
                      <a:pt x="8693" y="14794"/>
                      <a:pt x="9100" y="14488"/>
                      <a:pt x="9506" y="14183"/>
                    </a:cubicBezTo>
                    <a:cubicBezTo>
                      <a:pt x="8286" y="11845"/>
                      <a:pt x="7320" y="9405"/>
                      <a:pt x="6050" y="7117"/>
                    </a:cubicBezTo>
                    <a:cubicBezTo>
                      <a:pt x="4931" y="5033"/>
                      <a:pt x="3660" y="3050"/>
                      <a:pt x="2593" y="966"/>
                    </a:cubicBezTo>
                    <a:cubicBezTo>
                      <a:pt x="2237" y="610"/>
                      <a:pt x="1881" y="305"/>
                      <a:pt x="1525" y="0"/>
                    </a:cubicBezTo>
                    <a:close/>
                  </a:path>
                </a:pathLst>
              </a:custGeom>
              <a:solidFill>
                <a:srgbClr val="FFFFFF">
                  <a:alpha val="11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4"/>
              <p:cNvSpPr/>
              <p:nvPr/>
            </p:nvSpPr>
            <p:spPr>
              <a:xfrm>
                <a:off x="5236023" y="3720994"/>
                <a:ext cx="1075375" cy="983008"/>
              </a:xfrm>
              <a:custGeom>
                <a:avLst/>
                <a:gdLst/>
                <a:ahLst/>
                <a:cxnLst/>
                <a:rect l="l" t="t" r="r" b="b"/>
                <a:pathLst>
                  <a:path w="31367" h="28674" extrusionOk="0">
                    <a:moveTo>
                      <a:pt x="17337" y="4331"/>
                    </a:moveTo>
                    <a:cubicBezTo>
                      <a:pt x="20645" y="4331"/>
                      <a:pt x="23719" y="6338"/>
                      <a:pt x="25012" y="9508"/>
                    </a:cubicBezTo>
                    <a:cubicBezTo>
                      <a:pt x="26638" y="13778"/>
                      <a:pt x="24605" y="18557"/>
                      <a:pt x="20436" y="20336"/>
                    </a:cubicBezTo>
                    <a:cubicBezTo>
                      <a:pt x="19359" y="20784"/>
                      <a:pt x="18248" y="20996"/>
                      <a:pt x="17157" y="20996"/>
                    </a:cubicBezTo>
                    <a:cubicBezTo>
                      <a:pt x="13666" y="20996"/>
                      <a:pt x="10390" y="18828"/>
                      <a:pt x="9151" y="15303"/>
                    </a:cubicBezTo>
                    <a:cubicBezTo>
                      <a:pt x="7575" y="10982"/>
                      <a:pt x="10066" y="5390"/>
                      <a:pt x="14794" y="4526"/>
                    </a:cubicBezTo>
                    <a:cubicBezTo>
                      <a:pt x="14834" y="4513"/>
                      <a:pt x="14872" y="4506"/>
                      <a:pt x="14906" y="4506"/>
                    </a:cubicBezTo>
                    <a:cubicBezTo>
                      <a:pt x="15001" y="4506"/>
                      <a:pt x="15075" y="4553"/>
                      <a:pt x="15149" y="4628"/>
                    </a:cubicBezTo>
                    <a:cubicBezTo>
                      <a:pt x="15879" y="4427"/>
                      <a:pt x="16614" y="4331"/>
                      <a:pt x="17337" y="4331"/>
                    </a:cubicBezTo>
                    <a:close/>
                    <a:moveTo>
                      <a:pt x="17509" y="0"/>
                    </a:moveTo>
                    <a:cubicBezTo>
                      <a:pt x="13387" y="0"/>
                      <a:pt x="9348" y="1098"/>
                      <a:pt x="6863" y="4577"/>
                    </a:cubicBezTo>
                    <a:cubicBezTo>
                      <a:pt x="4982" y="7271"/>
                      <a:pt x="4271" y="10474"/>
                      <a:pt x="3203" y="13473"/>
                    </a:cubicBezTo>
                    <a:cubicBezTo>
                      <a:pt x="3254" y="13575"/>
                      <a:pt x="3305" y="13728"/>
                      <a:pt x="3254" y="13829"/>
                    </a:cubicBezTo>
                    <a:cubicBezTo>
                      <a:pt x="2644" y="15151"/>
                      <a:pt x="1424" y="16168"/>
                      <a:pt x="0" y="16524"/>
                    </a:cubicBezTo>
                    <a:cubicBezTo>
                      <a:pt x="1475" y="19472"/>
                      <a:pt x="2593" y="22471"/>
                      <a:pt x="4931" y="24962"/>
                    </a:cubicBezTo>
                    <a:cubicBezTo>
                      <a:pt x="6762" y="26843"/>
                      <a:pt x="9100" y="28165"/>
                      <a:pt x="11743" y="28622"/>
                    </a:cubicBezTo>
                    <a:cubicBezTo>
                      <a:pt x="13675" y="28622"/>
                      <a:pt x="15607" y="28673"/>
                      <a:pt x="17539" y="28673"/>
                    </a:cubicBezTo>
                    <a:lnTo>
                      <a:pt x="19166" y="28673"/>
                    </a:lnTo>
                    <a:cubicBezTo>
                      <a:pt x="25469" y="27555"/>
                      <a:pt x="29739" y="23183"/>
                      <a:pt x="31366" y="16371"/>
                    </a:cubicBezTo>
                    <a:cubicBezTo>
                      <a:pt x="30553" y="15812"/>
                      <a:pt x="29943" y="15049"/>
                      <a:pt x="29536" y="14134"/>
                    </a:cubicBezTo>
                    <a:cubicBezTo>
                      <a:pt x="29536" y="14083"/>
                      <a:pt x="29485" y="14033"/>
                      <a:pt x="29485" y="13982"/>
                    </a:cubicBezTo>
                    <a:cubicBezTo>
                      <a:pt x="28621" y="10779"/>
                      <a:pt x="28672" y="7627"/>
                      <a:pt x="26994" y="4679"/>
                    </a:cubicBezTo>
                    <a:cubicBezTo>
                      <a:pt x="25063" y="1324"/>
                      <a:pt x="21504" y="53"/>
                      <a:pt x="17793" y="2"/>
                    </a:cubicBezTo>
                    <a:cubicBezTo>
                      <a:pt x="17698" y="1"/>
                      <a:pt x="17604" y="0"/>
                      <a:pt x="175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4"/>
              <p:cNvSpPr/>
              <p:nvPr/>
            </p:nvSpPr>
            <p:spPr>
              <a:xfrm>
                <a:off x="2748984" y="3747186"/>
                <a:ext cx="149922" cy="135963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3966" extrusionOk="0">
                    <a:moveTo>
                      <a:pt x="4372" y="0"/>
                    </a:moveTo>
                    <a:cubicBezTo>
                      <a:pt x="2644" y="915"/>
                      <a:pt x="1119" y="2288"/>
                      <a:pt x="0" y="3966"/>
                    </a:cubicBezTo>
                    <a:cubicBezTo>
                      <a:pt x="610" y="3203"/>
                      <a:pt x="1271" y="2441"/>
                      <a:pt x="2034" y="1780"/>
                    </a:cubicBezTo>
                    <a:cubicBezTo>
                      <a:pt x="2745" y="1119"/>
                      <a:pt x="3559" y="509"/>
                      <a:pt x="4372" y="0"/>
                    </a:cubicBezTo>
                    <a:close/>
                  </a:path>
                </a:pathLst>
              </a:custGeom>
              <a:solidFill>
                <a:srgbClr val="3F6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4"/>
              <p:cNvSpPr/>
              <p:nvPr/>
            </p:nvSpPr>
            <p:spPr>
              <a:xfrm>
                <a:off x="2494531" y="4168926"/>
                <a:ext cx="691913" cy="488007"/>
              </a:xfrm>
              <a:custGeom>
                <a:avLst/>
                <a:gdLst/>
                <a:ahLst/>
                <a:cxnLst/>
                <a:rect l="l" t="t" r="r" b="b"/>
                <a:pathLst>
                  <a:path w="20182" h="14235" extrusionOk="0">
                    <a:moveTo>
                      <a:pt x="3813" y="1"/>
                    </a:moveTo>
                    <a:cubicBezTo>
                      <a:pt x="2745" y="916"/>
                      <a:pt x="1373" y="1526"/>
                      <a:pt x="0" y="1678"/>
                    </a:cubicBezTo>
                    <a:cubicBezTo>
                      <a:pt x="915" y="5593"/>
                      <a:pt x="2440" y="8694"/>
                      <a:pt x="5846" y="11032"/>
                    </a:cubicBezTo>
                    <a:cubicBezTo>
                      <a:pt x="8998" y="13066"/>
                      <a:pt x="12607" y="14133"/>
                      <a:pt x="16318" y="14235"/>
                    </a:cubicBezTo>
                    <a:lnTo>
                      <a:pt x="17539" y="14235"/>
                    </a:lnTo>
                    <a:cubicBezTo>
                      <a:pt x="18403" y="14235"/>
                      <a:pt x="19318" y="14133"/>
                      <a:pt x="20182" y="13981"/>
                    </a:cubicBezTo>
                    <a:lnTo>
                      <a:pt x="20182" y="13981"/>
                    </a:lnTo>
                    <a:cubicBezTo>
                      <a:pt x="19608" y="14034"/>
                      <a:pt x="19033" y="14061"/>
                      <a:pt x="18460" y="14061"/>
                    </a:cubicBezTo>
                    <a:cubicBezTo>
                      <a:pt x="12491" y="14061"/>
                      <a:pt x="6760" y="11138"/>
                      <a:pt x="4626" y="4830"/>
                    </a:cubicBezTo>
                    <a:cubicBezTo>
                      <a:pt x="4067" y="3305"/>
                      <a:pt x="3813" y="1627"/>
                      <a:pt x="3813" y="1"/>
                    </a:cubicBezTo>
                    <a:close/>
                  </a:path>
                </a:pathLst>
              </a:custGeom>
              <a:solidFill>
                <a:srgbClr val="000000">
                  <a:alpha val="2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4"/>
              <p:cNvSpPr/>
              <p:nvPr/>
            </p:nvSpPr>
            <p:spPr>
              <a:xfrm>
                <a:off x="5236023" y="4226451"/>
                <a:ext cx="932447" cy="477551"/>
              </a:xfrm>
              <a:custGeom>
                <a:avLst/>
                <a:gdLst/>
                <a:ahLst/>
                <a:cxnLst/>
                <a:rect l="l" t="t" r="r" b="b"/>
                <a:pathLst>
                  <a:path w="27198" h="13930" extrusionOk="0">
                    <a:moveTo>
                      <a:pt x="2745" y="0"/>
                    </a:moveTo>
                    <a:cubicBezTo>
                      <a:pt x="2034" y="864"/>
                      <a:pt x="1068" y="1475"/>
                      <a:pt x="0" y="1780"/>
                    </a:cubicBezTo>
                    <a:cubicBezTo>
                      <a:pt x="1475" y="4728"/>
                      <a:pt x="2593" y="7727"/>
                      <a:pt x="4931" y="10218"/>
                    </a:cubicBezTo>
                    <a:cubicBezTo>
                      <a:pt x="6762" y="12099"/>
                      <a:pt x="9100" y="13421"/>
                      <a:pt x="11743" y="13878"/>
                    </a:cubicBezTo>
                    <a:cubicBezTo>
                      <a:pt x="13675" y="13878"/>
                      <a:pt x="15607" y="13929"/>
                      <a:pt x="17539" y="13929"/>
                    </a:cubicBezTo>
                    <a:lnTo>
                      <a:pt x="19166" y="13929"/>
                    </a:lnTo>
                    <a:cubicBezTo>
                      <a:pt x="22216" y="13421"/>
                      <a:pt x="25012" y="11947"/>
                      <a:pt x="27198" y="9710"/>
                    </a:cubicBezTo>
                    <a:lnTo>
                      <a:pt x="27198" y="9710"/>
                    </a:lnTo>
                    <a:cubicBezTo>
                      <a:pt x="25113" y="10777"/>
                      <a:pt x="22826" y="11489"/>
                      <a:pt x="20436" y="11693"/>
                    </a:cubicBezTo>
                    <a:cubicBezTo>
                      <a:pt x="19629" y="11782"/>
                      <a:pt x="18810" y="11829"/>
                      <a:pt x="17988" y="11829"/>
                    </a:cubicBezTo>
                    <a:cubicBezTo>
                      <a:pt x="12756" y="11829"/>
                      <a:pt x="7432" y="9938"/>
                      <a:pt x="4576" y="5236"/>
                    </a:cubicBezTo>
                    <a:cubicBezTo>
                      <a:pt x="3610" y="3610"/>
                      <a:pt x="2949" y="1830"/>
                      <a:pt x="2745" y="0"/>
                    </a:cubicBezTo>
                    <a:close/>
                  </a:path>
                </a:pathLst>
              </a:custGeom>
              <a:solidFill>
                <a:srgbClr val="000000">
                  <a:alpha val="2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4"/>
              <p:cNvSpPr/>
              <p:nvPr/>
            </p:nvSpPr>
            <p:spPr>
              <a:xfrm>
                <a:off x="5535799" y="3902999"/>
                <a:ext cx="576891" cy="497058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4499" extrusionOk="0">
                    <a:moveTo>
                      <a:pt x="8175" y="3508"/>
                    </a:moveTo>
                    <a:cubicBezTo>
                      <a:pt x="8295" y="3508"/>
                      <a:pt x="8417" y="3518"/>
                      <a:pt x="8541" y="3538"/>
                    </a:cubicBezTo>
                    <a:cubicBezTo>
                      <a:pt x="8616" y="3532"/>
                      <a:pt x="8691" y="3530"/>
                      <a:pt x="8765" y="3530"/>
                    </a:cubicBezTo>
                    <a:cubicBezTo>
                      <a:pt x="10633" y="3530"/>
                      <a:pt x="11990" y="5342"/>
                      <a:pt x="11794" y="7249"/>
                    </a:cubicBezTo>
                    <a:cubicBezTo>
                      <a:pt x="11552" y="9189"/>
                      <a:pt x="9922" y="10666"/>
                      <a:pt x="7963" y="10666"/>
                    </a:cubicBezTo>
                    <a:cubicBezTo>
                      <a:pt x="7868" y="10666"/>
                      <a:pt x="7773" y="10662"/>
                      <a:pt x="7676" y="10655"/>
                    </a:cubicBezTo>
                    <a:cubicBezTo>
                      <a:pt x="3122" y="10313"/>
                      <a:pt x="5030" y="3508"/>
                      <a:pt x="8175" y="3508"/>
                    </a:cubicBezTo>
                    <a:close/>
                    <a:moveTo>
                      <a:pt x="8207" y="1"/>
                    </a:moveTo>
                    <a:cubicBezTo>
                      <a:pt x="7259" y="1"/>
                      <a:pt x="6289" y="152"/>
                      <a:pt x="5338" y="437"/>
                    </a:cubicBezTo>
                    <a:cubicBezTo>
                      <a:pt x="2186" y="2369"/>
                      <a:pt x="0" y="5318"/>
                      <a:pt x="1220" y="9334"/>
                    </a:cubicBezTo>
                    <a:cubicBezTo>
                      <a:pt x="2198" y="12471"/>
                      <a:pt x="5104" y="14499"/>
                      <a:pt x="8260" y="14499"/>
                    </a:cubicBezTo>
                    <a:cubicBezTo>
                      <a:pt x="9042" y="14499"/>
                      <a:pt x="9838" y="14374"/>
                      <a:pt x="10625" y="14112"/>
                    </a:cubicBezTo>
                    <a:cubicBezTo>
                      <a:pt x="14895" y="12790"/>
                      <a:pt x="16827" y="7605"/>
                      <a:pt x="14692" y="3742"/>
                    </a:cubicBezTo>
                    <a:cubicBezTo>
                      <a:pt x="13239" y="1135"/>
                      <a:pt x="10804" y="1"/>
                      <a:pt x="8207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4"/>
              <p:cNvSpPr/>
              <p:nvPr/>
            </p:nvSpPr>
            <p:spPr>
              <a:xfrm>
                <a:off x="2558984" y="2301883"/>
                <a:ext cx="4202045" cy="1713733"/>
              </a:xfrm>
              <a:custGeom>
                <a:avLst/>
                <a:gdLst/>
                <a:ahLst/>
                <a:cxnLst/>
                <a:rect l="l" t="t" r="r" b="b"/>
                <a:pathLst>
                  <a:path w="122567" h="49989" extrusionOk="0">
                    <a:moveTo>
                      <a:pt x="99342" y="25632"/>
                    </a:moveTo>
                    <a:cubicBezTo>
                      <a:pt x="99355" y="25632"/>
                      <a:pt x="99370" y="25634"/>
                      <a:pt x="99386" y="25638"/>
                    </a:cubicBezTo>
                    <a:cubicBezTo>
                      <a:pt x="100453" y="25790"/>
                      <a:pt x="101521" y="26044"/>
                      <a:pt x="102588" y="26349"/>
                    </a:cubicBezTo>
                    <a:cubicBezTo>
                      <a:pt x="103097" y="26502"/>
                      <a:pt x="103910" y="26604"/>
                      <a:pt x="104317" y="27061"/>
                    </a:cubicBezTo>
                    <a:cubicBezTo>
                      <a:pt x="104825" y="27722"/>
                      <a:pt x="104368" y="28383"/>
                      <a:pt x="103656" y="28535"/>
                    </a:cubicBezTo>
                    <a:cubicBezTo>
                      <a:pt x="102995" y="28535"/>
                      <a:pt x="102334" y="28434"/>
                      <a:pt x="101724" y="28230"/>
                    </a:cubicBezTo>
                    <a:cubicBezTo>
                      <a:pt x="100758" y="27976"/>
                      <a:pt x="99843" y="27620"/>
                      <a:pt x="98928" y="27264"/>
                    </a:cubicBezTo>
                    <a:cubicBezTo>
                      <a:pt x="98369" y="27061"/>
                      <a:pt x="97454" y="26451"/>
                      <a:pt x="98267" y="25943"/>
                    </a:cubicBezTo>
                    <a:cubicBezTo>
                      <a:pt x="98295" y="25929"/>
                      <a:pt x="98325" y="25923"/>
                      <a:pt x="98355" y="25923"/>
                    </a:cubicBezTo>
                    <a:cubicBezTo>
                      <a:pt x="98544" y="25923"/>
                      <a:pt x="98748" y="26174"/>
                      <a:pt x="98572" y="26349"/>
                    </a:cubicBezTo>
                    <a:cubicBezTo>
                      <a:pt x="98572" y="26349"/>
                      <a:pt x="100657" y="27214"/>
                      <a:pt x="100860" y="27264"/>
                    </a:cubicBezTo>
                    <a:cubicBezTo>
                      <a:pt x="101521" y="27569"/>
                      <a:pt x="102283" y="27722"/>
                      <a:pt x="102995" y="27773"/>
                    </a:cubicBezTo>
                    <a:cubicBezTo>
                      <a:pt x="103758" y="27722"/>
                      <a:pt x="103148" y="27315"/>
                      <a:pt x="102792" y="27112"/>
                    </a:cubicBezTo>
                    <a:cubicBezTo>
                      <a:pt x="102385" y="26909"/>
                      <a:pt x="101927" y="26807"/>
                      <a:pt x="101470" y="26705"/>
                    </a:cubicBezTo>
                    <a:cubicBezTo>
                      <a:pt x="100758" y="26451"/>
                      <a:pt x="100047" y="26197"/>
                      <a:pt x="99284" y="25943"/>
                    </a:cubicBezTo>
                    <a:cubicBezTo>
                      <a:pt x="99143" y="25896"/>
                      <a:pt x="99176" y="25632"/>
                      <a:pt x="99342" y="25632"/>
                    </a:cubicBezTo>
                    <a:close/>
                    <a:moveTo>
                      <a:pt x="105547" y="27559"/>
                    </a:moveTo>
                    <a:cubicBezTo>
                      <a:pt x="105676" y="27559"/>
                      <a:pt x="105784" y="27692"/>
                      <a:pt x="105740" y="27824"/>
                    </a:cubicBezTo>
                    <a:cubicBezTo>
                      <a:pt x="105639" y="28027"/>
                      <a:pt x="105588" y="28281"/>
                      <a:pt x="105689" y="28535"/>
                    </a:cubicBezTo>
                    <a:cubicBezTo>
                      <a:pt x="105791" y="28840"/>
                      <a:pt x="106045" y="29095"/>
                      <a:pt x="106299" y="29196"/>
                    </a:cubicBezTo>
                    <a:cubicBezTo>
                      <a:pt x="106418" y="29236"/>
                      <a:pt x="106576" y="29268"/>
                      <a:pt x="106730" y="29268"/>
                    </a:cubicBezTo>
                    <a:cubicBezTo>
                      <a:pt x="106971" y="29268"/>
                      <a:pt x="107203" y="29190"/>
                      <a:pt x="107265" y="28942"/>
                    </a:cubicBezTo>
                    <a:cubicBezTo>
                      <a:pt x="107316" y="28637"/>
                      <a:pt x="107011" y="28535"/>
                      <a:pt x="106808" y="28535"/>
                    </a:cubicBezTo>
                    <a:cubicBezTo>
                      <a:pt x="106604" y="28535"/>
                      <a:pt x="106503" y="28281"/>
                      <a:pt x="106604" y="28129"/>
                    </a:cubicBezTo>
                    <a:cubicBezTo>
                      <a:pt x="106744" y="27974"/>
                      <a:pt x="106912" y="27909"/>
                      <a:pt x="107082" y="27909"/>
                    </a:cubicBezTo>
                    <a:cubicBezTo>
                      <a:pt x="107470" y="27909"/>
                      <a:pt x="107871" y="28248"/>
                      <a:pt x="107977" y="28637"/>
                    </a:cubicBezTo>
                    <a:cubicBezTo>
                      <a:pt x="108079" y="29247"/>
                      <a:pt x="107621" y="29857"/>
                      <a:pt x="106960" y="29959"/>
                    </a:cubicBezTo>
                    <a:cubicBezTo>
                      <a:pt x="106920" y="29962"/>
                      <a:pt x="106880" y="29963"/>
                      <a:pt x="106840" y="29963"/>
                    </a:cubicBezTo>
                    <a:cubicBezTo>
                      <a:pt x="106170" y="29963"/>
                      <a:pt x="105520" y="29566"/>
                      <a:pt x="105232" y="28942"/>
                    </a:cubicBezTo>
                    <a:cubicBezTo>
                      <a:pt x="104978" y="28535"/>
                      <a:pt x="104927" y="27773"/>
                      <a:pt x="105486" y="27569"/>
                    </a:cubicBezTo>
                    <a:cubicBezTo>
                      <a:pt x="105506" y="27563"/>
                      <a:pt x="105527" y="27559"/>
                      <a:pt x="105547" y="27559"/>
                    </a:cubicBezTo>
                    <a:close/>
                    <a:moveTo>
                      <a:pt x="118144" y="37838"/>
                    </a:moveTo>
                    <a:cubicBezTo>
                      <a:pt x="119008" y="37991"/>
                      <a:pt x="119263" y="39414"/>
                      <a:pt x="119517" y="40126"/>
                    </a:cubicBezTo>
                    <a:cubicBezTo>
                      <a:pt x="120076" y="41651"/>
                      <a:pt x="120432" y="43227"/>
                      <a:pt x="120534" y="44905"/>
                    </a:cubicBezTo>
                    <a:cubicBezTo>
                      <a:pt x="120618" y="46046"/>
                      <a:pt x="120456" y="48489"/>
                      <a:pt x="119083" y="48489"/>
                    </a:cubicBezTo>
                    <a:cubicBezTo>
                      <a:pt x="118806" y="48489"/>
                      <a:pt x="118478" y="48389"/>
                      <a:pt x="118093" y="48158"/>
                    </a:cubicBezTo>
                    <a:cubicBezTo>
                      <a:pt x="115768" y="46743"/>
                      <a:pt x="114599" y="37888"/>
                      <a:pt x="117784" y="37888"/>
                    </a:cubicBezTo>
                    <a:cubicBezTo>
                      <a:pt x="117803" y="37888"/>
                      <a:pt x="117821" y="37889"/>
                      <a:pt x="117839" y="37889"/>
                    </a:cubicBezTo>
                    <a:cubicBezTo>
                      <a:pt x="117941" y="37838"/>
                      <a:pt x="118043" y="37838"/>
                      <a:pt x="118144" y="37838"/>
                    </a:cubicBezTo>
                    <a:close/>
                    <a:moveTo>
                      <a:pt x="54479" y="0"/>
                    </a:moveTo>
                    <a:cubicBezTo>
                      <a:pt x="48450" y="0"/>
                      <a:pt x="42513" y="817"/>
                      <a:pt x="37518" y="2101"/>
                    </a:cubicBezTo>
                    <a:cubicBezTo>
                      <a:pt x="28012" y="4541"/>
                      <a:pt x="19115" y="9269"/>
                      <a:pt x="12151" y="16335"/>
                    </a:cubicBezTo>
                    <a:cubicBezTo>
                      <a:pt x="6152" y="22435"/>
                      <a:pt x="2339" y="29705"/>
                      <a:pt x="1" y="37787"/>
                    </a:cubicBezTo>
                    <a:cubicBezTo>
                      <a:pt x="204" y="37584"/>
                      <a:pt x="408" y="37330"/>
                      <a:pt x="611" y="37127"/>
                    </a:cubicBezTo>
                    <a:cubicBezTo>
                      <a:pt x="1984" y="35551"/>
                      <a:pt x="3661" y="34178"/>
                      <a:pt x="5491" y="33161"/>
                    </a:cubicBezTo>
                    <a:cubicBezTo>
                      <a:pt x="6101" y="27214"/>
                      <a:pt x="10321" y="21266"/>
                      <a:pt x="14489" y="17199"/>
                    </a:cubicBezTo>
                    <a:cubicBezTo>
                      <a:pt x="19471" y="12369"/>
                      <a:pt x="25877" y="9116"/>
                      <a:pt x="32485" y="7083"/>
                    </a:cubicBezTo>
                    <a:cubicBezTo>
                      <a:pt x="38506" y="5191"/>
                      <a:pt x="44821" y="4502"/>
                      <a:pt x="51139" y="4502"/>
                    </a:cubicBezTo>
                    <a:cubicBezTo>
                      <a:pt x="53142" y="4502"/>
                      <a:pt x="55146" y="4571"/>
                      <a:pt x="57141" y="4693"/>
                    </a:cubicBezTo>
                    <a:cubicBezTo>
                      <a:pt x="60954" y="4795"/>
                      <a:pt x="64766" y="5202"/>
                      <a:pt x="68579" y="5862"/>
                    </a:cubicBezTo>
                    <a:cubicBezTo>
                      <a:pt x="71222" y="6320"/>
                      <a:pt x="73968" y="7184"/>
                      <a:pt x="75544" y="9472"/>
                    </a:cubicBezTo>
                    <a:cubicBezTo>
                      <a:pt x="75645" y="9523"/>
                      <a:pt x="75645" y="9675"/>
                      <a:pt x="75544" y="9777"/>
                    </a:cubicBezTo>
                    <a:cubicBezTo>
                      <a:pt x="78289" y="13895"/>
                      <a:pt x="80678" y="19893"/>
                      <a:pt x="80983" y="24723"/>
                    </a:cubicBezTo>
                    <a:cubicBezTo>
                      <a:pt x="80983" y="24875"/>
                      <a:pt x="80881" y="24977"/>
                      <a:pt x="80780" y="24977"/>
                    </a:cubicBezTo>
                    <a:cubicBezTo>
                      <a:pt x="80475" y="25892"/>
                      <a:pt x="79966" y="26705"/>
                      <a:pt x="79356" y="27417"/>
                    </a:cubicBezTo>
                    <a:cubicBezTo>
                      <a:pt x="78797" y="28129"/>
                      <a:pt x="78136" y="28688"/>
                      <a:pt x="77323" y="29044"/>
                    </a:cubicBezTo>
                    <a:cubicBezTo>
                      <a:pt x="77882" y="30518"/>
                      <a:pt x="78289" y="32043"/>
                      <a:pt x="78543" y="33619"/>
                    </a:cubicBezTo>
                    <a:cubicBezTo>
                      <a:pt x="79000" y="35042"/>
                      <a:pt x="79255" y="36567"/>
                      <a:pt x="79407" y="38042"/>
                    </a:cubicBezTo>
                    <a:cubicBezTo>
                      <a:pt x="82966" y="34432"/>
                      <a:pt x="87643" y="32145"/>
                      <a:pt x="92675" y="31535"/>
                    </a:cubicBezTo>
                    <a:cubicBezTo>
                      <a:pt x="93427" y="31446"/>
                      <a:pt x="94186" y="31403"/>
                      <a:pt x="94947" y="31403"/>
                    </a:cubicBezTo>
                    <a:cubicBezTo>
                      <a:pt x="105154" y="31403"/>
                      <a:pt x="115834" y="39155"/>
                      <a:pt x="116212" y="49988"/>
                    </a:cubicBezTo>
                    <a:cubicBezTo>
                      <a:pt x="117031" y="49914"/>
                      <a:pt x="117850" y="49867"/>
                      <a:pt x="118689" y="49867"/>
                    </a:cubicBezTo>
                    <a:cubicBezTo>
                      <a:pt x="118996" y="49867"/>
                      <a:pt x="119305" y="49873"/>
                      <a:pt x="119618" y="49886"/>
                    </a:cubicBezTo>
                    <a:cubicBezTo>
                      <a:pt x="120584" y="49886"/>
                      <a:pt x="121601" y="49785"/>
                      <a:pt x="122567" y="49734"/>
                    </a:cubicBezTo>
                    <a:cubicBezTo>
                      <a:pt x="122211" y="46277"/>
                      <a:pt x="121449" y="42871"/>
                      <a:pt x="120330" y="39618"/>
                    </a:cubicBezTo>
                    <a:cubicBezTo>
                      <a:pt x="119313" y="36923"/>
                      <a:pt x="117687" y="34432"/>
                      <a:pt x="116721" y="31738"/>
                    </a:cubicBezTo>
                    <a:cubicBezTo>
                      <a:pt x="112806" y="28790"/>
                      <a:pt x="108282" y="27315"/>
                      <a:pt x="103605" y="25892"/>
                    </a:cubicBezTo>
                    <a:cubicBezTo>
                      <a:pt x="99081" y="24519"/>
                      <a:pt x="94200" y="24062"/>
                      <a:pt x="89778" y="22588"/>
                    </a:cubicBezTo>
                    <a:cubicBezTo>
                      <a:pt x="89651" y="22693"/>
                      <a:pt x="89497" y="22746"/>
                      <a:pt x="89346" y="22746"/>
                    </a:cubicBezTo>
                    <a:cubicBezTo>
                      <a:pt x="89135" y="22746"/>
                      <a:pt x="88930" y="22643"/>
                      <a:pt x="88812" y="22435"/>
                    </a:cubicBezTo>
                    <a:lnTo>
                      <a:pt x="88710" y="22232"/>
                    </a:lnTo>
                    <a:cubicBezTo>
                      <a:pt x="87639" y="23196"/>
                      <a:pt x="86691" y="23598"/>
                      <a:pt x="85842" y="23598"/>
                    </a:cubicBezTo>
                    <a:cubicBezTo>
                      <a:pt x="83021" y="23598"/>
                      <a:pt x="81287" y="19175"/>
                      <a:pt x="79763" y="16284"/>
                    </a:cubicBezTo>
                    <a:cubicBezTo>
                      <a:pt x="78797" y="14454"/>
                      <a:pt x="76255" y="11200"/>
                      <a:pt x="76865" y="9014"/>
                    </a:cubicBezTo>
                    <a:cubicBezTo>
                      <a:pt x="77221" y="7642"/>
                      <a:pt x="78492" y="7083"/>
                      <a:pt x="79814" y="7032"/>
                    </a:cubicBezTo>
                    <a:cubicBezTo>
                      <a:pt x="73197" y="1923"/>
                      <a:pt x="63729" y="0"/>
                      <a:pt x="54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4"/>
              <p:cNvSpPr/>
              <p:nvPr/>
            </p:nvSpPr>
            <p:spPr>
              <a:xfrm>
                <a:off x="2558984" y="2671891"/>
                <a:ext cx="639643" cy="925456"/>
              </a:xfrm>
              <a:custGeom>
                <a:avLst/>
                <a:gdLst/>
                <a:ahLst/>
                <a:cxnLst/>
                <a:rect l="l" t="t" r="r" b="b"/>
                <a:pathLst>
                  <a:path w="18658" h="26995" extrusionOk="0">
                    <a:moveTo>
                      <a:pt x="18658" y="1"/>
                    </a:moveTo>
                    <a:lnTo>
                      <a:pt x="18658" y="1"/>
                    </a:lnTo>
                    <a:cubicBezTo>
                      <a:pt x="16319" y="1627"/>
                      <a:pt x="14133" y="3508"/>
                      <a:pt x="12151" y="5491"/>
                    </a:cubicBezTo>
                    <a:cubicBezTo>
                      <a:pt x="6152" y="11642"/>
                      <a:pt x="2339" y="18912"/>
                      <a:pt x="1" y="26994"/>
                    </a:cubicBezTo>
                    <a:cubicBezTo>
                      <a:pt x="204" y="26740"/>
                      <a:pt x="408" y="26537"/>
                      <a:pt x="611" y="26334"/>
                    </a:cubicBezTo>
                    <a:cubicBezTo>
                      <a:pt x="1984" y="24758"/>
                      <a:pt x="3661" y="23385"/>
                      <a:pt x="5491" y="22368"/>
                    </a:cubicBezTo>
                    <a:cubicBezTo>
                      <a:pt x="6101" y="16522"/>
                      <a:pt x="10168" y="10676"/>
                      <a:pt x="14235" y="6609"/>
                    </a:cubicBezTo>
                    <a:cubicBezTo>
                      <a:pt x="14438" y="6203"/>
                      <a:pt x="14642" y="5796"/>
                      <a:pt x="14845" y="5389"/>
                    </a:cubicBezTo>
                    <a:cubicBezTo>
                      <a:pt x="15862" y="3457"/>
                      <a:pt x="17133" y="1627"/>
                      <a:pt x="18658" y="1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4"/>
              <p:cNvSpPr/>
              <p:nvPr/>
            </p:nvSpPr>
            <p:spPr>
              <a:xfrm>
                <a:off x="5258684" y="3290067"/>
                <a:ext cx="1500630" cy="727262"/>
              </a:xfrm>
              <a:custGeom>
                <a:avLst/>
                <a:gdLst/>
                <a:ahLst/>
                <a:cxnLst/>
                <a:rect l="l" t="t" r="r" b="b"/>
                <a:pathLst>
                  <a:path w="43771" h="21214" extrusionOk="0">
                    <a:moveTo>
                      <a:pt x="16409" y="0"/>
                    </a:moveTo>
                    <a:cubicBezTo>
                      <a:pt x="10494" y="0"/>
                      <a:pt x="4686" y="1932"/>
                      <a:pt x="0" y="5607"/>
                    </a:cubicBezTo>
                    <a:cubicBezTo>
                      <a:pt x="305" y="6777"/>
                      <a:pt x="509" y="8047"/>
                      <a:pt x="610" y="9268"/>
                    </a:cubicBezTo>
                    <a:cubicBezTo>
                      <a:pt x="4169" y="5658"/>
                      <a:pt x="8846" y="3371"/>
                      <a:pt x="13878" y="2760"/>
                    </a:cubicBezTo>
                    <a:cubicBezTo>
                      <a:pt x="14634" y="2672"/>
                      <a:pt x="15396" y="2629"/>
                      <a:pt x="16160" y="2629"/>
                    </a:cubicBezTo>
                    <a:cubicBezTo>
                      <a:pt x="26401" y="2629"/>
                      <a:pt x="37037" y="10381"/>
                      <a:pt x="37416" y="21214"/>
                    </a:cubicBezTo>
                    <a:cubicBezTo>
                      <a:pt x="38125" y="21117"/>
                      <a:pt x="38834" y="21082"/>
                      <a:pt x="39556" y="21082"/>
                    </a:cubicBezTo>
                    <a:cubicBezTo>
                      <a:pt x="39972" y="21082"/>
                      <a:pt x="40394" y="21094"/>
                      <a:pt x="40822" y="21112"/>
                    </a:cubicBezTo>
                    <a:cubicBezTo>
                      <a:pt x="41788" y="21112"/>
                      <a:pt x="42804" y="20960"/>
                      <a:pt x="43770" y="20909"/>
                    </a:cubicBezTo>
                    <a:cubicBezTo>
                      <a:pt x="43618" y="19638"/>
                      <a:pt x="43465" y="18469"/>
                      <a:pt x="43211" y="17249"/>
                    </a:cubicBezTo>
                    <a:cubicBezTo>
                      <a:pt x="43008" y="17503"/>
                      <a:pt x="42804" y="17706"/>
                      <a:pt x="42550" y="17859"/>
                    </a:cubicBezTo>
                    <a:cubicBezTo>
                      <a:pt x="42245" y="18062"/>
                      <a:pt x="41940" y="18164"/>
                      <a:pt x="41635" y="18215"/>
                    </a:cubicBezTo>
                    <a:cubicBezTo>
                      <a:pt x="41453" y="19017"/>
                      <a:pt x="41061" y="19663"/>
                      <a:pt x="40347" y="19663"/>
                    </a:cubicBezTo>
                    <a:cubicBezTo>
                      <a:pt x="40066" y="19663"/>
                      <a:pt x="39735" y="19563"/>
                      <a:pt x="39347" y="19333"/>
                    </a:cubicBezTo>
                    <a:cubicBezTo>
                      <a:pt x="37975" y="18469"/>
                      <a:pt x="36958" y="14656"/>
                      <a:pt x="37161" y="11911"/>
                    </a:cubicBezTo>
                    <a:cubicBezTo>
                      <a:pt x="36755" y="10793"/>
                      <a:pt x="36145" y="9725"/>
                      <a:pt x="35331" y="8810"/>
                    </a:cubicBezTo>
                    <a:cubicBezTo>
                      <a:pt x="31061" y="4387"/>
                      <a:pt x="24554" y="625"/>
                      <a:pt x="18301" y="66"/>
                    </a:cubicBezTo>
                    <a:cubicBezTo>
                      <a:pt x="17670" y="22"/>
                      <a:pt x="17039" y="0"/>
                      <a:pt x="16409" y="0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4"/>
              <p:cNvSpPr/>
              <p:nvPr/>
            </p:nvSpPr>
            <p:spPr>
              <a:xfrm>
                <a:off x="6560572" y="3630421"/>
                <a:ext cx="11999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3500" h="8007" extrusionOk="0">
                    <a:moveTo>
                      <a:pt x="967" y="0"/>
                    </a:moveTo>
                    <a:cubicBezTo>
                      <a:pt x="1" y="763"/>
                      <a:pt x="52" y="3203"/>
                      <a:pt x="153" y="4016"/>
                    </a:cubicBezTo>
                    <a:cubicBezTo>
                      <a:pt x="204" y="4830"/>
                      <a:pt x="509" y="7372"/>
                      <a:pt x="1272" y="7778"/>
                    </a:cubicBezTo>
                    <a:cubicBezTo>
                      <a:pt x="1582" y="7936"/>
                      <a:pt x="1836" y="8006"/>
                      <a:pt x="2043" y="8006"/>
                    </a:cubicBezTo>
                    <a:cubicBezTo>
                      <a:pt x="3499" y="8006"/>
                      <a:pt x="2625" y="4544"/>
                      <a:pt x="2492" y="3966"/>
                    </a:cubicBezTo>
                    <a:cubicBezTo>
                      <a:pt x="2339" y="3254"/>
                      <a:pt x="1729" y="255"/>
                      <a:pt x="1170" y="102"/>
                    </a:cubicBezTo>
                    <a:cubicBezTo>
                      <a:pt x="1068" y="51"/>
                      <a:pt x="1018" y="51"/>
                      <a:pt x="967" y="0"/>
                    </a:cubicBezTo>
                    <a:close/>
                  </a:path>
                </a:pathLst>
              </a:custGeom>
              <a:solidFill>
                <a:srgbClr val="CE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4"/>
              <p:cNvSpPr/>
              <p:nvPr/>
            </p:nvSpPr>
            <p:spPr>
              <a:xfrm>
                <a:off x="2555693" y="3588185"/>
                <a:ext cx="141043" cy="135895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3964" extrusionOk="0">
                    <a:moveTo>
                      <a:pt x="3463" y="1"/>
                    </a:moveTo>
                    <a:cubicBezTo>
                      <a:pt x="2262" y="1"/>
                      <a:pt x="1583" y="2338"/>
                      <a:pt x="605" y="2757"/>
                    </a:cubicBezTo>
                    <a:cubicBezTo>
                      <a:pt x="0" y="3103"/>
                      <a:pt x="387" y="3963"/>
                      <a:pt x="954" y="3963"/>
                    </a:cubicBezTo>
                    <a:cubicBezTo>
                      <a:pt x="1054" y="3963"/>
                      <a:pt x="1160" y="3937"/>
                      <a:pt x="1266" y="3876"/>
                    </a:cubicBezTo>
                    <a:cubicBezTo>
                      <a:pt x="1927" y="3469"/>
                      <a:pt x="2435" y="2910"/>
                      <a:pt x="2791" y="2249"/>
                    </a:cubicBezTo>
                    <a:cubicBezTo>
                      <a:pt x="2944" y="1893"/>
                      <a:pt x="3147" y="1588"/>
                      <a:pt x="3401" y="1334"/>
                    </a:cubicBezTo>
                    <a:cubicBezTo>
                      <a:pt x="3656" y="1080"/>
                      <a:pt x="3859" y="826"/>
                      <a:pt x="4062" y="521"/>
                    </a:cubicBezTo>
                    <a:cubicBezTo>
                      <a:pt x="4113" y="317"/>
                      <a:pt x="4011" y="114"/>
                      <a:pt x="3808" y="63"/>
                    </a:cubicBezTo>
                    <a:cubicBezTo>
                      <a:pt x="3688" y="20"/>
                      <a:pt x="3573" y="1"/>
                      <a:pt x="34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4"/>
              <p:cNvSpPr/>
              <p:nvPr/>
            </p:nvSpPr>
            <p:spPr>
              <a:xfrm>
                <a:off x="2736779" y="3533882"/>
                <a:ext cx="55814" cy="50909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485" extrusionOk="0">
                    <a:moveTo>
                      <a:pt x="808" y="0"/>
                    </a:moveTo>
                    <a:cubicBezTo>
                      <a:pt x="717" y="0"/>
                      <a:pt x="628" y="26"/>
                      <a:pt x="559" y="71"/>
                    </a:cubicBezTo>
                    <a:cubicBezTo>
                      <a:pt x="407" y="122"/>
                      <a:pt x="254" y="173"/>
                      <a:pt x="153" y="275"/>
                    </a:cubicBezTo>
                    <a:cubicBezTo>
                      <a:pt x="0" y="478"/>
                      <a:pt x="0" y="732"/>
                      <a:pt x="153" y="935"/>
                    </a:cubicBezTo>
                    <a:lnTo>
                      <a:pt x="153" y="1088"/>
                    </a:lnTo>
                    <a:cubicBezTo>
                      <a:pt x="223" y="1335"/>
                      <a:pt x="441" y="1484"/>
                      <a:pt x="669" y="1484"/>
                    </a:cubicBezTo>
                    <a:cubicBezTo>
                      <a:pt x="770" y="1484"/>
                      <a:pt x="873" y="1455"/>
                      <a:pt x="966" y="1393"/>
                    </a:cubicBezTo>
                    <a:cubicBezTo>
                      <a:pt x="1271" y="1190"/>
                      <a:pt x="1627" y="732"/>
                      <a:pt x="1373" y="376"/>
                    </a:cubicBezTo>
                    <a:cubicBezTo>
                      <a:pt x="1322" y="275"/>
                      <a:pt x="1271" y="224"/>
                      <a:pt x="1220" y="173"/>
                    </a:cubicBezTo>
                    <a:lnTo>
                      <a:pt x="1119" y="122"/>
                    </a:lnTo>
                    <a:cubicBezTo>
                      <a:pt x="1035" y="38"/>
                      <a:pt x="920" y="0"/>
                      <a:pt x="8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4"/>
              <p:cNvSpPr/>
              <p:nvPr/>
            </p:nvSpPr>
            <p:spPr>
              <a:xfrm>
                <a:off x="3211813" y="3929224"/>
                <a:ext cx="116942" cy="277069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8082" extrusionOk="0">
                    <a:moveTo>
                      <a:pt x="145" y="0"/>
                    </a:moveTo>
                    <a:cubicBezTo>
                      <a:pt x="44" y="0"/>
                      <a:pt x="1" y="149"/>
                      <a:pt x="124" y="232"/>
                    </a:cubicBezTo>
                    <a:cubicBezTo>
                      <a:pt x="1497" y="1299"/>
                      <a:pt x="2005" y="3027"/>
                      <a:pt x="2208" y="4705"/>
                    </a:cubicBezTo>
                    <a:cubicBezTo>
                      <a:pt x="2259" y="5264"/>
                      <a:pt x="2259" y="5925"/>
                      <a:pt x="2208" y="6535"/>
                    </a:cubicBezTo>
                    <a:cubicBezTo>
                      <a:pt x="2158" y="6942"/>
                      <a:pt x="1802" y="7247"/>
                      <a:pt x="1700" y="7704"/>
                    </a:cubicBezTo>
                    <a:cubicBezTo>
                      <a:pt x="1649" y="7857"/>
                      <a:pt x="1751" y="8009"/>
                      <a:pt x="1903" y="8009"/>
                    </a:cubicBezTo>
                    <a:cubicBezTo>
                      <a:pt x="2038" y="8059"/>
                      <a:pt x="2161" y="8082"/>
                      <a:pt x="2271" y="8082"/>
                    </a:cubicBezTo>
                    <a:cubicBezTo>
                      <a:pt x="3411" y="8082"/>
                      <a:pt x="3318" y="5659"/>
                      <a:pt x="3225" y="5010"/>
                    </a:cubicBezTo>
                    <a:cubicBezTo>
                      <a:pt x="2971" y="2875"/>
                      <a:pt x="2158" y="1045"/>
                      <a:pt x="226" y="28"/>
                    </a:cubicBezTo>
                    <a:cubicBezTo>
                      <a:pt x="197" y="9"/>
                      <a:pt x="169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4"/>
              <p:cNvSpPr/>
              <p:nvPr/>
            </p:nvSpPr>
            <p:spPr>
              <a:xfrm>
                <a:off x="3255525" y="4229399"/>
                <a:ext cx="23313" cy="25677"/>
              </a:xfrm>
              <a:custGeom>
                <a:avLst/>
                <a:gdLst/>
                <a:ahLst/>
                <a:cxnLst/>
                <a:rect l="l" t="t" r="r" b="b"/>
                <a:pathLst>
                  <a:path w="680" h="749" extrusionOk="0">
                    <a:moveTo>
                      <a:pt x="308" y="1"/>
                    </a:moveTo>
                    <a:cubicBezTo>
                      <a:pt x="164" y="1"/>
                      <a:pt x="1" y="149"/>
                      <a:pt x="69" y="321"/>
                    </a:cubicBezTo>
                    <a:lnTo>
                      <a:pt x="69" y="372"/>
                    </a:lnTo>
                    <a:cubicBezTo>
                      <a:pt x="18" y="524"/>
                      <a:pt x="69" y="677"/>
                      <a:pt x="273" y="728"/>
                    </a:cubicBezTo>
                    <a:lnTo>
                      <a:pt x="323" y="728"/>
                    </a:lnTo>
                    <a:cubicBezTo>
                      <a:pt x="338" y="743"/>
                      <a:pt x="358" y="749"/>
                      <a:pt x="379" y="749"/>
                    </a:cubicBezTo>
                    <a:cubicBezTo>
                      <a:pt x="429" y="749"/>
                      <a:pt x="491" y="713"/>
                      <a:pt x="527" y="677"/>
                    </a:cubicBezTo>
                    <a:cubicBezTo>
                      <a:pt x="679" y="575"/>
                      <a:pt x="679" y="372"/>
                      <a:pt x="578" y="219"/>
                    </a:cubicBezTo>
                    <a:cubicBezTo>
                      <a:pt x="527" y="168"/>
                      <a:pt x="527" y="168"/>
                      <a:pt x="476" y="118"/>
                    </a:cubicBezTo>
                    <a:cubicBezTo>
                      <a:pt x="443" y="35"/>
                      <a:pt x="378" y="1"/>
                      <a:pt x="3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4"/>
              <p:cNvSpPr/>
              <p:nvPr/>
            </p:nvSpPr>
            <p:spPr>
              <a:xfrm>
                <a:off x="3266598" y="3459970"/>
                <a:ext cx="447950" cy="403467"/>
              </a:xfrm>
              <a:custGeom>
                <a:avLst/>
                <a:gdLst/>
                <a:ahLst/>
                <a:cxnLst/>
                <a:rect l="l" t="t" r="r" b="b"/>
                <a:pathLst>
                  <a:path w="13066" h="11769" extrusionOk="0">
                    <a:moveTo>
                      <a:pt x="1470" y="0"/>
                    </a:moveTo>
                    <a:cubicBezTo>
                      <a:pt x="1015" y="0"/>
                      <a:pt x="558" y="46"/>
                      <a:pt x="102" y="143"/>
                    </a:cubicBezTo>
                    <a:cubicBezTo>
                      <a:pt x="0" y="194"/>
                      <a:pt x="0" y="397"/>
                      <a:pt x="102" y="448"/>
                    </a:cubicBezTo>
                    <a:cubicBezTo>
                      <a:pt x="2746" y="1261"/>
                      <a:pt x="5084" y="2786"/>
                      <a:pt x="6914" y="4922"/>
                    </a:cubicBezTo>
                    <a:cubicBezTo>
                      <a:pt x="7778" y="5989"/>
                      <a:pt x="8592" y="7158"/>
                      <a:pt x="9253" y="8429"/>
                    </a:cubicBezTo>
                    <a:cubicBezTo>
                      <a:pt x="9863" y="9497"/>
                      <a:pt x="10168" y="10768"/>
                      <a:pt x="11134" y="11632"/>
                    </a:cubicBezTo>
                    <a:cubicBezTo>
                      <a:pt x="11261" y="11723"/>
                      <a:pt x="11414" y="11768"/>
                      <a:pt x="11563" y="11768"/>
                    </a:cubicBezTo>
                    <a:cubicBezTo>
                      <a:pt x="11830" y="11768"/>
                      <a:pt x="12085" y="11621"/>
                      <a:pt x="12150" y="11327"/>
                    </a:cubicBezTo>
                    <a:cubicBezTo>
                      <a:pt x="13065" y="8582"/>
                      <a:pt x="10168" y="5176"/>
                      <a:pt x="8439" y="3396"/>
                    </a:cubicBezTo>
                    <a:cubicBezTo>
                      <a:pt x="6661" y="1532"/>
                      <a:pt x="4107" y="0"/>
                      <a:pt x="14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4"/>
              <p:cNvSpPr/>
              <p:nvPr/>
            </p:nvSpPr>
            <p:spPr>
              <a:xfrm>
                <a:off x="3154114" y="3429322"/>
                <a:ext cx="49780" cy="40796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90" extrusionOk="0">
                    <a:moveTo>
                      <a:pt x="606" y="0"/>
                    </a:moveTo>
                    <a:cubicBezTo>
                      <a:pt x="224" y="0"/>
                      <a:pt x="0" y="578"/>
                      <a:pt x="384" y="834"/>
                    </a:cubicBezTo>
                    <a:cubicBezTo>
                      <a:pt x="638" y="935"/>
                      <a:pt x="790" y="1189"/>
                      <a:pt x="1096" y="1189"/>
                    </a:cubicBezTo>
                    <a:cubicBezTo>
                      <a:pt x="1299" y="1189"/>
                      <a:pt x="1451" y="1037"/>
                      <a:pt x="1451" y="834"/>
                    </a:cubicBezTo>
                    <a:cubicBezTo>
                      <a:pt x="1401" y="478"/>
                      <a:pt x="1146" y="173"/>
                      <a:pt x="841" y="71"/>
                    </a:cubicBezTo>
                    <a:cubicBezTo>
                      <a:pt x="759" y="22"/>
                      <a:pt x="68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4"/>
              <p:cNvSpPr/>
              <p:nvPr/>
            </p:nvSpPr>
            <p:spPr>
              <a:xfrm>
                <a:off x="5917479" y="3194728"/>
                <a:ext cx="217221" cy="77649"/>
              </a:xfrm>
              <a:custGeom>
                <a:avLst/>
                <a:gdLst/>
                <a:ahLst/>
                <a:cxnLst/>
                <a:rect l="l" t="t" r="r" b="b"/>
                <a:pathLst>
                  <a:path w="6336" h="2265" extrusionOk="0">
                    <a:moveTo>
                      <a:pt x="1275" y="0"/>
                    </a:moveTo>
                    <a:cubicBezTo>
                      <a:pt x="1028" y="0"/>
                      <a:pt x="831" y="51"/>
                      <a:pt x="763" y="204"/>
                    </a:cubicBezTo>
                    <a:cubicBezTo>
                      <a:pt x="0" y="1576"/>
                      <a:pt x="4423" y="1932"/>
                      <a:pt x="5033" y="2186"/>
                    </a:cubicBezTo>
                    <a:cubicBezTo>
                      <a:pt x="5141" y="2241"/>
                      <a:pt x="5244" y="2265"/>
                      <a:pt x="5339" y="2265"/>
                    </a:cubicBezTo>
                    <a:cubicBezTo>
                      <a:pt x="6047" y="2265"/>
                      <a:pt x="6336" y="924"/>
                      <a:pt x="5440" y="610"/>
                    </a:cubicBezTo>
                    <a:cubicBezTo>
                      <a:pt x="4525" y="356"/>
                      <a:pt x="3610" y="204"/>
                      <a:pt x="2695" y="204"/>
                    </a:cubicBezTo>
                    <a:cubicBezTo>
                      <a:pt x="2457" y="204"/>
                      <a:pt x="1768" y="0"/>
                      <a:pt x="12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4"/>
              <p:cNvSpPr/>
              <p:nvPr/>
            </p:nvSpPr>
            <p:spPr>
              <a:xfrm>
                <a:off x="6170184" y="3258322"/>
                <a:ext cx="81938" cy="49709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450" extrusionOk="0">
                    <a:moveTo>
                      <a:pt x="604" y="1"/>
                    </a:moveTo>
                    <a:cubicBezTo>
                      <a:pt x="458" y="1"/>
                      <a:pt x="306" y="26"/>
                      <a:pt x="153" y="77"/>
                    </a:cubicBezTo>
                    <a:cubicBezTo>
                      <a:pt x="51" y="77"/>
                      <a:pt x="0" y="179"/>
                      <a:pt x="51" y="331"/>
                    </a:cubicBezTo>
                    <a:cubicBezTo>
                      <a:pt x="255" y="992"/>
                      <a:pt x="916" y="1450"/>
                      <a:pt x="1678" y="1450"/>
                    </a:cubicBezTo>
                    <a:cubicBezTo>
                      <a:pt x="2186" y="1348"/>
                      <a:pt x="2390" y="687"/>
                      <a:pt x="1983" y="331"/>
                    </a:cubicBezTo>
                    <a:cubicBezTo>
                      <a:pt x="1678" y="179"/>
                      <a:pt x="1373" y="77"/>
                      <a:pt x="1017" y="77"/>
                    </a:cubicBezTo>
                    <a:cubicBezTo>
                      <a:pt x="890" y="26"/>
                      <a:pt x="750" y="1"/>
                      <a:pt x="6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4"/>
              <p:cNvSpPr/>
              <p:nvPr/>
            </p:nvSpPr>
            <p:spPr>
              <a:xfrm>
                <a:off x="5500933" y="3550920"/>
                <a:ext cx="65550" cy="5111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91" extrusionOk="0">
                    <a:moveTo>
                      <a:pt x="858" y="0"/>
                    </a:moveTo>
                    <a:cubicBezTo>
                      <a:pt x="778" y="0"/>
                      <a:pt x="695" y="11"/>
                      <a:pt x="610" y="32"/>
                    </a:cubicBezTo>
                    <a:cubicBezTo>
                      <a:pt x="255" y="133"/>
                      <a:pt x="0" y="438"/>
                      <a:pt x="0" y="845"/>
                    </a:cubicBezTo>
                    <a:cubicBezTo>
                      <a:pt x="0" y="845"/>
                      <a:pt x="0" y="896"/>
                      <a:pt x="0" y="947"/>
                    </a:cubicBezTo>
                    <a:cubicBezTo>
                      <a:pt x="20" y="1331"/>
                      <a:pt x="322" y="1490"/>
                      <a:pt x="666" y="1490"/>
                    </a:cubicBezTo>
                    <a:cubicBezTo>
                      <a:pt x="1232" y="1490"/>
                      <a:pt x="1912" y="1059"/>
                      <a:pt x="1627" y="489"/>
                    </a:cubicBezTo>
                    <a:lnTo>
                      <a:pt x="1576" y="388"/>
                    </a:lnTo>
                    <a:cubicBezTo>
                      <a:pt x="1415" y="146"/>
                      <a:pt x="1159" y="0"/>
                      <a:pt x="8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4"/>
              <p:cNvSpPr/>
              <p:nvPr/>
            </p:nvSpPr>
            <p:spPr>
              <a:xfrm>
                <a:off x="5281106" y="3626753"/>
                <a:ext cx="158870" cy="111589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3255" extrusionOk="0">
                    <a:moveTo>
                      <a:pt x="3959" y="0"/>
                    </a:moveTo>
                    <a:cubicBezTo>
                      <a:pt x="2777" y="0"/>
                      <a:pt x="1439" y="1212"/>
                      <a:pt x="668" y="1937"/>
                    </a:cubicBezTo>
                    <a:cubicBezTo>
                      <a:pt x="0" y="2566"/>
                      <a:pt x="576" y="3255"/>
                      <a:pt x="1224" y="3255"/>
                    </a:cubicBezTo>
                    <a:cubicBezTo>
                      <a:pt x="1415" y="3255"/>
                      <a:pt x="1613" y="3195"/>
                      <a:pt x="1786" y="3056"/>
                    </a:cubicBezTo>
                    <a:cubicBezTo>
                      <a:pt x="2346" y="2649"/>
                      <a:pt x="2854" y="2242"/>
                      <a:pt x="3362" y="1785"/>
                    </a:cubicBezTo>
                    <a:cubicBezTo>
                      <a:pt x="3871" y="1429"/>
                      <a:pt x="4277" y="972"/>
                      <a:pt x="4582" y="412"/>
                    </a:cubicBezTo>
                    <a:cubicBezTo>
                      <a:pt x="4633" y="260"/>
                      <a:pt x="4531" y="57"/>
                      <a:pt x="4379" y="57"/>
                    </a:cubicBezTo>
                    <a:cubicBezTo>
                      <a:pt x="4242" y="18"/>
                      <a:pt x="4101" y="0"/>
                      <a:pt x="39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4"/>
              <p:cNvSpPr/>
              <p:nvPr/>
            </p:nvSpPr>
            <p:spPr>
              <a:xfrm>
                <a:off x="5929684" y="3477042"/>
                <a:ext cx="424363" cy="314196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9165" extrusionOk="0">
                    <a:moveTo>
                      <a:pt x="51" y="1"/>
                    </a:moveTo>
                    <a:cubicBezTo>
                      <a:pt x="51" y="1"/>
                      <a:pt x="0" y="52"/>
                      <a:pt x="51" y="52"/>
                    </a:cubicBezTo>
                    <a:cubicBezTo>
                      <a:pt x="5084" y="763"/>
                      <a:pt x="7981" y="6101"/>
                      <a:pt x="11540" y="9050"/>
                    </a:cubicBezTo>
                    <a:cubicBezTo>
                      <a:pt x="11620" y="9130"/>
                      <a:pt x="11718" y="9164"/>
                      <a:pt x="11816" y="9164"/>
                    </a:cubicBezTo>
                    <a:cubicBezTo>
                      <a:pt x="12093" y="9164"/>
                      <a:pt x="12377" y="8892"/>
                      <a:pt x="12302" y="8592"/>
                    </a:cubicBezTo>
                    <a:cubicBezTo>
                      <a:pt x="11032" y="3814"/>
                      <a:pt x="4728" y="306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4"/>
              <p:cNvSpPr/>
              <p:nvPr/>
            </p:nvSpPr>
            <p:spPr>
              <a:xfrm>
                <a:off x="4329735" y="2327046"/>
                <a:ext cx="466566" cy="60954"/>
              </a:xfrm>
              <a:custGeom>
                <a:avLst/>
                <a:gdLst/>
                <a:ahLst/>
                <a:cxnLst/>
                <a:rect l="l" t="t" r="r" b="b"/>
                <a:pathLst>
                  <a:path w="13609" h="1778" extrusionOk="0">
                    <a:moveTo>
                      <a:pt x="6768" y="0"/>
                    </a:moveTo>
                    <a:cubicBezTo>
                      <a:pt x="4516" y="0"/>
                      <a:pt x="2242" y="302"/>
                      <a:pt x="204" y="604"/>
                    </a:cubicBezTo>
                    <a:cubicBezTo>
                      <a:pt x="1" y="604"/>
                      <a:pt x="51" y="909"/>
                      <a:pt x="255" y="909"/>
                    </a:cubicBezTo>
                    <a:cubicBezTo>
                      <a:pt x="2023" y="1078"/>
                      <a:pt x="3827" y="1176"/>
                      <a:pt x="5608" y="1176"/>
                    </a:cubicBezTo>
                    <a:cubicBezTo>
                      <a:pt x="5977" y="1176"/>
                      <a:pt x="6345" y="1172"/>
                      <a:pt x="6711" y="1163"/>
                    </a:cubicBezTo>
                    <a:cubicBezTo>
                      <a:pt x="8897" y="1214"/>
                      <a:pt x="11032" y="1621"/>
                      <a:pt x="13167" y="1773"/>
                    </a:cubicBezTo>
                    <a:cubicBezTo>
                      <a:pt x="13183" y="1776"/>
                      <a:pt x="13199" y="1777"/>
                      <a:pt x="13214" y="1777"/>
                    </a:cubicBezTo>
                    <a:cubicBezTo>
                      <a:pt x="13487" y="1777"/>
                      <a:pt x="13609" y="1361"/>
                      <a:pt x="13320" y="1265"/>
                    </a:cubicBezTo>
                    <a:cubicBezTo>
                      <a:pt x="11342" y="315"/>
                      <a:pt x="9067" y="0"/>
                      <a:pt x="67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4"/>
              <p:cNvSpPr/>
              <p:nvPr/>
            </p:nvSpPr>
            <p:spPr>
              <a:xfrm>
                <a:off x="2553773" y="3589728"/>
                <a:ext cx="152014" cy="154338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4502" extrusionOk="0">
                    <a:moveTo>
                      <a:pt x="3020" y="0"/>
                    </a:moveTo>
                    <a:cubicBezTo>
                      <a:pt x="2998" y="0"/>
                      <a:pt x="2974" y="6"/>
                      <a:pt x="2949" y="18"/>
                    </a:cubicBezTo>
                    <a:cubicBezTo>
                      <a:pt x="1221" y="730"/>
                      <a:pt x="102" y="2357"/>
                      <a:pt x="0" y="4187"/>
                    </a:cubicBezTo>
                    <a:cubicBezTo>
                      <a:pt x="0" y="4363"/>
                      <a:pt x="154" y="4502"/>
                      <a:pt x="327" y="4502"/>
                    </a:cubicBezTo>
                    <a:cubicBezTo>
                      <a:pt x="354" y="4502"/>
                      <a:pt x="380" y="4498"/>
                      <a:pt x="407" y="4492"/>
                    </a:cubicBezTo>
                    <a:cubicBezTo>
                      <a:pt x="2288" y="3729"/>
                      <a:pt x="3712" y="2255"/>
                      <a:pt x="4372" y="374"/>
                    </a:cubicBezTo>
                    <a:cubicBezTo>
                      <a:pt x="4433" y="222"/>
                      <a:pt x="4313" y="125"/>
                      <a:pt x="4184" y="125"/>
                    </a:cubicBezTo>
                    <a:cubicBezTo>
                      <a:pt x="4097" y="125"/>
                      <a:pt x="4007" y="170"/>
                      <a:pt x="3966" y="272"/>
                    </a:cubicBezTo>
                    <a:cubicBezTo>
                      <a:pt x="3305" y="1747"/>
                      <a:pt x="2186" y="2916"/>
                      <a:pt x="712" y="3678"/>
                    </a:cubicBezTo>
                    <a:cubicBezTo>
                      <a:pt x="1017" y="2306"/>
                      <a:pt x="1881" y="1137"/>
                      <a:pt x="3101" y="425"/>
                    </a:cubicBezTo>
                    <a:cubicBezTo>
                      <a:pt x="3280" y="291"/>
                      <a:pt x="3184" y="0"/>
                      <a:pt x="30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4"/>
              <p:cNvSpPr/>
              <p:nvPr/>
            </p:nvSpPr>
            <p:spPr>
              <a:xfrm>
                <a:off x="2715866" y="3520615"/>
                <a:ext cx="85435" cy="76209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2223" extrusionOk="0">
                    <a:moveTo>
                      <a:pt x="1576" y="1"/>
                    </a:moveTo>
                    <a:cubicBezTo>
                      <a:pt x="1373" y="1"/>
                      <a:pt x="1271" y="255"/>
                      <a:pt x="1373" y="357"/>
                    </a:cubicBezTo>
                    <a:cubicBezTo>
                      <a:pt x="1780" y="712"/>
                      <a:pt x="2034" y="1475"/>
                      <a:pt x="1322" y="1577"/>
                    </a:cubicBezTo>
                    <a:cubicBezTo>
                      <a:pt x="1265" y="1589"/>
                      <a:pt x="1212" y="1594"/>
                      <a:pt x="1162" y="1594"/>
                    </a:cubicBezTo>
                    <a:cubicBezTo>
                      <a:pt x="582" y="1594"/>
                      <a:pt x="443" y="833"/>
                      <a:pt x="864" y="458"/>
                    </a:cubicBezTo>
                    <a:cubicBezTo>
                      <a:pt x="988" y="335"/>
                      <a:pt x="878" y="112"/>
                      <a:pt x="724" y="112"/>
                    </a:cubicBezTo>
                    <a:cubicBezTo>
                      <a:pt x="688" y="112"/>
                      <a:pt x="649" y="124"/>
                      <a:pt x="610" y="153"/>
                    </a:cubicBezTo>
                    <a:cubicBezTo>
                      <a:pt x="153" y="407"/>
                      <a:pt x="0" y="967"/>
                      <a:pt x="153" y="1475"/>
                    </a:cubicBezTo>
                    <a:cubicBezTo>
                      <a:pt x="281" y="1903"/>
                      <a:pt x="697" y="2222"/>
                      <a:pt x="1159" y="2222"/>
                    </a:cubicBezTo>
                    <a:cubicBezTo>
                      <a:pt x="1246" y="2222"/>
                      <a:pt x="1335" y="2211"/>
                      <a:pt x="1424" y="2187"/>
                    </a:cubicBezTo>
                    <a:cubicBezTo>
                      <a:pt x="1983" y="2136"/>
                      <a:pt x="2390" y="1678"/>
                      <a:pt x="2440" y="1119"/>
                    </a:cubicBezTo>
                    <a:cubicBezTo>
                      <a:pt x="2491" y="611"/>
                      <a:pt x="2135" y="52"/>
                      <a:pt x="15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4"/>
              <p:cNvSpPr/>
              <p:nvPr/>
            </p:nvSpPr>
            <p:spPr>
              <a:xfrm>
                <a:off x="5251691" y="3593807"/>
                <a:ext cx="218181" cy="171822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5012" extrusionOk="0">
                    <a:moveTo>
                      <a:pt x="5644" y="1"/>
                    </a:moveTo>
                    <a:cubicBezTo>
                      <a:pt x="4373" y="204"/>
                      <a:pt x="3204" y="814"/>
                      <a:pt x="2288" y="1628"/>
                    </a:cubicBezTo>
                    <a:cubicBezTo>
                      <a:pt x="1628" y="2187"/>
                      <a:pt x="1" y="3508"/>
                      <a:pt x="662" y="4525"/>
                    </a:cubicBezTo>
                    <a:cubicBezTo>
                      <a:pt x="892" y="4880"/>
                      <a:pt x="1184" y="5012"/>
                      <a:pt x="1495" y="5012"/>
                    </a:cubicBezTo>
                    <a:cubicBezTo>
                      <a:pt x="2076" y="5012"/>
                      <a:pt x="2722" y="4551"/>
                      <a:pt x="3153" y="4220"/>
                    </a:cubicBezTo>
                    <a:cubicBezTo>
                      <a:pt x="4373" y="3407"/>
                      <a:pt x="5440" y="2390"/>
                      <a:pt x="6254" y="1170"/>
                    </a:cubicBezTo>
                    <a:cubicBezTo>
                      <a:pt x="6364" y="950"/>
                      <a:pt x="6236" y="783"/>
                      <a:pt x="6080" y="783"/>
                    </a:cubicBezTo>
                    <a:cubicBezTo>
                      <a:pt x="6019" y="783"/>
                      <a:pt x="5955" y="808"/>
                      <a:pt x="5898" y="865"/>
                    </a:cubicBezTo>
                    <a:cubicBezTo>
                      <a:pt x="5186" y="1424"/>
                      <a:pt x="4627" y="2136"/>
                      <a:pt x="3915" y="2797"/>
                    </a:cubicBezTo>
                    <a:cubicBezTo>
                      <a:pt x="3610" y="3051"/>
                      <a:pt x="3305" y="3305"/>
                      <a:pt x="2949" y="3559"/>
                    </a:cubicBezTo>
                    <a:cubicBezTo>
                      <a:pt x="2746" y="3712"/>
                      <a:pt x="2593" y="3864"/>
                      <a:pt x="2390" y="3966"/>
                    </a:cubicBezTo>
                    <a:cubicBezTo>
                      <a:pt x="2261" y="4079"/>
                      <a:pt x="2147" y="4136"/>
                      <a:pt x="2050" y="4136"/>
                    </a:cubicBezTo>
                    <a:cubicBezTo>
                      <a:pt x="1842" y="4136"/>
                      <a:pt x="1713" y="3876"/>
                      <a:pt x="1678" y="3356"/>
                    </a:cubicBezTo>
                    <a:cubicBezTo>
                      <a:pt x="1831" y="2797"/>
                      <a:pt x="3102" y="1983"/>
                      <a:pt x="3509" y="1678"/>
                    </a:cubicBezTo>
                    <a:cubicBezTo>
                      <a:pt x="4220" y="1170"/>
                      <a:pt x="4983" y="814"/>
                      <a:pt x="5745" y="408"/>
                    </a:cubicBezTo>
                    <a:cubicBezTo>
                      <a:pt x="5898" y="306"/>
                      <a:pt x="5847" y="1"/>
                      <a:pt x="56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4"/>
              <p:cNvSpPr/>
              <p:nvPr/>
            </p:nvSpPr>
            <p:spPr>
              <a:xfrm>
                <a:off x="5474774" y="3533642"/>
                <a:ext cx="94177" cy="88688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2587" extrusionOk="0">
                    <a:moveTo>
                      <a:pt x="1887" y="1"/>
                    </a:moveTo>
                    <a:cubicBezTo>
                      <a:pt x="1836" y="1"/>
                      <a:pt x="1784" y="9"/>
                      <a:pt x="1729" y="27"/>
                    </a:cubicBezTo>
                    <a:lnTo>
                      <a:pt x="1780" y="78"/>
                    </a:lnTo>
                    <a:cubicBezTo>
                      <a:pt x="1678" y="129"/>
                      <a:pt x="1577" y="231"/>
                      <a:pt x="1628" y="332"/>
                    </a:cubicBezTo>
                    <a:cubicBezTo>
                      <a:pt x="1729" y="637"/>
                      <a:pt x="2085" y="790"/>
                      <a:pt x="2136" y="1146"/>
                    </a:cubicBezTo>
                    <a:cubicBezTo>
                      <a:pt x="2238" y="1502"/>
                      <a:pt x="1983" y="1908"/>
                      <a:pt x="1628" y="2010"/>
                    </a:cubicBezTo>
                    <a:cubicBezTo>
                      <a:pt x="1573" y="2020"/>
                      <a:pt x="1520" y="2024"/>
                      <a:pt x="1469" y="2024"/>
                    </a:cubicBezTo>
                    <a:cubicBezTo>
                      <a:pt x="704" y="2024"/>
                      <a:pt x="303" y="1012"/>
                      <a:pt x="1018" y="536"/>
                    </a:cubicBezTo>
                    <a:cubicBezTo>
                      <a:pt x="1186" y="409"/>
                      <a:pt x="1075" y="143"/>
                      <a:pt x="916" y="143"/>
                    </a:cubicBezTo>
                    <a:cubicBezTo>
                      <a:pt x="884" y="143"/>
                      <a:pt x="849" y="154"/>
                      <a:pt x="814" y="180"/>
                    </a:cubicBezTo>
                    <a:cubicBezTo>
                      <a:pt x="255" y="485"/>
                      <a:pt x="1" y="1095"/>
                      <a:pt x="153" y="1705"/>
                    </a:cubicBezTo>
                    <a:cubicBezTo>
                      <a:pt x="334" y="2245"/>
                      <a:pt x="833" y="2586"/>
                      <a:pt x="1404" y="2586"/>
                    </a:cubicBezTo>
                    <a:cubicBezTo>
                      <a:pt x="1478" y="2586"/>
                      <a:pt x="1552" y="2581"/>
                      <a:pt x="1628" y="2569"/>
                    </a:cubicBezTo>
                    <a:cubicBezTo>
                      <a:pt x="2238" y="2518"/>
                      <a:pt x="2746" y="1959"/>
                      <a:pt x="2746" y="1298"/>
                    </a:cubicBezTo>
                    <a:cubicBezTo>
                      <a:pt x="2746" y="882"/>
                      <a:pt x="2409" y="1"/>
                      <a:pt x="18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4"/>
              <p:cNvSpPr/>
              <p:nvPr/>
            </p:nvSpPr>
            <p:spPr>
              <a:xfrm>
                <a:off x="6487856" y="3599053"/>
                <a:ext cx="206388" cy="364420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10630" extrusionOk="0">
                    <a:moveTo>
                      <a:pt x="3088" y="865"/>
                    </a:moveTo>
                    <a:cubicBezTo>
                      <a:pt x="3139" y="915"/>
                      <a:pt x="3189" y="966"/>
                      <a:pt x="3291" y="966"/>
                    </a:cubicBezTo>
                    <a:cubicBezTo>
                      <a:pt x="3901" y="1119"/>
                      <a:pt x="4460" y="4169"/>
                      <a:pt x="4613" y="4830"/>
                    </a:cubicBezTo>
                    <a:cubicBezTo>
                      <a:pt x="4746" y="5363"/>
                      <a:pt x="5616" y="8883"/>
                      <a:pt x="4173" y="8883"/>
                    </a:cubicBezTo>
                    <a:cubicBezTo>
                      <a:pt x="3965" y="8883"/>
                      <a:pt x="3707" y="8809"/>
                      <a:pt x="3393" y="8642"/>
                    </a:cubicBezTo>
                    <a:cubicBezTo>
                      <a:pt x="2630" y="8287"/>
                      <a:pt x="2325" y="5694"/>
                      <a:pt x="2274" y="4881"/>
                    </a:cubicBezTo>
                    <a:cubicBezTo>
                      <a:pt x="2223" y="4118"/>
                      <a:pt x="2122" y="1627"/>
                      <a:pt x="3088" y="865"/>
                    </a:cubicBezTo>
                    <a:close/>
                    <a:moveTo>
                      <a:pt x="3545" y="0"/>
                    </a:moveTo>
                    <a:cubicBezTo>
                      <a:pt x="3444" y="0"/>
                      <a:pt x="3342" y="0"/>
                      <a:pt x="3240" y="51"/>
                    </a:cubicBezTo>
                    <a:cubicBezTo>
                      <a:pt x="3222" y="51"/>
                      <a:pt x="3204" y="50"/>
                      <a:pt x="3186" y="50"/>
                    </a:cubicBezTo>
                    <a:cubicBezTo>
                      <a:pt x="1" y="50"/>
                      <a:pt x="1270" y="8955"/>
                      <a:pt x="3494" y="10320"/>
                    </a:cubicBezTo>
                    <a:cubicBezTo>
                      <a:pt x="3860" y="10536"/>
                      <a:pt x="4173" y="10630"/>
                      <a:pt x="4442" y="10630"/>
                    </a:cubicBezTo>
                    <a:cubicBezTo>
                      <a:pt x="5820" y="10630"/>
                      <a:pt x="6020" y="8164"/>
                      <a:pt x="5935" y="7016"/>
                    </a:cubicBezTo>
                    <a:lnTo>
                      <a:pt x="5935" y="7016"/>
                    </a:lnTo>
                    <a:lnTo>
                      <a:pt x="5935" y="7067"/>
                    </a:lnTo>
                    <a:cubicBezTo>
                      <a:pt x="5833" y="5389"/>
                      <a:pt x="5477" y="3813"/>
                      <a:pt x="4918" y="2288"/>
                    </a:cubicBezTo>
                    <a:cubicBezTo>
                      <a:pt x="4664" y="1525"/>
                      <a:pt x="4409" y="153"/>
                      <a:pt x="3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4"/>
              <p:cNvSpPr/>
              <p:nvPr/>
            </p:nvSpPr>
            <p:spPr>
              <a:xfrm>
                <a:off x="5898315" y="3180570"/>
                <a:ext cx="254488" cy="98287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2867" extrusionOk="0">
                    <a:moveTo>
                      <a:pt x="1938" y="1"/>
                    </a:moveTo>
                    <a:cubicBezTo>
                      <a:pt x="1766" y="1"/>
                      <a:pt x="1693" y="265"/>
                      <a:pt x="1881" y="312"/>
                    </a:cubicBezTo>
                    <a:cubicBezTo>
                      <a:pt x="2593" y="566"/>
                      <a:pt x="3355" y="820"/>
                      <a:pt x="4067" y="1074"/>
                    </a:cubicBezTo>
                    <a:cubicBezTo>
                      <a:pt x="4524" y="1176"/>
                      <a:pt x="4982" y="1278"/>
                      <a:pt x="5389" y="1481"/>
                    </a:cubicBezTo>
                    <a:cubicBezTo>
                      <a:pt x="5745" y="1684"/>
                      <a:pt x="6355" y="2091"/>
                      <a:pt x="5592" y="2142"/>
                    </a:cubicBezTo>
                    <a:cubicBezTo>
                      <a:pt x="4829" y="2091"/>
                      <a:pt x="4118" y="1938"/>
                      <a:pt x="3406" y="1633"/>
                    </a:cubicBezTo>
                    <a:cubicBezTo>
                      <a:pt x="3203" y="1583"/>
                      <a:pt x="1118" y="718"/>
                      <a:pt x="1118" y="718"/>
                    </a:cubicBezTo>
                    <a:cubicBezTo>
                      <a:pt x="1294" y="543"/>
                      <a:pt x="1129" y="292"/>
                      <a:pt x="916" y="292"/>
                    </a:cubicBezTo>
                    <a:cubicBezTo>
                      <a:pt x="883" y="292"/>
                      <a:pt x="848" y="298"/>
                      <a:pt x="813" y="312"/>
                    </a:cubicBezTo>
                    <a:cubicBezTo>
                      <a:pt x="0" y="820"/>
                      <a:pt x="915" y="1430"/>
                      <a:pt x="1474" y="1583"/>
                    </a:cubicBezTo>
                    <a:cubicBezTo>
                      <a:pt x="2389" y="1989"/>
                      <a:pt x="3304" y="2294"/>
                      <a:pt x="4270" y="2548"/>
                    </a:cubicBezTo>
                    <a:cubicBezTo>
                      <a:pt x="4779" y="2760"/>
                      <a:pt x="5322" y="2866"/>
                      <a:pt x="5901" y="2866"/>
                    </a:cubicBezTo>
                    <a:cubicBezTo>
                      <a:pt x="6017" y="2866"/>
                      <a:pt x="6134" y="2862"/>
                      <a:pt x="6253" y="2854"/>
                    </a:cubicBezTo>
                    <a:cubicBezTo>
                      <a:pt x="6965" y="2752"/>
                      <a:pt x="7422" y="2040"/>
                      <a:pt x="6863" y="1430"/>
                    </a:cubicBezTo>
                    <a:cubicBezTo>
                      <a:pt x="6507" y="973"/>
                      <a:pt x="5694" y="871"/>
                      <a:pt x="5135" y="718"/>
                    </a:cubicBezTo>
                    <a:cubicBezTo>
                      <a:pt x="4118" y="413"/>
                      <a:pt x="3050" y="159"/>
                      <a:pt x="1983" y="7"/>
                    </a:cubicBezTo>
                    <a:cubicBezTo>
                      <a:pt x="1967" y="3"/>
                      <a:pt x="1952" y="1"/>
                      <a:pt x="19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4"/>
              <p:cNvSpPr/>
              <p:nvPr/>
            </p:nvSpPr>
            <p:spPr>
              <a:xfrm>
                <a:off x="6156231" y="3245260"/>
                <a:ext cx="108096" cy="83854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2446" extrusionOk="0">
                    <a:moveTo>
                      <a:pt x="560" y="1"/>
                    </a:moveTo>
                    <a:cubicBezTo>
                      <a:pt x="1" y="204"/>
                      <a:pt x="52" y="967"/>
                      <a:pt x="255" y="1475"/>
                    </a:cubicBezTo>
                    <a:cubicBezTo>
                      <a:pt x="591" y="2050"/>
                      <a:pt x="1243" y="2445"/>
                      <a:pt x="1914" y="2445"/>
                    </a:cubicBezTo>
                    <a:cubicBezTo>
                      <a:pt x="1954" y="2445"/>
                      <a:pt x="1994" y="2444"/>
                      <a:pt x="2034" y="2441"/>
                    </a:cubicBezTo>
                    <a:cubicBezTo>
                      <a:pt x="2695" y="2339"/>
                      <a:pt x="3153" y="1729"/>
                      <a:pt x="3051" y="1068"/>
                    </a:cubicBezTo>
                    <a:cubicBezTo>
                      <a:pt x="2946" y="717"/>
                      <a:pt x="2550" y="367"/>
                      <a:pt x="2164" y="367"/>
                    </a:cubicBezTo>
                    <a:cubicBezTo>
                      <a:pt x="1991" y="367"/>
                      <a:pt x="1820" y="437"/>
                      <a:pt x="1678" y="611"/>
                    </a:cubicBezTo>
                    <a:cubicBezTo>
                      <a:pt x="1577" y="763"/>
                      <a:pt x="1678" y="1017"/>
                      <a:pt x="1882" y="1017"/>
                    </a:cubicBezTo>
                    <a:cubicBezTo>
                      <a:pt x="2085" y="1017"/>
                      <a:pt x="2390" y="1119"/>
                      <a:pt x="2339" y="1424"/>
                    </a:cubicBezTo>
                    <a:cubicBezTo>
                      <a:pt x="2277" y="1672"/>
                      <a:pt x="2045" y="1750"/>
                      <a:pt x="1804" y="1750"/>
                    </a:cubicBezTo>
                    <a:cubicBezTo>
                      <a:pt x="1650" y="1750"/>
                      <a:pt x="1492" y="1718"/>
                      <a:pt x="1373" y="1678"/>
                    </a:cubicBezTo>
                    <a:cubicBezTo>
                      <a:pt x="1068" y="1526"/>
                      <a:pt x="865" y="1322"/>
                      <a:pt x="763" y="1017"/>
                    </a:cubicBezTo>
                    <a:cubicBezTo>
                      <a:pt x="662" y="763"/>
                      <a:pt x="713" y="509"/>
                      <a:pt x="814" y="255"/>
                    </a:cubicBezTo>
                    <a:cubicBezTo>
                      <a:pt x="865" y="102"/>
                      <a:pt x="713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4"/>
              <p:cNvSpPr/>
              <p:nvPr/>
            </p:nvSpPr>
            <p:spPr>
              <a:xfrm>
                <a:off x="3064428" y="2582723"/>
                <a:ext cx="979518" cy="635866"/>
              </a:xfrm>
              <a:custGeom>
                <a:avLst/>
                <a:gdLst/>
                <a:ahLst/>
                <a:cxnLst/>
                <a:rect l="l" t="t" r="r" b="b"/>
                <a:pathLst>
                  <a:path w="28571" h="18548" extrusionOk="0">
                    <a:moveTo>
                      <a:pt x="26944" y="822"/>
                    </a:moveTo>
                    <a:cubicBezTo>
                      <a:pt x="26944" y="1178"/>
                      <a:pt x="26944" y="1534"/>
                      <a:pt x="26944" y="1890"/>
                    </a:cubicBezTo>
                    <a:cubicBezTo>
                      <a:pt x="25114" y="3974"/>
                      <a:pt x="23538" y="6363"/>
                      <a:pt x="21860" y="8499"/>
                    </a:cubicBezTo>
                    <a:cubicBezTo>
                      <a:pt x="20233" y="10481"/>
                      <a:pt x="18505" y="12362"/>
                      <a:pt x="17031" y="14446"/>
                    </a:cubicBezTo>
                    <a:cubicBezTo>
                      <a:pt x="16954" y="14561"/>
                      <a:pt x="17078" y="14704"/>
                      <a:pt x="17209" y="14704"/>
                    </a:cubicBezTo>
                    <a:cubicBezTo>
                      <a:pt x="17253" y="14704"/>
                      <a:pt x="17297" y="14688"/>
                      <a:pt x="17336" y="14650"/>
                    </a:cubicBezTo>
                    <a:cubicBezTo>
                      <a:pt x="19318" y="12667"/>
                      <a:pt x="21148" y="10532"/>
                      <a:pt x="22877" y="8244"/>
                    </a:cubicBezTo>
                    <a:cubicBezTo>
                      <a:pt x="24300" y="6516"/>
                      <a:pt x="25622" y="4737"/>
                      <a:pt x="26893" y="2856"/>
                    </a:cubicBezTo>
                    <a:lnTo>
                      <a:pt x="26893" y="2856"/>
                    </a:lnTo>
                    <a:cubicBezTo>
                      <a:pt x="26893" y="4686"/>
                      <a:pt x="26893" y="6465"/>
                      <a:pt x="26791" y="8295"/>
                    </a:cubicBezTo>
                    <a:cubicBezTo>
                      <a:pt x="26588" y="10888"/>
                      <a:pt x="26079" y="13480"/>
                      <a:pt x="25876" y="16073"/>
                    </a:cubicBezTo>
                    <a:cubicBezTo>
                      <a:pt x="22419" y="16276"/>
                      <a:pt x="19013" y="17141"/>
                      <a:pt x="15505" y="17242"/>
                    </a:cubicBezTo>
                    <a:cubicBezTo>
                      <a:pt x="15385" y="17244"/>
                      <a:pt x="15264" y="17245"/>
                      <a:pt x="15143" y="17245"/>
                    </a:cubicBezTo>
                    <a:cubicBezTo>
                      <a:pt x="11750" y="17245"/>
                      <a:pt x="8266" y="16578"/>
                      <a:pt x="4830" y="16480"/>
                    </a:cubicBezTo>
                    <a:cubicBezTo>
                      <a:pt x="1983" y="10735"/>
                      <a:pt x="8592" y="6668"/>
                      <a:pt x="13065" y="4737"/>
                    </a:cubicBezTo>
                    <a:cubicBezTo>
                      <a:pt x="13726" y="4432"/>
                      <a:pt x="14336" y="4177"/>
                      <a:pt x="14997" y="3923"/>
                    </a:cubicBezTo>
                    <a:lnTo>
                      <a:pt x="14997" y="3923"/>
                    </a:lnTo>
                    <a:cubicBezTo>
                      <a:pt x="12455" y="6973"/>
                      <a:pt x="10168" y="10227"/>
                      <a:pt x="8236" y="13684"/>
                    </a:cubicBezTo>
                    <a:cubicBezTo>
                      <a:pt x="8133" y="13855"/>
                      <a:pt x="8285" y="14004"/>
                      <a:pt x="8426" y="14004"/>
                    </a:cubicBezTo>
                    <a:cubicBezTo>
                      <a:pt x="8494" y="14004"/>
                      <a:pt x="8559" y="13970"/>
                      <a:pt x="8592" y="13887"/>
                    </a:cubicBezTo>
                    <a:cubicBezTo>
                      <a:pt x="11032" y="10329"/>
                      <a:pt x="13574" y="6923"/>
                      <a:pt x="16217" y="3517"/>
                    </a:cubicBezTo>
                    <a:cubicBezTo>
                      <a:pt x="17437" y="3059"/>
                      <a:pt x="18708" y="2703"/>
                      <a:pt x="19979" y="2347"/>
                    </a:cubicBezTo>
                    <a:cubicBezTo>
                      <a:pt x="22267" y="1737"/>
                      <a:pt x="24707" y="1585"/>
                      <a:pt x="26944" y="822"/>
                    </a:cubicBezTo>
                    <a:close/>
                    <a:moveTo>
                      <a:pt x="25560" y="1"/>
                    </a:moveTo>
                    <a:cubicBezTo>
                      <a:pt x="22865" y="1"/>
                      <a:pt x="20050" y="864"/>
                      <a:pt x="17590" y="1585"/>
                    </a:cubicBezTo>
                    <a:cubicBezTo>
                      <a:pt x="14336" y="2500"/>
                      <a:pt x="11235" y="3923"/>
                      <a:pt x="8338" y="5703"/>
                    </a:cubicBezTo>
                    <a:cubicBezTo>
                      <a:pt x="5237" y="7787"/>
                      <a:pt x="0" y="13735"/>
                      <a:pt x="4271" y="17192"/>
                    </a:cubicBezTo>
                    <a:cubicBezTo>
                      <a:pt x="4345" y="17266"/>
                      <a:pt x="4447" y="17313"/>
                      <a:pt x="4556" y="17313"/>
                    </a:cubicBezTo>
                    <a:cubicBezTo>
                      <a:pt x="4596" y="17313"/>
                      <a:pt x="4637" y="17307"/>
                      <a:pt x="4677" y="17293"/>
                    </a:cubicBezTo>
                    <a:cubicBezTo>
                      <a:pt x="7534" y="18313"/>
                      <a:pt x="10784" y="18547"/>
                      <a:pt x="13848" y="18547"/>
                    </a:cubicBezTo>
                    <a:cubicBezTo>
                      <a:pt x="14601" y="18547"/>
                      <a:pt x="15343" y="18533"/>
                      <a:pt x="16065" y="18513"/>
                    </a:cubicBezTo>
                    <a:cubicBezTo>
                      <a:pt x="19522" y="18412"/>
                      <a:pt x="23487" y="18259"/>
                      <a:pt x="26689" y="16886"/>
                    </a:cubicBezTo>
                    <a:cubicBezTo>
                      <a:pt x="26893" y="16785"/>
                      <a:pt x="26944" y="16429"/>
                      <a:pt x="26791" y="16226"/>
                    </a:cubicBezTo>
                    <a:cubicBezTo>
                      <a:pt x="28316" y="11040"/>
                      <a:pt x="28570" y="5601"/>
                      <a:pt x="27503" y="314"/>
                    </a:cubicBezTo>
                    <a:cubicBezTo>
                      <a:pt x="27503" y="212"/>
                      <a:pt x="27401" y="111"/>
                      <a:pt x="27249" y="111"/>
                    </a:cubicBezTo>
                    <a:lnTo>
                      <a:pt x="27147" y="111"/>
                    </a:lnTo>
                    <a:cubicBezTo>
                      <a:pt x="26625" y="35"/>
                      <a:pt x="26095" y="1"/>
                      <a:pt x="25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4"/>
              <p:cNvSpPr/>
              <p:nvPr/>
            </p:nvSpPr>
            <p:spPr>
              <a:xfrm>
                <a:off x="4103154" y="2522283"/>
                <a:ext cx="1169484" cy="659829"/>
              </a:xfrm>
              <a:custGeom>
                <a:avLst/>
                <a:gdLst/>
                <a:ahLst/>
                <a:cxnLst/>
                <a:rect l="l" t="t" r="r" b="b"/>
                <a:pathLst>
                  <a:path w="34112" h="19247" extrusionOk="0">
                    <a:moveTo>
                      <a:pt x="12476" y="1402"/>
                    </a:moveTo>
                    <a:cubicBezTo>
                      <a:pt x="12791" y="1402"/>
                      <a:pt x="13106" y="1406"/>
                      <a:pt x="13422" y="1416"/>
                    </a:cubicBezTo>
                    <a:cubicBezTo>
                      <a:pt x="12049" y="3145"/>
                      <a:pt x="10829" y="5076"/>
                      <a:pt x="9609" y="6906"/>
                    </a:cubicBezTo>
                    <a:cubicBezTo>
                      <a:pt x="7931" y="9194"/>
                      <a:pt x="6355" y="11583"/>
                      <a:pt x="4881" y="14074"/>
                    </a:cubicBezTo>
                    <a:cubicBezTo>
                      <a:pt x="4804" y="14228"/>
                      <a:pt x="4960" y="14382"/>
                      <a:pt x="5106" y="14382"/>
                    </a:cubicBezTo>
                    <a:cubicBezTo>
                      <a:pt x="5153" y="14382"/>
                      <a:pt x="5200" y="14366"/>
                      <a:pt x="5237" y="14328"/>
                    </a:cubicBezTo>
                    <a:cubicBezTo>
                      <a:pt x="6813" y="12295"/>
                      <a:pt x="8287" y="10262"/>
                      <a:pt x="9660" y="8126"/>
                    </a:cubicBezTo>
                    <a:cubicBezTo>
                      <a:pt x="11185" y="5940"/>
                      <a:pt x="12862" y="3755"/>
                      <a:pt x="14184" y="1467"/>
                    </a:cubicBezTo>
                    <a:lnTo>
                      <a:pt x="14591" y="1467"/>
                    </a:lnTo>
                    <a:cubicBezTo>
                      <a:pt x="17234" y="1721"/>
                      <a:pt x="19827" y="2179"/>
                      <a:pt x="22369" y="2941"/>
                    </a:cubicBezTo>
                    <a:cubicBezTo>
                      <a:pt x="19014" y="7059"/>
                      <a:pt x="15862" y="11380"/>
                      <a:pt x="13015" y="15904"/>
                    </a:cubicBezTo>
                    <a:cubicBezTo>
                      <a:pt x="12903" y="16016"/>
                      <a:pt x="13038" y="16183"/>
                      <a:pt x="13178" y="16183"/>
                    </a:cubicBezTo>
                    <a:cubicBezTo>
                      <a:pt x="13228" y="16183"/>
                      <a:pt x="13279" y="16162"/>
                      <a:pt x="13320" y="16108"/>
                    </a:cubicBezTo>
                    <a:cubicBezTo>
                      <a:pt x="16828" y="11990"/>
                      <a:pt x="20081" y="7618"/>
                      <a:pt x="23080" y="3094"/>
                    </a:cubicBezTo>
                    <a:cubicBezTo>
                      <a:pt x="24097" y="3348"/>
                      <a:pt x="25114" y="3602"/>
                      <a:pt x="26131" y="3805"/>
                    </a:cubicBezTo>
                    <a:cubicBezTo>
                      <a:pt x="28012" y="4670"/>
                      <a:pt x="28774" y="7364"/>
                      <a:pt x="29537" y="9092"/>
                    </a:cubicBezTo>
                    <a:cubicBezTo>
                      <a:pt x="30299" y="10872"/>
                      <a:pt x="33146" y="15904"/>
                      <a:pt x="31113" y="17836"/>
                    </a:cubicBezTo>
                    <a:cubicBezTo>
                      <a:pt x="29201" y="17554"/>
                      <a:pt x="27261" y="17455"/>
                      <a:pt x="25306" y="17455"/>
                    </a:cubicBezTo>
                    <a:cubicBezTo>
                      <a:pt x="20712" y="17455"/>
                      <a:pt x="16033" y="18001"/>
                      <a:pt x="11430" y="18001"/>
                    </a:cubicBezTo>
                    <a:cubicBezTo>
                      <a:pt x="8823" y="18001"/>
                      <a:pt x="6241" y="17826"/>
                      <a:pt x="3712" y="17277"/>
                    </a:cubicBezTo>
                    <a:cubicBezTo>
                      <a:pt x="1526" y="15650"/>
                      <a:pt x="1933" y="12142"/>
                      <a:pt x="1933" y="9652"/>
                    </a:cubicBezTo>
                    <a:cubicBezTo>
                      <a:pt x="1933" y="7008"/>
                      <a:pt x="1475" y="3551"/>
                      <a:pt x="3814" y="1924"/>
                    </a:cubicBezTo>
                    <a:cubicBezTo>
                      <a:pt x="6701" y="1787"/>
                      <a:pt x="9589" y="1402"/>
                      <a:pt x="12476" y="1402"/>
                    </a:cubicBezTo>
                    <a:close/>
                    <a:moveTo>
                      <a:pt x="11596" y="0"/>
                    </a:moveTo>
                    <a:cubicBezTo>
                      <a:pt x="9317" y="0"/>
                      <a:pt x="7012" y="207"/>
                      <a:pt x="4881" y="806"/>
                    </a:cubicBezTo>
                    <a:cubicBezTo>
                      <a:pt x="1018" y="806"/>
                      <a:pt x="763" y="5635"/>
                      <a:pt x="713" y="8533"/>
                    </a:cubicBezTo>
                    <a:cubicBezTo>
                      <a:pt x="713" y="10872"/>
                      <a:pt x="1" y="15548"/>
                      <a:pt x="2085" y="17429"/>
                    </a:cubicBezTo>
                    <a:cubicBezTo>
                      <a:pt x="2085" y="17480"/>
                      <a:pt x="2136" y="17531"/>
                      <a:pt x="2187" y="17582"/>
                    </a:cubicBezTo>
                    <a:lnTo>
                      <a:pt x="2339" y="17684"/>
                    </a:lnTo>
                    <a:cubicBezTo>
                      <a:pt x="2492" y="17785"/>
                      <a:pt x="2644" y="17836"/>
                      <a:pt x="2848" y="17938"/>
                    </a:cubicBezTo>
                    <a:cubicBezTo>
                      <a:pt x="4948" y="18988"/>
                      <a:pt x="7429" y="19230"/>
                      <a:pt x="9919" y="19230"/>
                    </a:cubicBezTo>
                    <a:cubicBezTo>
                      <a:pt x="11888" y="19230"/>
                      <a:pt x="13862" y="19079"/>
                      <a:pt x="15658" y="19056"/>
                    </a:cubicBezTo>
                    <a:cubicBezTo>
                      <a:pt x="18581" y="19056"/>
                      <a:pt x="21646" y="19246"/>
                      <a:pt x="24677" y="19246"/>
                    </a:cubicBezTo>
                    <a:cubicBezTo>
                      <a:pt x="27076" y="19246"/>
                      <a:pt x="29454" y="19127"/>
                      <a:pt x="31723" y="18700"/>
                    </a:cubicBezTo>
                    <a:cubicBezTo>
                      <a:pt x="31926" y="18649"/>
                      <a:pt x="32028" y="18497"/>
                      <a:pt x="32028" y="18344"/>
                    </a:cubicBezTo>
                    <a:cubicBezTo>
                      <a:pt x="34112" y="17226"/>
                      <a:pt x="32790" y="13413"/>
                      <a:pt x="32180" y="11583"/>
                    </a:cubicBezTo>
                    <a:lnTo>
                      <a:pt x="32180" y="11583"/>
                    </a:lnTo>
                    <a:lnTo>
                      <a:pt x="32180" y="11634"/>
                    </a:lnTo>
                    <a:cubicBezTo>
                      <a:pt x="31316" y="9347"/>
                      <a:pt x="30045" y="4670"/>
                      <a:pt x="27452" y="3399"/>
                    </a:cubicBezTo>
                    <a:cubicBezTo>
                      <a:pt x="27401" y="3399"/>
                      <a:pt x="27401" y="3348"/>
                      <a:pt x="27351" y="3348"/>
                    </a:cubicBezTo>
                    <a:cubicBezTo>
                      <a:pt x="23945" y="1060"/>
                      <a:pt x="19166" y="501"/>
                      <a:pt x="15150" y="145"/>
                    </a:cubicBezTo>
                    <a:cubicBezTo>
                      <a:pt x="13992" y="57"/>
                      <a:pt x="12798" y="0"/>
                      <a:pt x="115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4"/>
              <p:cNvSpPr/>
              <p:nvPr/>
            </p:nvSpPr>
            <p:spPr>
              <a:xfrm>
                <a:off x="2250499" y="2258859"/>
                <a:ext cx="4643001" cy="2500063"/>
              </a:xfrm>
              <a:custGeom>
                <a:avLst/>
                <a:gdLst/>
                <a:ahLst/>
                <a:cxnLst/>
                <a:rect l="l" t="t" r="r" b="b"/>
                <a:pathLst>
                  <a:path w="135429" h="72926" extrusionOk="0">
                    <a:moveTo>
                      <a:pt x="89320" y="8744"/>
                    </a:moveTo>
                    <a:cubicBezTo>
                      <a:pt x="89727" y="8998"/>
                      <a:pt x="90032" y="9354"/>
                      <a:pt x="90388" y="9659"/>
                    </a:cubicBezTo>
                    <a:lnTo>
                      <a:pt x="90388" y="9710"/>
                    </a:lnTo>
                    <a:cubicBezTo>
                      <a:pt x="91455" y="11794"/>
                      <a:pt x="92726" y="13828"/>
                      <a:pt x="93845" y="15861"/>
                    </a:cubicBezTo>
                    <a:cubicBezTo>
                      <a:pt x="95115" y="18149"/>
                      <a:pt x="96081" y="20589"/>
                      <a:pt x="97301" y="22927"/>
                    </a:cubicBezTo>
                    <a:cubicBezTo>
                      <a:pt x="96946" y="23232"/>
                      <a:pt x="96488" y="23487"/>
                      <a:pt x="96030" y="23690"/>
                    </a:cubicBezTo>
                    <a:cubicBezTo>
                      <a:pt x="95932" y="23707"/>
                      <a:pt x="95828" y="23715"/>
                      <a:pt x="95719" y="23715"/>
                    </a:cubicBezTo>
                    <a:cubicBezTo>
                      <a:pt x="94536" y="23715"/>
                      <a:pt x="92819" y="22757"/>
                      <a:pt x="92167" y="22012"/>
                    </a:cubicBezTo>
                    <a:cubicBezTo>
                      <a:pt x="91201" y="20792"/>
                      <a:pt x="90540" y="18911"/>
                      <a:pt x="89828" y="17539"/>
                    </a:cubicBezTo>
                    <a:cubicBezTo>
                      <a:pt x="89117" y="16217"/>
                      <a:pt x="88456" y="14895"/>
                      <a:pt x="87744" y="13624"/>
                    </a:cubicBezTo>
                    <a:cubicBezTo>
                      <a:pt x="86931" y="12201"/>
                      <a:pt x="86778" y="12455"/>
                      <a:pt x="87541" y="10625"/>
                    </a:cubicBezTo>
                    <a:cubicBezTo>
                      <a:pt x="88253" y="8795"/>
                      <a:pt x="88049" y="9100"/>
                      <a:pt x="89320" y="8744"/>
                    </a:cubicBezTo>
                    <a:close/>
                    <a:moveTo>
                      <a:pt x="10982" y="29943"/>
                    </a:moveTo>
                    <a:lnTo>
                      <a:pt x="10982" y="29943"/>
                    </a:lnTo>
                    <a:cubicBezTo>
                      <a:pt x="9355" y="33298"/>
                      <a:pt x="8287" y="36958"/>
                      <a:pt x="7779" y="40669"/>
                    </a:cubicBezTo>
                    <a:cubicBezTo>
                      <a:pt x="6966" y="41889"/>
                      <a:pt x="6254" y="43160"/>
                      <a:pt x="5695" y="44482"/>
                    </a:cubicBezTo>
                    <a:cubicBezTo>
                      <a:pt x="1933" y="42550"/>
                      <a:pt x="6152" y="34416"/>
                      <a:pt x="7423" y="31265"/>
                    </a:cubicBezTo>
                    <a:cubicBezTo>
                      <a:pt x="8033" y="30960"/>
                      <a:pt x="8592" y="30655"/>
                      <a:pt x="9253" y="30400"/>
                    </a:cubicBezTo>
                    <a:cubicBezTo>
                      <a:pt x="9812" y="30197"/>
                      <a:pt x="10372" y="30045"/>
                      <a:pt x="10982" y="29943"/>
                    </a:cubicBezTo>
                    <a:close/>
                    <a:moveTo>
                      <a:pt x="63470" y="1255"/>
                    </a:moveTo>
                    <a:cubicBezTo>
                      <a:pt x="72711" y="1255"/>
                      <a:pt x="82155" y="3178"/>
                      <a:pt x="88710" y="8287"/>
                    </a:cubicBezTo>
                    <a:cubicBezTo>
                      <a:pt x="87439" y="8439"/>
                      <a:pt x="86168" y="8948"/>
                      <a:pt x="85762" y="10320"/>
                    </a:cubicBezTo>
                    <a:cubicBezTo>
                      <a:pt x="85202" y="12506"/>
                      <a:pt x="87744" y="15760"/>
                      <a:pt x="88710" y="17590"/>
                    </a:cubicBezTo>
                    <a:cubicBezTo>
                      <a:pt x="90235" y="20484"/>
                      <a:pt x="91941" y="24883"/>
                      <a:pt x="94777" y="24883"/>
                    </a:cubicBezTo>
                    <a:cubicBezTo>
                      <a:pt x="95627" y="24883"/>
                      <a:pt x="96579" y="24487"/>
                      <a:pt x="97657" y="23538"/>
                    </a:cubicBezTo>
                    <a:lnTo>
                      <a:pt x="97759" y="23741"/>
                    </a:lnTo>
                    <a:cubicBezTo>
                      <a:pt x="97872" y="23939"/>
                      <a:pt x="98065" y="24043"/>
                      <a:pt x="98257" y="24043"/>
                    </a:cubicBezTo>
                    <a:cubicBezTo>
                      <a:pt x="98409" y="24043"/>
                      <a:pt x="98561" y="23978"/>
                      <a:pt x="98674" y="23843"/>
                    </a:cubicBezTo>
                    <a:cubicBezTo>
                      <a:pt x="103148" y="25317"/>
                      <a:pt x="108028" y="25825"/>
                      <a:pt x="112501" y="27147"/>
                    </a:cubicBezTo>
                    <a:cubicBezTo>
                      <a:pt x="117229" y="28570"/>
                      <a:pt x="121754" y="30045"/>
                      <a:pt x="125668" y="33044"/>
                    </a:cubicBezTo>
                    <a:cubicBezTo>
                      <a:pt x="126634" y="35738"/>
                      <a:pt x="128261" y="38178"/>
                      <a:pt x="129226" y="40873"/>
                    </a:cubicBezTo>
                    <a:cubicBezTo>
                      <a:pt x="130396" y="44177"/>
                      <a:pt x="131158" y="47583"/>
                      <a:pt x="131514" y="50989"/>
                    </a:cubicBezTo>
                    <a:cubicBezTo>
                      <a:pt x="130548" y="51040"/>
                      <a:pt x="129532" y="51141"/>
                      <a:pt x="128515" y="51192"/>
                    </a:cubicBezTo>
                    <a:cubicBezTo>
                      <a:pt x="128105" y="51174"/>
                      <a:pt x="127696" y="51162"/>
                      <a:pt x="127284" y="51162"/>
                    </a:cubicBezTo>
                    <a:cubicBezTo>
                      <a:pt x="126571" y="51162"/>
                      <a:pt x="125850" y="51197"/>
                      <a:pt x="125109" y="51294"/>
                    </a:cubicBezTo>
                    <a:cubicBezTo>
                      <a:pt x="124826" y="40485"/>
                      <a:pt x="114199" y="32700"/>
                      <a:pt x="103973" y="32700"/>
                    </a:cubicBezTo>
                    <a:cubicBezTo>
                      <a:pt x="103185" y="32700"/>
                      <a:pt x="102400" y="32746"/>
                      <a:pt x="101622" y="32840"/>
                    </a:cubicBezTo>
                    <a:cubicBezTo>
                      <a:pt x="96590" y="33451"/>
                      <a:pt x="91913" y="35738"/>
                      <a:pt x="88405" y="39348"/>
                    </a:cubicBezTo>
                    <a:cubicBezTo>
                      <a:pt x="88253" y="37822"/>
                      <a:pt x="87948" y="36348"/>
                      <a:pt x="87541" y="34874"/>
                    </a:cubicBezTo>
                    <a:cubicBezTo>
                      <a:pt x="87236" y="33349"/>
                      <a:pt x="86829" y="31824"/>
                      <a:pt x="86321" y="30350"/>
                    </a:cubicBezTo>
                    <a:cubicBezTo>
                      <a:pt x="87083" y="29943"/>
                      <a:pt x="87795" y="29384"/>
                      <a:pt x="88303" y="28723"/>
                    </a:cubicBezTo>
                    <a:cubicBezTo>
                      <a:pt x="88964" y="28011"/>
                      <a:pt x="89422" y="27198"/>
                      <a:pt x="89727" y="26283"/>
                    </a:cubicBezTo>
                    <a:cubicBezTo>
                      <a:pt x="89879" y="26283"/>
                      <a:pt x="89930" y="26130"/>
                      <a:pt x="89930" y="26028"/>
                    </a:cubicBezTo>
                    <a:cubicBezTo>
                      <a:pt x="89676" y="21199"/>
                      <a:pt x="87236" y="15150"/>
                      <a:pt x="84542" y="11032"/>
                    </a:cubicBezTo>
                    <a:cubicBezTo>
                      <a:pt x="84643" y="10981"/>
                      <a:pt x="84643" y="10829"/>
                      <a:pt x="84542" y="10727"/>
                    </a:cubicBezTo>
                    <a:cubicBezTo>
                      <a:pt x="82915" y="8490"/>
                      <a:pt x="80170" y="7626"/>
                      <a:pt x="77526" y="7117"/>
                    </a:cubicBezTo>
                    <a:cubicBezTo>
                      <a:pt x="73764" y="6507"/>
                      <a:pt x="69952" y="6101"/>
                      <a:pt x="66088" y="5948"/>
                    </a:cubicBezTo>
                    <a:cubicBezTo>
                      <a:pt x="64201" y="5843"/>
                      <a:pt x="62303" y="5784"/>
                      <a:pt x="60402" y="5784"/>
                    </a:cubicBezTo>
                    <a:cubicBezTo>
                      <a:pt x="54009" y="5784"/>
                      <a:pt x="47585" y="6457"/>
                      <a:pt x="41432" y="8338"/>
                    </a:cubicBezTo>
                    <a:cubicBezTo>
                      <a:pt x="34875" y="10371"/>
                      <a:pt x="28469" y="13624"/>
                      <a:pt x="23487" y="18505"/>
                    </a:cubicBezTo>
                    <a:cubicBezTo>
                      <a:pt x="19319" y="22521"/>
                      <a:pt x="15150" y="28469"/>
                      <a:pt x="14489" y="34416"/>
                    </a:cubicBezTo>
                    <a:cubicBezTo>
                      <a:pt x="12659" y="35433"/>
                      <a:pt x="10982" y="36806"/>
                      <a:pt x="9558" y="38382"/>
                    </a:cubicBezTo>
                    <a:cubicBezTo>
                      <a:pt x="9406" y="38585"/>
                      <a:pt x="9202" y="38788"/>
                      <a:pt x="8999" y="39042"/>
                    </a:cubicBezTo>
                    <a:cubicBezTo>
                      <a:pt x="11337" y="30960"/>
                      <a:pt x="15150" y="23690"/>
                      <a:pt x="21149" y="17539"/>
                    </a:cubicBezTo>
                    <a:lnTo>
                      <a:pt x="21149" y="17590"/>
                    </a:lnTo>
                    <a:cubicBezTo>
                      <a:pt x="28063" y="10524"/>
                      <a:pt x="37010" y="5796"/>
                      <a:pt x="46516" y="3356"/>
                    </a:cubicBezTo>
                    <a:cubicBezTo>
                      <a:pt x="51511" y="2072"/>
                      <a:pt x="57448" y="1255"/>
                      <a:pt x="63470" y="1255"/>
                    </a:cubicBezTo>
                    <a:close/>
                    <a:moveTo>
                      <a:pt x="60135" y="6614"/>
                    </a:moveTo>
                    <a:cubicBezTo>
                      <a:pt x="60983" y="6614"/>
                      <a:pt x="61832" y="6630"/>
                      <a:pt x="62682" y="6660"/>
                    </a:cubicBezTo>
                    <a:cubicBezTo>
                      <a:pt x="69596" y="6812"/>
                      <a:pt x="78187" y="6609"/>
                      <a:pt x="83931" y="10930"/>
                    </a:cubicBezTo>
                    <a:cubicBezTo>
                      <a:pt x="84796" y="13624"/>
                      <a:pt x="86117" y="16217"/>
                      <a:pt x="87032" y="18911"/>
                    </a:cubicBezTo>
                    <a:cubicBezTo>
                      <a:pt x="87846" y="21148"/>
                      <a:pt x="88303" y="23538"/>
                      <a:pt x="89269" y="25723"/>
                    </a:cubicBezTo>
                    <a:cubicBezTo>
                      <a:pt x="88608" y="26435"/>
                      <a:pt x="88049" y="27249"/>
                      <a:pt x="87439" y="27960"/>
                    </a:cubicBezTo>
                    <a:cubicBezTo>
                      <a:pt x="86829" y="28519"/>
                      <a:pt x="86270" y="29079"/>
                      <a:pt x="85762" y="29740"/>
                    </a:cubicBezTo>
                    <a:cubicBezTo>
                      <a:pt x="85660" y="29790"/>
                      <a:pt x="85609" y="29892"/>
                      <a:pt x="85558" y="29994"/>
                    </a:cubicBezTo>
                    <a:cubicBezTo>
                      <a:pt x="85660" y="31722"/>
                      <a:pt x="85914" y="33451"/>
                      <a:pt x="86372" y="35179"/>
                    </a:cubicBezTo>
                    <a:cubicBezTo>
                      <a:pt x="86727" y="36806"/>
                      <a:pt x="86931" y="38534"/>
                      <a:pt x="87693" y="40059"/>
                    </a:cubicBezTo>
                    <a:cubicBezTo>
                      <a:pt x="84135" y="43872"/>
                      <a:pt x="82051" y="48803"/>
                      <a:pt x="81746" y="54039"/>
                    </a:cubicBezTo>
                    <a:lnTo>
                      <a:pt x="63597" y="54090"/>
                    </a:lnTo>
                    <a:cubicBezTo>
                      <a:pt x="60886" y="54090"/>
                      <a:pt x="58152" y="54022"/>
                      <a:pt x="55426" y="54022"/>
                    </a:cubicBezTo>
                    <a:cubicBezTo>
                      <a:pt x="54062" y="54022"/>
                      <a:pt x="52701" y="54039"/>
                      <a:pt x="51345" y="54090"/>
                    </a:cubicBezTo>
                    <a:cubicBezTo>
                      <a:pt x="51701" y="49718"/>
                      <a:pt x="51447" y="45244"/>
                      <a:pt x="51396" y="40923"/>
                    </a:cubicBezTo>
                    <a:cubicBezTo>
                      <a:pt x="51396" y="36297"/>
                      <a:pt x="51193" y="32485"/>
                      <a:pt x="53684" y="28469"/>
                    </a:cubicBezTo>
                    <a:cubicBezTo>
                      <a:pt x="53735" y="28418"/>
                      <a:pt x="53735" y="28316"/>
                      <a:pt x="53735" y="28265"/>
                    </a:cubicBezTo>
                    <a:cubicBezTo>
                      <a:pt x="54243" y="22012"/>
                      <a:pt x="53836" y="15760"/>
                      <a:pt x="53887" y="9507"/>
                    </a:cubicBezTo>
                    <a:cubicBezTo>
                      <a:pt x="53887" y="9405"/>
                      <a:pt x="53798" y="9354"/>
                      <a:pt x="53709" y="9354"/>
                    </a:cubicBezTo>
                    <a:cubicBezTo>
                      <a:pt x="53620" y="9354"/>
                      <a:pt x="53531" y="9405"/>
                      <a:pt x="53531" y="9507"/>
                    </a:cubicBezTo>
                    <a:cubicBezTo>
                      <a:pt x="53277" y="15760"/>
                      <a:pt x="52566" y="22012"/>
                      <a:pt x="52820" y="28316"/>
                    </a:cubicBezTo>
                    <a:cubicBezTo>
                      <a:pt x="50176" y="30299"/>
                      <a:pt x="50176" y="34366"/>
                      <a:pt x="50176" y="37416"/>
                    </a:cubicBezTo>
                    <a:cubicBezTo>
                      <a:pt x="50176" y="42906"/>
                      <a:pt x="49922" y="48600"/>
                      <a:pt x="50481" y="54039"/>
                    </a:cubicBezTo>
                    <a:cubicBezTo>
                      <a:pt x="48956" y="54090"/>
                      <a:pt x="47431" y="54141"/>
                      <a:pt x="45906" y="54293"/>
                    </a:cubicBezTo>
                    <a:cubicBezTo>
                      <a:pt x="44940" y="42957"/>
                      <a:pt x="38891" y="31824"/>
                      <a:pt x="26131" y="31722"/>
                    </a:cubicBezTo>
                    <a:lnTo>
                      <a:pt x="26131" y="31773"/>
                    </a:lnTo>
                    <a:cubicBezTo>
                      <a:pt x="25832" y="31761"/>
                      <a:pt x="25533" y="31755"/>
                      <a:pt x="25235" y="31755"/>
                    </a:cubicBezTo>
                    <a:cubicBezTo>
                      <a:pt x="21781" y="31755"/>
                      <a:pt x="18387" y="32563"/>
                      <a:pt x="15252" y="34061"/>
                    </a:cubicBezTo>
                    <a:lnTo>
                      <a:pt x="15252" y="34061"/>
                    </a:lnTo>
                    <a:cubicBezTo>
                      <a:pt x="16167" y="31417"/>
                      <a:pt x="16929" y="28875"/>
                      <a:pt x="18353" y="26435"/>
                    </a:cubicBezTo>
                    <a:cubicBezTo>
                      <a:pt x="19929" y="23690"/>
                      <a:pt x="21861" y="21250"/>
                      <a:pt x="24097" y="19013"/>
                    </a:cubicBezTo>
                    <a:cubicBezTo>
                      <a:pt x="28978" y="14285"/>
                      <a:pt x="35027" y="10829"/>
                      <a:pt x="41636" y="9049"/>
                    </a:cubicBezTo>
                    <a:cubicBezTo>
                      <a:pt x="47679" y="7438"/>
                      <a:pt x="53881" y="6614"/>
                      <a:pt x="60135" y="6614"/>
                    </a:cubicBezTo>
                    <a:close/>
                    <a:moveTo>
                      <a:pt x="25863" y="32839"/>
                    </a:moveTo>
                    <a:cubicBezTo>
                      <a:pt x="25952" y="32839"/>
                      <a:pt x="26042" y="32840"/>
                      <a:pt x="26131" y="32840"/>
                    </a:cubicBezTo>
                    <a:cubicBezTo>
                      <a:pt x="26180" y="32840"/>
                      <a:pt x="26229" y="32840"/>
                      <a:pt x="26278" y="32840"/>
                    </a:cubicBezTo>
                    <a:cubicBezTo>
                      <a:pt x="32120" y="32840"/>
                      <a:pt x="37595" y="35831"/>
                      <a:pt x="40721" y="40822"/>
                    </a:cubicBezTo>
                    <a:cubicBezTo>
                      <a:pt x="43873" y="45702"/>
                      <a:pt x="44686" y="51396"/>
                      <a:pt x="44940" y="57089"/>
                    </a:cubicBezTo>
                    <a:cubicBezTo>
                      <a:pt x="43618" y="56835"/>
                      <a:pt x="42246" y="57089"/>
                      <a:pt x="40873" y="56530"/>
                    </a:cubicBezTo>
                    <a:lnTo>
                      <a:pt x="40924" y="56530"/>
                    </a:lnTo>
                    <a:cubicBezTo>
                      <a:pt x="40162" y="56276"/>
                      <a:pt x="39501" y="55869"/>
                      <a:pt x="38840" y="55412"/>
                    </a:cubicBezTo>
                    <a:cubicBezTo>
                      <a:pt x="38535" y="55157"/>
                      <a:pt x="38230" y="54852"/>
                      <a:pt x="37925" y="54649"/>
                    </a:cubicBezTo>
                    <a:cubicBezTo>
                      <a:pt x="38732" y="47185"/>
                      <a:pt x="31734" y="40922"/>
                      <a:pt x="24624" y="40922"/>
                    </a:cubicBezTo>
                    <a:cubicBezTo>
                      <a:pt x="24567" y="40922"/>
                      <a:pt x="24510" y="40923"/>
                      <a:pt x="24453" y="40923"/>
                    </a:cubicBezTo>
                    <a:cubicBezTo>
                      <a:pt x="17590" y="40974"/>
                      <a:pt x="11236" y="46617"/>
                      <a:pt x="11388" y="53734"/>
                    </a:cubicBezTo>
                    <a:cubicBezTo>
                      <a:pt x="10422" y="54547"/>
                      <a:pt x="9406" y="55208"/>
                      <a:pt x="8287" y="55717"/>
                    </a:cubicBezTo>
                    <a:cubicBezTo>
                      <a:pt x="7498" y="55959"/>
                      <a:pt x="6709" y="56075"/>
                      <a:pt x="5921" y="56075"/>
                    </a:cubicBezTo>
                    <a:cubicBezTo>
                      <a:pt x="5388" y="56075"/>
                      <a:pt x="4855" y="56022"/>
                      <a:pt x="4322" y="55920"/>
                    </a:cubicBezTo>
                    <a:lnTo>
                      <a:pt x="4271" y="55920"/>
                    </a:lnTo>
                    <a:cubicBezTo>
                      <a:pt x="4932" y="49820"/>
                      <a:pt x="6101" y="43923"/>
                      <a:pt x="10372" y="39144"/>
                    </a:cubicBezTo>
                    <a:cubicBezTo>
                      <a:pt x="14429" y="34536"/>
                      <a:pt x="19869" y="32839"/>
                      <a:pt x="25863" y="32839"/>
                    </a:cubicBezTo>
                    <a:close/>
                    <a:moveTo>
                      <a:pt x="45906" y="54903"/>
                    </a:moveTo>
                    <a:lnTo>
                      <a:pt x="45906" y="54903"/>
                    </a:lnTo>
                    <a:cubicBezTo>
                      <a:pt x="48504" y="55084"/>
                      <a:pt x="51123" y="55134"/>
                      <a:pt x="53743" y="55134"/>
                    </a:cubicBezTo>
                    <a:cubicBezTo>
                      <a:pt x="57019" y="55134"/>
                      <a:pt x="60298" y="55056"/>
                      <a:pt x="63546" y="55056"/>
                    </a:cubicBezTo>
                    <a:lnTo>
                      <a:pt x="81695" y="55056"/>
                    </a:lnTo>
                    <a:cubicBezTo>
                      <a:pt x="81695" y="55666"/>
                      <a:pt x="81695" y="56225"/>
                      <a:pt x="81796" y="56886"/>
                    </a:cubicBezTo>
                    <a:lnTo>
                      <a:pt x="81695" y="56988"/>
                    </a:lnTo>
                    <a:lnTo>
                      <a:pt x="81746" y="56988"/>
                    </a:lnTo>
                    <a:cubicBezTo>
                      <a:pt x="81491" y="57191"/>
                      <a:pt x="81288" y="57343"/>
                      <a:pt x="81034" y="57496"/>
                    </a:cubicBezTo>
                    <a:cubicBezTo>
                      <a:pt x="80881" y="57547"/>
                      <a:pt x="80830" y="57750"/>
                      <a:pt x="80881" y="57903"/>
                    </a:cubicBezTo>
                    <a:cubicBezTo>
                      <a:pt x="75137" y="57903"/>
                      <a:pt x="69494" y="57953"/>
                      <a:pt x="63800" y="58004"/>
                    </a:cubicBezTo>
                    <a:lnTo>
                      <a:pt x="54599" y="58004"/>
                    </a:lnTo>
                    <a:cubicBezTo>
                      <a:pt x="51920" y="58004"/>
                      <a:pt x="49240" y="57644"/>
                      <a:pt x="46519" y="57644"/>
                    </a:cubicBezTo>
                    <a:cubicBezTo>
                      <a:pt x="46348" y="57644"/>
                      <a:pt x="46178" y="57645"/>
                      <a:pt x="46008" y="57648"/>
                    </a:cubicBezTo>
                    <a:cubicBezTo>
                      <a:pt x="46059" y="57598"/>
                      <a:pt x="46059" y="57547"/>
                      <a:pt x="46008" y="57496"/>
                    </a:cubicBezTo>
                    <a:cubicBezTo>
                      <a:pt x="46008" y="56632"/>
                      <a:pt x="46008" y="55768"/>
                      <a:pt x="45906" y="54903"/>
                    </a:cubicBezTo>
                    <a:close/>
                    <a:moveTo>
                      <a:pt x="104217" y="33788"/>
                    </a:moveTo>
                    <a:cubicBezTo>
                      <a:pt x="108997" y="33788"/>
                      <a:pt x="113617" y="35509"/>
                      <a:pt x="117280" y="38687"/>
                    </a:cubicBezTo>
                    <a:cubicBezTo>
                      <a:pt x="121245" y="42194"/>
                      <a:pt x="122974" y="46617"/>
                      <a:pt x="124041" y="51650"/>
                    </a:cubicBezTo>
                    <a:cubicBezTo>
                      <a:pt x="124081" y="51891"/>
                      <a:pt x="124281" y="52037"/>
                      <a:pt x="124513" y="52037"/>
                    </a:cubicBezTo>
                    <a:cubicBezTo>
                      <a:pt x="124575" y="52037"/>
                      <a:pt x="124638" y="52027"/>
                      <a:pt x="124702" y="52006"/>
                    </a:cubicBezTo>
                    <a:cubicBezTo>
                      <a:pt x="125556" y="52255"/>
                      <a:pt x="126460" y="52379"/>
                      <a:pt x="127361" y="52379"/>
                    </a:cubicBezTo>
                    <a:cubicBezTo>
                      <a:pt x="127748" y="52379"/>
                      <a:pt x="128134" y="52356"/>
                      <a:pt x="128515" y="52311"/>
                    </a:cubicBezTo>
                    <a:cubicBezTo>
                      <a:pt x="128754" y="52319"/>
                      <a:pt x="128993" y="52323"/>
                      <a:pt x="129232" y="52323"/>
                    </a:cubicBezTo>
                    <a:cubicBezTo>
                      <a:pt x="130468" y="52323"/>
                      <a:pt x="131703" y="52210"/>
                      <a:pt x="132938" y="51955"/>
                    </a:cubicBezTo>
                    <a:cubicBezTo>
                      <a:pt x="133039" y="52972"/>
                      <a:pt x="133395" y="53988"/>
                      <a:pt x="133395" y="55005"/>
                    </a:cubicBezTo>
                    <a:cubicBezTo>
                      <a:pt x="133446" y="56022"/>
                      <a:pt x="133039" y="57038"/>
                      <a:pt x="133090" y="58055"/>
                    </a:cubicBezTo>
                    <a:cubicBezTo>
                      <a:pt x="130189" y="58398"/>
                      <a:pt x="127371" y="59055"/>
                      <a:pt x="124663" y="59055"/>
                    </a:cubicBezTo>
                    <a:cubicBezTo>
                      <a:pt x="122150" y="59055"/>
                      <a:pt x="119732" y="58489"/>
                      <a:pt x="117432" y="56581"/>
                    </a:cubicBezTo>
                    <a:cubicBezTo>
                      <a:pt x="117432" y="56530"/>
                      <a:pt x="117432" y="56479"/>
                      <a:pt x="117432" y="56479"/>
                    </a:cubicBezTo>
                    <a:cubicBezTo>
                      <a:pt x="117941" y="48549"/>
                      <a:pt x="113467" y="41584"/>
                      <a:pt x="105232" y="41279"/>
                    </a:cubicBezTo>
                    <a:cubicBezTo>
                      <a:pt x="105009" y="41273"/>
                      <a:pt x="104785" y="41270"/>
                      <a:pt x="104560" y="41270"/>
                    </a:cubicBezTo>
                    <a:cubicBezTo>
                      <a:pt x="101048" y="41270"/>
                      <a:pt x="97387" y="42045"/>
                      <a:pt x="94760" y="44482"/>
                    </a:cubicBezTo>
                    <a:cubicBezTo>
                      <a:pt x="91608" y="47380"/>
                      <a:pt x="90133" y="51904"/>
                      <a:pt x="89574" y="56022"/>
                    </a:cubicBezTo>
                    <a:cubicBezTo>
                      <a:pt x="88354" y="56683"/>
                      <a:pt x="87490" y="57648"/>
                      <a:pt x="86067" y="58004"/>
                    </a:cubicBezTo>
                    <a:cubicBezTo>
                      <a:pt x="85437" y="58139"/>
                      <a:pt x="84797" y="58205"/>
                      <a:pt x="84156" y="58205"/>
                    </a:cubicBezTo>
                    <a:cubicBezTo>
                      <a:pt x="83348" y="58205"/>
                      <a:pt x="82539" y="58101"/>
                      <a:pt x="81746" y="57903"/>
                    </a:cubicBezTo>
                    <a:cubicBezTo>
                      <a:pt x="82356" y="57648"/>
                      <a:pt x="82711" y="57089"/>
                      <a:pt x="82711" y="56479"/>
                    </a:cubicBezTo>
                    <a:cubicBezTo>
                      <a:pt x="82711" y="56428"/>
                      <a:pt x="82661" y="56378"/>
                      <a:pt x="82610" y="56327"/>
                    </a:cubicBezTo>
                    <a:cubicBezTo>
                      <a:pt x="82610" y="56073"/>
                      <a:pt x="82610" y="55768"/>
                      <a:pt x="82559" y="55513"/>
                    </a:cubicBezTo>
                    <a:cubicBezTo>
                      <a:pt x="82559" y="55361"/>
                      <a:pt x="82559" y="55208"/>
                      <a:pt x="82508" y="55056"/>
                    </a:cubicBezTo>
                    <a:cubicBezTo>
                      <a:pt x="83677" y="44431"/>
                      <a:pt x="90693" y="35026"/>
                      <a:pt x="102029" y="33908"/>
                    </a:cubicBezTo>
                    <a:cubicBezTo>
                      <a:pt x="102760" y="33828"/>
                      <a:pt x="103491" y="33788"/>
                      <a:pt x="104217" y="33788"/>
                    </a:cubicBezTo>
                    <a:close/>
                    <a:moveTo>
                      <a:pt x="24406" y="42092"/>
                    </a:moveTo>
                    <a:cubicBezTo>
                      <a:pt x="24439" y="42092"/>
                      <a:pt x="24471" y="42092"/>
                      <a:pt x="24504" y="42093"/>
                    </a:cubicBezTo>
                    <a:cubicBezTo>
                      <a:pt x="32079" y="42143"/>
                      <a:pt x="36044" y="48091"/>
                      <a:pt x="37010" y="54852"/>
                    </a:cubicBezTo>
                    <a:cubicBezTo>
                      <a:pt x="37010" y="54954"/>
                      <a:pt x="37061" y="55005"/>
                      <a:pt x="37061" y="55056"/>
                    </a:cubicBezTo>
                    <a:cubicBezTo>
                      <a:pt x="37416" y="56225"/>
                      <a:pt x="38992" y="57140"/>
                      <a:pt x="40060" y="57598"/>
                    </a:cubicBezTo>
                    <a:lnTo>
                      <a:pt x="40060" y="57648"/>
                    </a:lnTo>
                    <a:lnTo>
                      <a:pt x="40009" y="57648"/>
                    </a:lnTo>
                    <a:cubicBezTo>
                      <a:pt x="38738" y="65376"/>
                      <a:pt x="32129" y="69849"/>
                      <a:pt x="24606" y="69951"/>
                    </a:cubicBezTo>
                    <a:lnTo>
                      <a:pt x="23436" y="69951"/>
                    </a:lnTo>
                    <a:cubicBezTo>
                      <a:pt x="19725" y="69900"/>
                      <a:pt x="16116" y="68782"/>
                      <a:pt x="13015" y="66799"/>
                    </a:cubicBezTo>
                    <a:cubicBezTo>
                      <a:pt x="9609" y="64460"/>
                      <a:pt x="8084" y="61309"/>
                      <a:pt x="7118" y="57445"/>
                    </a:cubicBezTo>
                    <a:cubicBezTo>
                      <a:pt x="9304" y="57140"/>
                      <a:pt x="11490" y="55869"/>
                      <a:pt x="12100" y="53937"/>
                    </a:cubicBezTo>
                    <a:cubicBezTo>
                      <a:pt x="12151" y="53785"/>
                      <a:pt x="12100" y="53683"/>
                      <a:pt x="11998" y="53582"/>
                    </a:cubicBezTo>
                    <a:cubicBezTo>
                      <a:pt x="13263" y="47359"/>
                      <a:pt x="17599" y="42092"/>
                      <a:pt x="24406" y="42092"/>
                    </a:cubicBezTo>
                    <a:close/>
                    <a:moveTo>
                      <a:pt x="104545" y="42650"/>
                    </a:moveTo>
                    <a:cubicBezTo>
                      <a:pt x="104638" y="42650"/>
                      <a:pt x="104732" y="42651"/>
                      <a:pt x="104825" y="42652"/>
                    </a:cubicBezTo>
                    <a:cubicBezTo>
                      <a:pt x="108587" y="42703"/>
                      <a:pt x="112095" y="43923"/>
                      <a:pt x="114026" y="47329"/>
                    </a:cubicBezTo>
                    <a:cubicBezTo>
                      <a:pt x="115704" y="50226"/>
                      <a:pt x="115653" y="53429"/>
                      <a:pt x="116517" y="56530"/>
                    </a:cubicBezTo>
                    <a:lnTo>
                      <a:pt x="116517" y="56581"/>
                    </a:lnTo>
                    <a:cubicBezTo>
                      <a:pt x="116517" y="56632"/>
                      <a:pt x="116568" y="56683"/>
                      <a:pt x="116568" y="56733"/>
                    </a:cubicBezTo>
                    <a:cubicBezTo>
                      <a:pt x="116975" y="57598"/>
                      <a:pt x="117585" y="58411"/>
                      <a:pt x="118398" y="58970"/>
                    </a:cubicBezTo>
                    <a:cubicBezTo>
                      <a:pt x="116772" y="65782"/>
                      <a:pt x="112501" y="70103"/>
                      <a:pt x="106198" y="71272"/>
                    </a:cubicBezTo>
                    <a:lnTo>
                      <a:pt x="106198" y="71323"/>
                    </a:lnTo>
                    <a:lnTo>
                      <a:pt x="104622" y="71323"/>
                    </a:lnTo>
                    <a:cubicBezTo>
                      <a:pt x="102690" y="71323"/>
                      <a:pt x="100758" y="71272"/>
                      <a:pt x="98776" y="71272"/>
                    </a:cubicBezTo>
                    <a:cubicBezTo>
                      <a:pt x="96183" y="70764"/>
                      <a:pt x="93794" y="69493"/>
                      <a:pt x="92014" y="67561"/>
                    </a:cubicBezTo>
                    <a:cubicBezTo>
                      <a:pt x="89676" y="65121"/>
                      <a:pt x="88558" y="62071"/>
                      <a:pt x="87083" y="59123"/>
                    </a:cubicBezTo>
                    <a:cubicBezTo>
                      <a:pt x="88507" y="58767"/>
                      <a:pt x="89727" y="57801"/>
                      <a:pt x="90286" y="56428"/>
                    </a:cubicBezTo>
                    <a:cubicBezTo>
                      <a:pt x="90337" y="56327"/>
                      <a:pt x="90337" y="56225"/>
                      <a:pt x="90235" y="56123"/>
                    </a:cubicBezTo>
                    <a:cubicBezTo>
                      <a:pt x="91354" y="53073"/>
                      <a:pt x="92014" y="49921"/>
                      <a:pt x="93946" y="47227"/>
                    </a:cubicBezTo>
                    <a:cubicBezTo>
                      <a:pt x="96431" y="43748"/>
                      <a:pt x="100470" y="42650"/>
                      <a:pt x="104545" y="42650"/>
                    </a:cubicBezTo>
                    <a:close/>
                    <a:moveTo>
                      <a:pt x="63139" y="0"/>
                    </a:moveTo>
                    <a:cubicBezTo>
                      <a:pt x="46364" y="51"/>
                      <a:pt x="29283" y="6101"/>
                      <a:pt x="18099" y="19013"/>
                    </a:cubicBezTo>
                    <a:cubicBezTo>
                      <a:pt x="15557" y="21962"/>
                      <a:pt x="13320" y="25215"/>
                      <a:pt x="11541" y="28723"/>
                    </a:cubicBezTo>
                    <a:cubicBezTo>
                      <a:pt x="11402" y="28711"/>
                      <a:pt x="11260" y="28705"/>
                      <a:pt x="11117" y="28705"/>
                    </a:cubicBezTo>
                    <a:cubicBezTo>
                      <a:pt x="9371" y="28705"/>
                      <a:pt x="7350" y="29554"/>
                      <a:pt x="6457" y="31010"/>
                    </a:cubicBezTo>
                    <a:cubicBezTo>
                      <a:pt x="6457" y="31112"/>
                      <a:pt x="6457" y="31214"/>
                      <a:pt x="6457" y="31265"/>
                    </a:cubicBezTo>
                    <a:cubicBezTo>
                      <a:pt x="4271" y="34721"/>
                      <a:pt x="1" y="44889"/>
                      <a:pt x="5237" y="45651"/>
                    </a:cubicBezTo>
                    <a:cubicBezTo>
                      <a:pt x="3865" y="49108"/>
                      <a:pt x="3305" y="52819"/>
                      <a:pt x="3509" y="56530"/>
                    </a:cubicBezTo>
                    <a:cubicBezTo>
                      <a:pt x="3458" y="56733"/>
                      <a:pt x="3661" y="56886"/>
                      <a:pt x="3865" y="56886"/>
                    </a:cubicBezTo>
                    <a:cubicBezTo>
                      <a:pt x="3915" y="56988"/>
                      <a:pt x="4017" y="57089"/>
                      <a:pt x="4119" y="57140"/>
                    </a:cubicBezTo>
                    <a:cubicBezTo>
                      <a:pt x="4830" y="57394"/>
                      <a:pt x="5593" y="57496"/>
                      <a:pt x="6406" y="57496"/>
                    </a:cubicBezTo>
                    <a:cubicBezTo>
                      <a:pt x="5695" y="63850"/>
                      <a:pt x="11185" y="68019"/>
                      <a:pt x="16980" y="69951"/>
                    </a:cubicBezTo>
                    <a:cubicBezTo>
                      <a:pt x="15608" y="70002"/>
                      <a:pt x="14286" y="70154"/>
                      <a:pt x="12964" y="70459"/>
                    </a:cubicBezTo>
                    <a:cubicBezTo>
                      <a:pt x="12710" y="70510"/>
                      <a:pt x="12710" y="70866"/>
                      <a:pt x="12964" y="70917"/>
                    </a:cubicBezTo>
                    <a:cubicBezTo>
                      <a:pt x="15019" y="71402"/>
                      <a:pt x="17186" y="71518"/>
                      <a:pt x="19358" y="71518"/>
                    </a:cubicBezTo>
                    <a:cubicBezTo>
                      <a:pt x="21054" y="71518"/>
                      <a:pt x="22752" y="71447"/>
                      <a:pt x="24402" y="71425"/>
                    </a:cubicBezTo>
                    <a:cubicBezTo>
                      <a:pt x="28571" y="71374"/>
                      <a:pt x="32739" y="71171"/>
                      <a:pt x="36908" y="70967"/>
                    </a:cubicBezTo>
                    <a:cubicBezTo>
                      <a:pt x="37162" y="70917"/>
                      <a:pt x="37162" y="70510"/>
                      <a:pt x="36908" y="70459"/>
                    </a:cubicBezTo>
                    <a:cubicBezTo>
                      <a:pt x="34773" y="70357"/>
                      <a:pt x="32689" y="70205"/>
                      <a:pt x="30554" y="70154"/>
                    </a:cubicBezTo>
                    <a:cubicBezTo>
                      <a:pt x="35942" y="68273"/>
                      <a:pt x="40365" y="64054"/>
                      <a:pt x="41077" y="58004"/>
                    </a:cubicBezTo>
                    <a:cubicBezTo>
                      <a:pt x="41839" y="58279"/>
                      <a:pt x="42766" y="58498"/>
                      <a:pt x="43639" y="58498"/>
                    </a:cubicBezTo>
                    <a:cubicBezTo>
                      <a:pt x="44220" y="58498"/>
                      <a:pt x="44777" y="58401"/>
                      <a:pt x="45245" y="58157"/>
                    </a:cubicBezTo>
                    <a:cubicBezTo>
                      <a:pt x="45245" y="58208"/>
                      <a:pt x="45296" y="58208"/>
                      <a:pt x="45296" y="58208"/>
                    </a:cubicBezTo>
                    <a:cubicBezTo>
                      <a:pt x="47998" y="59237"/>
                      <a:pt x="51103" y="59498"/>
                      <a:pt x="54237" y="59498"/>
                    </a:cubicBezTo>
                    <a:cubicBezTo>
                      <a:pt x="57294" y="59498"/>
                      <a:pt x="60378" y="59249"/>
                      <a:pt x="63139" y="59224"/>
                    </a:cubicBezTo>
                    <a:cubicBezTo>
                      <a:pt x="66444" y="59224"/>
                      <a:pt x="69780" y="59303"/>
                      <a:pt x="73112" y="59303"/>
                    </a:cubicBezTo>
                    <a:cubicBezTo>
                      <a:pt x="75778" y="59303"/>
                      <a:pt x="78441" y="59253"/>
                      <a:pt x="81085" y="59072"/>
                    </a:cubicBezTo>
                    <a:cubicBezTo>
                      <a:pt x="81288" y="59072"/>
                      <a:pt x="81491" y="58970"/>
                      <a:pt x="81542" y="58767"/>
                    </a:cubicBezTo>
                    <a:cubicBezTo>
                      <a:pt x="82540" y="59249"/>
                      <a:pt x="83632" y="59498"/>
                      <a:pt x="84722" y="59498"/>
                    </a:cubicBezTo>
                    <a:cubicBezTo>
                      <a:pt x="85242" y="59498"/>
                      <a:pt x="85761" y="59441"/>
                      <a:pt x="86270" y="59326"/>
                    </a:cubicBezTo>
                    <a:cubicBezTo>
                      <a:pt x="87439" y="64867"/>
                      <a:pt x="90794" y="69137"/>
                      <a:pt x="95471" y="71323"/>
                    </a:cubicBezTo>
                    <a:cubicBezTo>
                      <a:pt x="93946" y="71374"/>
                      <a:pt x="92472" y="71476"/>
                      <a:pt x="90998" y="71730"/>
                    </a:cubicBezTo>
                    <a:cubicBezTo>
                      <a:pt x="90642" y="71832"/>
                      <a:pt x="90642" y="72340"/>
                      <a:pt x="90998" y="72442"/>
                    </a:cubicBezTo>
                    <a:cubicBezTo>
                      <a:pt x="93510" y="72769"/>
                      <a:pt x="96048" y="72915"/>
                      <a:pt x="98593" y="72915"/>
                    </a:cubicBezTo>
                    <a:cubicBezTo>
                      <a:pt x="99602" y="72915"/>
                      <a:pt x="100612" y="72892"/>
                      <a:pt x="101622" y="72848"/>
                    </a:cubicBezTo>
                    <a:cubicBezTo>
                      <a:pt x="102029" y="72848"/>
                      <a:pt x="102385" y="72899"/>
                      <a:pt x="102792" y="72899"/>
                    </a:cubicBezTo>
                    <a:cubicBezTo>
                      <a:pt x="103351" y="72899"/>
                      <a:pt x="103910" y="72899"/>
                      <a:pt x="104418" y="72798"/>
                    </a:cubicBezTo>
                    <a:lnTo>
                      <a:pt x="104622" y="72798"/>
                    </a:lnTo>
                    <a:cubicBezTo>
                      <a:pt x="106990" y="72798"/>
                      <a:pt x="109430" y="72926"/>
                      <a:pt x="111858" y="72926"/>
                    </a:cubicBezTo>
                    <a:cubicBezTo>
                      <a:pt x="114016" y="72926"/>
                      <a:pt x="116165" y="72824"/>
                      <a:pt x="118246" y="72442"/>
                    </a:cubicBezTo>
                    <a:cubicBezTo>
                      <a:pt x="118602" y="72340"/>
                      <a:pt x="118602" y="71832"/>
                      <a:pt x="118246" y="71730"/>
                    </a:cubicBezTo>
                    <a:cubicBezTo>
                      <a:pt x="116182" y="71393"/>
                      <a:pt x="114049" y="71196"/>
                      <a:pt x="111932" y="71196"/>
                    </a:cubicBezTo>
                    <a:cubicBezTo>
                      <a:pt x="111494" y="71196"/>
                      <a:pt x="111057" y="71204"/>
                      <a:pt x="110620" y="71222"/>
                    </a:cubicBezTo>
                    <a:cubicBezTo>
                      <a:pt x="115094" y="69137"/>
                      <a:pt x="118144" y="65172"/>
                      <a:pt x="119517" y="59682"/>
                    </a:cubicBezTo>
                    <a:cubicBezTo>
                      <a:pt x="121158" y="60463"/>
                      <a:pt x="123226" y="60794"/>
                      <a:pt x="125315" y="60794"/>
                    </a:cubicBezTo>
                    <a:cubicBezTo>
                      <a:pt x="128531" y="60794"/>
                      <a:pt x="131800" y="60009"/>
                      <a:pt x="133649" y="58869"/>
                    </a:cubicBezTo>
                    <a:cubicBezTo>
                      <a:pt x="133751" y="58869"/>
                      <a:pt x="133853" y="58818"/>
                      <a:pt x="133903" y="58767"/>
                    </a:cubicBezTo>
                    <a:cubicBezTo>
                      <a:pt x="135428" y="57293"/>
                      <a:pt x="135123" y="52921"/>
                      <a:pt x="133700" y="51294"/>
                    </a:cubicBezTo>
                    <a:lnTo>
                      <a:pt x="133751" y="51294"/>
                    </a:lnTo>
                    <a:cubicBezTo>
                      <a:pt x="133700" y="51192"/>
                      <a:pt x="133649" y="51141"/>
                      <a:pt x="133548" y="51091"/>
                    </a:cubicBezTo>
                    <a:cubicBezTo>
                      <a:pt x="133488" y="51031"/>
                      <a:pt x="133428" y="51006"/>
                      <a:pt x="133359" y="51006"/>
                    </a:cubicBezTo>
                    <a:cubicBezTo>
                      <a:pt x="133309" y="51006"/>
                      <a:pt x="133255" y="51019"/>
                      <a:pt x="133192" y="51040"/>
                    </a:cubicBezTo>
                    <a:lnTo>
                      <a:pt x="133039" y="51040"/>
                    </a:lnTo>
                    <a:cubicBezTo>
                      <a:pt x="132734" y="45448"/>
                      <a:pt x="131006" y="37416"/>
                      <a:pt x="126888" y="33044"/>
                    </a:cubicBezTo>
                    <a:cubicBezTo>
                      <a:pt x="126888" y="32942"/>
                      <a:pt x="126888" y="32840"/>
                      <a:pt x="126837" y="32790"/>
                    </a:cubicBezTo>
                    <a:cubicBezTo>
                      <a:pt x="124804" y="29028"/>
                      <a:pt x="118703" y="27706"/>
                      <a:pt x="114992" y="26486"/>
                    </a:cubicBezTo>
                    <a:cubicBezTo>
                      <a:pt x="110131" y="24948"/>
                      <a:pt x="104398" y="22975"/>
                      <a:pt x="99211" y="22975"/>
                    </a:cubicBezTo>
                    <a:cubicBezTo>
                      <a:pt x="99082" y="22975"/>
                      <a:pt x="98954" y="22976"/>
                      <a:pt x="98826" y="22978"/>
                    </a:cubicBezTo>
                    <a:cubicBezTo>
                      <a:pt x="97403" y="17793"/>
                      <a:pt x="94150" y="11794"/>
                      <a:pt x="90235" y="8033"/>
                    </a:cubicBezTo>
                    <a:lnTo>
                      <a:pt x="90133" y="7829"/>
                    </a:lnTo>
                    <a:cubicBezTo>
                      <a:pt x="89422" y="7219"/>
                      <a:pt x="88659" y="6660"/>
                      <a:pt x="87897" y="6101"/>
                    </a:cubicBezTo>
                    <a:cubicBezTo>
                      <a:pt x="80729" y="1221"/>
                      <a:pt x="71629" y="0"/>
                      <a:pt x="631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4"/>
              <p:cNvSpPr/>
              <p:nvPr/>
            </p:nvSpPr>
            <p:spPr>
              <a:xfrm>
                <a:off x="4171138" y="3276560"/>
                <a:ext cx="367761" cy="117896"/>
              </a:xfrm>
              <a:custGeom>
                <a:avLst/>
                <a:gdLst/>
                <a:ahLst/>
                <a:cxnLst/>
                <a:rect l="l" t="t" r="r" b="b"/>
                <a:pathLst>
                  <a:path w="10727" h="3439" extrusionOk="0">
                    <a:moveTo>
                      <a:pt x="2949" y="1058"/>
                    </a:moveTo>
                    <a:cubicBezTo>
                      <a:pt x="3457" y="1058"/>
                      <a:pt x="3966" y="1096"/>
                      <a:pt x="4474" y="1172"/>
                    </a:cubicBezTo>
                    <a:cubicBezTo>
                      <a:pt x="4534" y="1177"/>
                      <a:pt x="4612" y="1179"/>
                      <a:pt x="4703" y="1179"/>
                    </a:cubicBezTo>
                    <a:cubicBezTo>
                      <a:pt x="5105" y="1179"/>
                      <a:pt x="5773" y="1139"/>
                      <a:pt x="6403" y="1139"/>
                    </a:cubicBezTo>
                    <a:cubicBezTo>
                      <a:pt x="7082" y="1139"/>
                      <a:pt x="7717" y="1185"/>
                      <a:pt x="7931" y="1375"/>
                    </a:cubicBezTo>
                    <a:lnTo>
                      <a:pt x="8185" y="2239"/>
                    </a:lnTo>
                    <a:lnTo>
                      <a:pt x="7016" y="2392"/>
                    </a:lnTo>
                    <a:lnTo>
                      <a:pt x="6965" y="2443"/>
                    </a:lnTo>
                    <a:cubicBezTo>
                      <a:pt x="6457" y="2494"/>
                      <a:pt x="5897" y="2494"/>
                      <a:pt x="5338" y="2494"/>
                    </a:cubicBezTo>
                    <a:cubicBezTo>
                      <a:pt x="4779" y="2443"/>
                      <a:pt x="4220" y="2494"/>
                      <a:pt x="3711" y="2392"/>
                    </a:cubicBezTo>
                    <a:lnTo>
                      <a:pt x="3051" y="2341"/>
                    </a:lnTo>
                    <a:cubicBezTo>
                      <a:pt x="2985" y="2350"/>
                      <a:pt x="2921" y="2354"/>
                      <a:pt x="2857" y="2354"/>
                    </a:cubicBezTo>
                    <a:cubicBezTo>
                      <a:pt x="2170" y="2354"/>
                      <a:pt x="1563" y="1869"/>
                      <a:pt x="1424" y="1172"/>
                    </a:cubicBezTo>
                    <a:cubicBezTo>
                      <a:pt x="1932" y="1096"/>
                      <a:pt x="2441" y="1058"/>
                      <a:pt x="2949" y="1058"/>
                    </a:cubicBezTo>
                    <a:close/>
                    <a:moveTo>
                      <a:pt x="2513" y="0"/>
                    </a:moveTo>
                    <a:cubicBezTo>
                      <a:pt x="1985" y="0"/>
                      <a:pt x="1465" y="53"/>
                      <a:pt x="966" y="206"/>
                    </a:cubicBezTo>
                    <a:cubicBezTo>
                      <a:pt x="712" y="257"/>
                      <a:pt x="560" y="511"/>
                      <a:pt x="610" y="765"/>
                    </a:cubicBezTo>
                    <a:cubicBezTo>
                      <a:pt x="0" y="1274"/>
                      <a:pt x="51" y="2138"/>
                      <a:pt x="712" y="2595"/>
                    </a:cubicBezTo>
                    <a:cubicBezTo>
                      <a:pt x="1526" y="3358"/>
                      <a:pt x="3305" y="3256"/>
                      <a:pt x="4372" y="3358"/>
                    </a:cubicBezTo>
                    <a:cubicBezTo>
                      <a:pt x="4864" y="3410"/>
                      <a:pt x="5361" y="3439"/>
                      <a:pt x="5860" y="3439"/>
                    </a:cubicBezTo>
                    <a:cubicBezTo>
                      <a:pt x="6808" y="3439"/>
                      <a:pt x="7761" y="3337"/>
                      <a:pt x="8693" y="3104"/>
                    </a:cubicBezTo>
                    <a:cubicBezTo>
                      <a:pt x="9863" y="2748"/>
                      <a:pt x="10727" y="1274"/>
                      <a:pt x="9253" y="613"/>
                    </a:cubicBezTo>
                    <a:cubicBezTo>
                      <a:pt x="8134" y="104"/>
                      <a:pt x="6355" y="308"/>
                      <a:pt x="5135" y="206"/>
                    </a:cubicBezTo>
                    <a:cubicBezTo>
                      <a:pt x="4280" y="143"/>
                      <a:pt x="3386" y="0"/>
                      <a:pt x="25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4"/>
              <p:cNvSpPr/>
              <p:nvPr/>
            </p:nvSpPr>
            <p:spPr>
              <a:xfrm>
                <a:off x="2801266" y="3843245"/>
                <a:ext cx="634419" cy="567953"/>
              </a:xfrm>
              <a:custGeom>
                <a:avLst/>
                <a:gdLst/>
                <a:ahLst/>
                <a:cxnLst/>
                <a:rect l="l" t="t" r="r" b="b"/>
                <a:pathLst>
                  <a:path w="18505" h="16567" extrusionOk="0">
                    <a:moveTo>
                      <a:pt x="8145" y="640"/>
                    </a:moveTo>
                    <a:cubicBezTo>
                      <a:pt x="11331" y="640"/>
                      <a:pt x="14495" y="2404"/>
                      <a:pt x="15556" y="5586"/>
                    </a:cubicBezTo>
                    <a:cubicBezTo>
                      <a:pt x="17030" y="9653"/>
                      <a:pt x="14641" y="14127"/>
                      <a:pt x="10422" y="15143"/>
                    </a:cubicBezTo>
                    <a:cubicBezTo>
                      <a:pt x="9842" y="15287"/>
                      <a:pt x="9262" y="15355"/>
                      <a:pt x="8691" y="15355"/>
                    </a:cubicBezTo>
                    <a:cubicBezTo>
                      <a:pt x="5413" y="15355"/>
                      <a:pt x="2457" y="13097"/>
                      <a:pt x="1678" y="9806"/>
                    </a:cubicBezTo>
                    <a:cubicBezTo>
                      <a:pt x="610" y="5535"/>
                      <a:pt x="3762" y="1875"/>
                      <a:pt x="7626" y="655"/>
                    </a:cubicBezTo>
                    <a:cubicBezTo>
                      <a:pt x="7799" y="645"/>
                      <a:pt x="7972" y="640"/>
                      <a:pt x="8145" y="640"/>
                    </a:cubicBezTo>
                    <a:close/>
                    <a:moveTo>
                      <a:pt x="9190" y="1"/>
                    </a:moveTo>
                    <a:cubicBezTo>
                      <a:pt x="8433" y="1"/>
                      <a:pt x="7667" y="99"/>
                      <a:pt x="6914" y="299"/>
                    </a:cubicBezTo>
                    <a:cubicBezTo>
                      <a:pt x="2745" y="1164"/>
                      <a:pt x="0" y="5078"/>
                      <a:pt x="610" y="9247"/>
                    </a:cubicBezTo>
                    <a:cubicBezTo>
                      <a:pt x="1178" y="13526"/>
                      <a:pt x="4821" y="16567"/>
                      <a:pt x="8897" y="16567"/>
                    </a:cubicBezTo>
                    <a:cubicBezTo>
                      <a:pt x="9567" y="16567"/>
                      <a:pt x="10249" y="16485"/>
                      <a:pt x="10930" y="16313"/>
                    </a:cubicBezTo>
                    <a:cubicBezTo>
                      <a:pt x="15810" y="15093"/>
                      <a:pt x="18505" y="9958"/>
                      <a:pt x="16776" y="5230"/>
                    </a:cubicBezTo>
                    <a:cubicBezTo>
                      <a:pt x="15578" y="1844"/>
                      <a:pt x="12468" y="1"/>
                      <a:pt x="91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4"/>
              <p:cNvSpPr/>
              <p:nvPr/>
            </p:nvSpPr>
            <p:spPr>
              <a:xfrm>
                <a:off x="2952869" y="3994429"/>
                <a:ext cx="257985" cy="261813"/>
              </a:xfrm>
              <a:custGeom>
                <a:avLst/>
                <a:gdLst/>
                <a:ahLst/>
                <a:cxnLst/>
                <a:rect l="l" t="t" r="r" b="b"/>
                <a:pathLst>
                  <a:path w="7525" h="7637" extrusionOk="0">
                    <a:moveTo>
                      <a:pt x="3356" y="922"/>
                    </a:moveTo>
                    <a:cubicBezTo>
                      <a:pt x="3407" y="973"/>
                      <a:pt x="3458" y="973"/>
                      <a:pt x="3559" y="1024"/>
                    </a:cubicBezTo>
                    <a:cubicBezTo>
                      <a:pt x="4932" y="1176"/>
                      <a:pt x="6254" y="1939"/>
                      <a:pt x="6305" y="3464"/>
                    </a:cubicBezTo>
                    <a:cubicBezTo>
                      <a:pt x="6254" y="5040"/>
                      <a:pt x="5034" y="6311"/>
                      <a:pt x="3509" y="6362"/>
                    </a:cubicBezTo>
                    <a:lnTo>
                      <a:pt x="3509" y="6412"/>
                    </a:lnTo>
                    <a:cubicBezTo>
                      <a:pt x="3392" y="6429"/>
                      <a:pt x="3273" y="6438"/>
                      <a:pt x="3155" y="6438"/>
                    </a:cubicBezTo>
                    <a:cubicBezTo>
                      <a:pt x="2554" y="6438"/>
                      <a:pt x="1959" y="6219"/>
                      <a:pt x="1577" y="5752"/>
                    </a:cubicBezTo>
                    <a:cubicBezTo>
                      <a:pt x="1069" y="5142"/>
                      <a:pt x="1221" y="4328"/>
                      <a:pt x="1323" y="3616"/>
                    </a:cubicBezTo>
                    <a:cubicBezTo>
                      <a:pt x="1424" y="2396"/>
                      <a:pt x="2187" y="1329"/>
                      <a:pt x="3356" y="922"/>
                    </a:cubicBezTo>
                    <a:close/>
                    <a:moveTo>
                      <a:pt x="3520" y="0"/>
                    </a:moveTo>
                    <a:cubicBezTo>
                      <a:pt x="1885" y="0"/>
                      <a:pt x="669" y="1799"/>
                      <a:pt x="357" y="3362"/>
                    </a:cubicBezTo>
                    <a:cubicBezTo>
                      <a:pt x="153" y="4328"/>
                      <a:pt x="1" y="5650"/>
                      <a:pt x="611" y="6514"/>
                    </a:cubicBezTo>
                    <a:cubicBezTo>
                      <a:pt x="1235" y="7234"/>
                      <a:pt x="2131" y="7637"/>
                      <a:pt x="3042" y="7637"/>
                    </a:cubicBezTo>
                    <a:cubicBezTo>
                      <a:pt x="3096" y="7637"/>
                      <a:pt x="3150" y="7635"/>
                      <a:pt x="3204" y="7632"/>
                    </a:cubicBezTo>
                    <a:cubicBezTo>
                      <a:pt x="3266" y="7635"/>
                      <a:pt x="3328" y="7637"/>
                      <a:pt x="3390" y="7637"/>
                    </a:cubicBezTo>
                    <a:cubicBezTo>
                      <a:pt x="5595" y="7637"/>
                      <a:pt x="7426" y="5892"/>
                      <a:pt x="7525" y="3667"/>
                    </a:cubicBezTo>
                    <a:cubicBezTo>
                      <a:pt x="7525" y="1935"/>
                      <a:pt x="6128" y="156"/>
                      <a:pt x="4366" y="156"/>
                    </a:cubicBezTo>
                    <a:cubicBezTo>
                      <a:pt x="4318" y="156"/>
                      <a:pt x="4269" y="157"/>
                      <a:pt x="4220" y="160"/>
                    </a:cubicBezTo>
                    <a:lnTo>
                      <a:pt x="4220" y="109"/>
                    </a:lnTo>
                    <a:cubicBezTo>
                      <a:pt x="3980" y="35"/>
                      <a:pt x="3746" y="0"/>
                      <a:pt x="35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4"/>
              <p:cNvSpPr/>
              <p:nvPr/>
            </p:nvSpPr>
            <p:spPr>
              <a:xfrm>
                <a:off x="5495687" y="3871048"/>
                <a:ext cx="653618" cy="566170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6515" extrusionOk="0">
                    <a:moveTo>
                      <a:pt x="9376" y="984"/>
                    </a:moveTo>
                    <a:cubicBezTo>
                      <a:pt x="11971" y="984"/>
                      <a:pt x="14396" y="2117"/>
                      <a:pt x="15811" y="4724"/>
                    </a:cubicBezTo>
                    <a:cubicBezTo>
                      <a:pt x="17946" y="8588"/>
                      <a:pt x="16014" y="13773"/>
                      <a:pt x="11744" y="15095"/>
                    </a:cubicBezTo>
                    <a:cubicBezTo>
                      <a:pt x="10987" y="15341"/>
                      <a:pt x="10218" y="15457"/>
                      <a:pt x="9462" y="15457"/>
                    </a:cubicBezTo>
                    <a:cubicBezTo>
                      <a:pt x="6309" y="15457"/>
                      <a:pt x="3374" y="13433"/>
                      <a:pt x="2390" y="10316"/>
                    </a:cubicBezTo>
                    <a:cubicBezTo>
                      <a:pt x="1170" y="6300"/>
                      <a:pt x="3356" y="3301"/>
                      <a:pt x="6508" y="1420"/>
                    </a:cubicBezTo>
                    <a:cubicBezTo>
                      <a:pt x="7459" y="1135"/>
                      <a:pt x="8429" y="984"/>
                      <a:pt x="9376" y="984"/>
                    </a:cubicBezTo>
                    <a:close/>
                    <a:moveTo>
                      <a:pt x="9775" y="1"/>
                    </a:moveTo>
                    <a:cubicBezTo>
                      <a:pt x="9045" y="1"/>
                      <a:pt x="8306" y="98"/>
                      <a:pt x="7575" y="302"/>
                    </a:cubicBezTo>
                    <a:cubicBezTo>
                      <a:pt x="7474" y="200"/>
                      <a:pt x="7372" y="149"/>
                      <a:pt x="7220" y="149"/>
                    </a:cubicBezTo>
                    <a:cubicBezTo>
                      <a:pt x="2492" y="1013"/>
                      <a:pt x="1" y="6605"/>
                      <a:pt x="1577" y="10977"/>
                    </a:cubicBezTo>
                    <a:cubicBezTo>
                      <a:pt x="2811" y="14400"/>
                      <a:pt x="6070" y="16515"/>
                      <a:pt x="9526" y="16515"/>
                    </a:cubicBezTo>
                    <a:cubicBezTo>
                      <a:pt x="10483" y="16515"/>
                      <a:pt x="11456" y="16352"/>
                      <a:pt x="12405" y="16010"/>
                    </a:cubicBezTo>
                    <a:cubicBezTo>
                      <a:pt x="16777" y="14383"/>
                      <a:pt x="19064" y="9554"/>
                      <a:pt x="17438" y="5182"/>
                    </a:cubicBezTo>
                    <a:lnTo>
                      <a:pt x="17438" y="5131"/>
                    </a:lnTo>
                    <a:cubicBezTo>
                      <a:pt x="16149" y="1971"/>
                      <a:pt x="13056" y="1"/>
                      <a:pt x="977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4"/>
              <p:cNvSpPr/>
              <p:nvPr/>
            </p:nvSpPr>
            <p:spPr>
              <a:xfrm>
                <a:off x="5642867" y="4024975"/>
                <a:ext cx="303993" cy="243678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7108" extrusionOk="0">
                    <a:moveTo>
                      <a:pt x="5595" y="792"/>
                    </a:moveTo>
                    <a:cubicBezTo>
                      <a:pt x="5621" y="792"/>
                      <a:pt x="5646" y="793"/>
                      <a:pt x="5672" y="794"/>
                    </a:cubicBezTo>
                    <a:cubicBezTo>
                      <a:pt x="6739" y="1150"/>
                      <a:pt x="7502" y="2166"/>
                      <a:pt x="7553" y="3335"/>
                    </a:cubicBezTo>
                    <a:cubicBezTo>
                      <a:pt x="7553" y="4657"/>
                      <a:pt x="6536" y="5826"/>
                      <a:pt x="5163" y="5979"/>
                    </a:cubicBezTo>
                    <a:cubicBezTo>
                      <a:pt x="5023" y="6009"/>
                      <a:pt x="4885" y="6023"/>
                      <a:pt x="4750" y="6023"/>
                    </a:cubicBezTo>
                    <a:cubicBezTo>
                      <a:pt x="3516" y="6023"/>
                      <a:pt x="2565" y="4827"/>
                      <a:pt x="2977" y="3590"/>
                    </a:cubicBezTo>
                    <a:cubicBezTo>
                      <a:pt x="3227" y="2240"/>
                      <a:pt x="4116" y="792"/>
                      <a:pt x="5595" y="792"/>
                    </a:cubicBezTo>
                    <a:close/>
                    <a:moveTo>
                      <a:pt x="5050" y="0"/>
                    </a:moveTo>
                    <a:cubicBezTo>
                      <a:pt x="1906" y="0"/>
                      <a:pt x="1" y="6755"/>
                      <a:pt x="4553" y="7097"/>
                    </a:cubicBezTo>
                    <a:cubicBezTo>
                      <a:pt x="4650" y="7104"/>
                      <a:pt x="4745" y="7108"/>
                      <a:pt x="4840" y="7108"/>
                    </a:cubicBezTo>
                    <a:cubicBezTo>
                      <a:pt x="6799" y="7108"/>
                      <a:pt x="8429" y="5631"/>
                      <a:pt x="8671" y="3691"/>
                    </a:cubicBezTo>
                    <a:cubicBezTo>
                      <a:pt x="8867" y="1833"/>
                      <a:pt x="7510" y="22"/>
                      <a:pt x="5643" y="22"/>
                    </a:cubicBezTo>
                    <a:cubicBezTo>
                      <a:pt x="5568" y="22"/>
                      <a:pt x="5493" y="25"/>
                      <a:pt x="5418" y="31"/>
                    </a:cubicBezTo>
                    <a:cubicBezTo>
                      <a:pt x="5293" y="10"/>
                      <a:pt x="5171" y="0"/>
                      <a:pt x="50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4"/>
              <p:cNvSpPr/>
              <p:nvPr/>
            </p:nvSpPr>
            <p:spPr>
              <a:xfrm>
                <a:off x="2501490" y="4675376"/>
                <a:ext cx="127261" cy="2756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804" extrusionOk="0">
                    <a:moveTo>
                      <a:pt x="1744" y="1"/>
                    </a:moveTo>
                    <a:cubicBezTo>
                      <a:pt x="1281" y="1"/>
                      <a:pt x="813" y="26"/>
                      <a:pt x="356" y="72"/>
                    </a:cubicBezTo>
                    <a:cubicBezTo>
                      <a:pt x="0" y="123"/>
                      <a:pt x="0" y="682"/>
                      <a:pt x="356" y="733"/>
                    </a:cubicBezTo>
                    <a:cubicBezTo>
                      <a:pt x="813" y="778"/>
                      <a:pt x="1281" y="804"/>
                      <a:pt x="1744" y="804"/>
                    </a:cubicBezTo>
                    <a:cubicBezTo>
                      <a:pt x="2312" y="804"/>
                      <a:pt x="2875" y="766"/>
                      <a:pt x="3406" y="682"/>
                    </a:cubicBezTo>
                    <a:cubicBezTo>
                      <a:pt x="3711" y="580"/>
                      <a:pt x="3711" y="224"/>
                      <a:pt x="3406" y="123"/>
                    </a:cubicBezTo>
                    <a:cubicBezTo>
                      <a:pt x="2875" y="39"/>
                      <a:pt x="2312" y="1"/>
                      <a:pt x="17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4"/>
              <p:cNvSpPr/>
              <p:nvPr/>
            </p:nvSpPr>
            <p:spPr>
              <a:xfrm>
                <a:off x="5157582" y="4712230"/>
                <a:ext cx="109845" cy="30545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891" extrusionOk="0">
                    <a:moveTo>
                      <a:pt x="1627" y="1"/>
                    </a:moveTo>
                    <a:cubicBezTo>
                      <a:pt x="1183" y="1"/>
                      <a:pt x="738" y="39"/>
                      <a:pt x="306" y="115"/>
                    </a:cubicBezTo>
                    <a:cubicBezTo>
                      <a:pt x="1" y="217"/>
                      <a:pt x="1" y="674"/>
                      <a:pt x="306" y="776"/>
                    </a:cubicBezTo>
                    <a:cubicBezTo>
                      <a:pt x="738" y="852"/>
                      <a:pt x="1183" y="890"/>
                      <a:pt x="1627" y="890"/>
                    </a:cubicBezTo>
                    <a:cubicBezTo>
                      <a:pt x="2072" y="890"/>
                      <a:pt x="2517" y="852"/>
                      <a:pt x="2949" y="776"/>
                    </a:cubicBezTo>
                    <a:cubicBezTo>
                      <a:pt x="3203" y="674"/>
                      <a:pt x="3203" y="268"/>
                      <a:pt x="2949" y="166"/>
                    </a:cubicBezTo>
                    <a:lnTo>
                      <a:pt x="2949" y="115"/>
                    </a:lnTo>
                    <a:cubicBezTo>
                      <a:pt x="2517" y="39"/>
                      <a:pt x="2072" y="1"/>
                      <a:pt x="16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4"/>
              <p:cNvSpPr/>
              <p:nvPr/>
            </p:nvSpPr>
            <p:spPr>
              <a:xfrm>
                <a:off x="6351442" y="4704996"/>
                <a:ext cx="111559" cy="35174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1026" extrusionOk="0">
                    <a:moveTo>
                      <a:pt x="1843" y="1"/>
                    </a:moveTo>
                    <a:cubicBezTo>
                      <a:pt x="1310" y="1"/>
                      <a:pt x="773" y="92"/>
                      <a:pt x="255" y="275"/>
                    </a:cubicBezTo>
                    <a:cubicBezTo>
                      <a:pt x="0" y="377"/>
                      <a:pt x="0" y="733"/>
                      <a:pt x="255" y="835"/>
                    </a:cubicBezTo>
                    <a:cubicBezTo>
                      <a:pt x="687" y="962"/>
                      <a:pt x="1132" y="1025"/>
                      <a:pt x="1576" y="1025"/>
                    </a:cubicBezTo>
                    <a:cubicBezTo>
                      <a:pt x="2021" y="1025"/>
                      <a:pt x="2466" y="962"/>
                      <a:pt x="2898" y="835"/>
                    </a:cubicBezTo>
                    <a:cubicBezTo>
                      <a:pt x="3254" y="733"/>
                      <a:pt x="3254" y="275"/>
                      <a:pt x="2898" y="174"/>
                    </a:cubicBezTo>
                    <a:lnTo>
                      <a:pt x="2898" y="123"/>
                    </a:lnTo>
                    <a:cubicBezTo>
                      <a:pt x="2552" y="41"/>
                      <a:pt x="2199" y="1"/>
                      <a:pt x="18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725;p34">
            <a:extLst>
              <a:ext uri="{FF2B5EF4-FFF2-40B4-BE49-F238E27FC236}">
                <a16:creationId xmlns:a16="http://schemas.microsoft.com/office/drawing/2014/main" id="{E3F7684C-D19A-164B-B78D-D964A893A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416" y="3334489"/>
            <a:ext cx="2322089" cy="369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Razan Aljuhani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69BD4CE-56D5-5540-9DC8-3A555C9C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97" y="293534"/>
            <a:ext cx="7604805" cy="228210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9139057-4AD8-C14F-8961-4C071FB2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81" y="2657612"/>
            <a:ext cx="6882153" cy="2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2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9A7C990-2E68-7747-8C4B-B519B74A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7" y="2735350"/>
            <a:ext cx="6877883" cy="231102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F83C0FF-0D9C-7B4C-A8B7-F90F179E0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0" y="307392"/>
            <a:ext cx="7459967" cy="22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1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AFF7-FD2D-744D-A07E-096C1CFCEC7A}"/>
              </a:ext>
            </a:extLst>
          </p:cNvPr>
          <p:cNvSpPr>
            <a:spLocks noGrp="1"/>
          </p:cNvSpPr>
          <p:nvPr/>
        </p:nvSpPr>
        <p:spPr>
          <a:xfrm>
            <a:off x="1302024" y="1800222"/>
            <a:ext cx="7196119" cy="77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/>
              <a:t>Distribution of the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44747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F5920B38-3DBB-1149-A170-1B5E57B9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08" y="470417"/>
            <a:ext cx="7710644" cy="232925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6235F3C-EAAB-B14D-B1B4-79D27832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70" y="2799674"/>
            <a:ext cx="3902084" cy="23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4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6"/>
          <p:cNvCxnSpPr/>
          <p:nvPr/>
        </p:nvCxnSpPr>
        <p:spPr>
          <a:xfrm>
            <a:off x="410825" y="2953163"/>
            <a:ext cx="8316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sm" len="sm"/>
            <a:tailEnd type="oval" w="sm" len="sm"/>
          </a:ln>
        </p:spPr>
      </p:cxn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dirty="0"/>
              <a:t>Stages</a:t>
            </a:r>
            <a:endParaRPr sz="5000" dirty="0"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2574458" y="1409979"/>
            <a:ext cx="1827000" cy="3480416"/>
            <a:chOff x="2574458" y="1409979"/>
            <a:chExt cx="1827000" cy="3480416"/>
          </a:xfrm>
        </p:grpSpPr>
        <p:grpSp>
          <p:nvGrpSpPr>
            <p:cNvPr id="101" name="Google Shape;101;p16"/>
            <p:cNvGrpSpPr/>
            <p:nvPr/>
          </p:nvGrpSpPr>
          <p:grpSpPr>
            <a:xfrm>
              <a:off x="2856758" y="1409979"/>
              <a:ext cx="1262400" cy="2174383"/>
              <a:chOff x="2856758" y="1409979"/>
              <a:chExt cx="1262400" cy="2174383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3169658" y="1409979"/>
                <a:ext cx="636600" cy="636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bg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856758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04" name="Google Shape;104;p16"/>
              <p:cNvCxnSpPr>
                <a:stCxn id="102" idx="4"/>
                <a:endCxn id="103" idx="0"/>
              </p:cNvCxnSpPr>
              <p:nvPr/>
            </p:nvCxnSpPr>
            <p:spPr>
              <a:xfrm>
                <a:off x="3487958" y="2046579"/>
                <a:ext cx="0" cy="275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5" name="Google Shape;105;p16"/>
            <p:cNvSpPr txBox="1"/>
            <p:nvPr/>
          </p:nvSpPr>
          <p:spPr>
            <a:xfrm>
              <a:off x="2574458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2574458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EDA</a:t>
              </a:r>
              <a:endParaRPr sz="1800" dirty="0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" name="Google Shape;107;p16"/>
            <p:cNvGrpSpPr/>
            <p:nvPr/>
          </p:nvGrpSpPr>
          <p:grpSpPr>
            <a:xfrm>
              <a:off x="3025519" y="2705383"/>
              <a:ext cx="924878" cy="495559"/>
              <a:chOff x="3154703" y="4189776"/>
              <a:chExt cx="1012012" cy="542246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3417866" y="4692991"/>
                <a:ext cx="45474" cy="3903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96" extrusionOk="0">
                    <a:moveTo>
                      <a:pt x="1684" y="0"/>
                    </a:moveTo>
                    <a:cubicBezTo>
                      <a:pt x="562" y="0"/>
                      <a:pt x="1" y="1377"/>
                      <a:pt x="817" y="2142"/>
                    </a:cubicBezTo>
                    <a:cubicBezTo>
                      <a:pt x="1062" y="2387"/>
                      <a:pt x="1364" y="2496"/>
                      <a:pt x="1662" y="2496"/>
                    </a:cubicBezTo>
                    <a:cubicBezTo>
                      <a:pt x="2295" y="2496"/>
                      <a:pt x="2908" y="2003"/>
                      <a:pt x="2908" y="1275"/>
                    </a:cubicBezTo>
                    <a:cubicBezTo>
                      <a:pt x="2908" y="561"/>
                      <a:pt x="2347" y="0"/>
                      <a:pt x="1684" y="0"/>
                    </a:cubicBezTo>
                    <a:close/>
                  </a:path>
                </a:pathLst>
              </a:custGeom>
              <a:solidFill>
                <a:srgbClr val="006DBC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931448" y="4692991"/>
                <a:ext cx="45474" cy="3903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96" extrusionOk="0">
                    <a:moveTo>
                      <a:pt x="1683" y="0"/>
                    </a:moveTo>
                    <a:cubicBezTo>
                      <a:pt x="561" y="0"/>
                      <a:pt x="0" y="1377"/>
                      <a:pt x="765" y="2142"/>
                    </a:cubicBezTo>
                    <a:cubicBezTo>
                      <a:pt x="1026" y="2387"/>
                      <a:pt x="1340" y="2496"/>
                      <a:pt x="1645" y="2496"/>
                    </a:cubicBezTo>
                    <a:cubicBezTo>
                      <a:pt x="2294" y="2496"/>
                      <a:pt x="2907" y="2003"/>
                      <a:pt x="2907" y="1275"/>
                    </a:cubicBezTo>
                    <a:cubicBezTo>
                      <a:pt x="2907" y="561"/>
                      <a:pt x="2346" y="0"/>
                      <a:pt x="1683" y="0"/>
                    </a:cubicBezTo>
                    <a:close/>
                  </a:path>
                </a:pathLst>
              </a:custGeom>
              <a:solidFill>
                <a:srgbClr val="006DBC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3317395" y="4582934"/>
                <a:ext cx="252014" cy="126023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8059" fill="none" extrusionOk="0">
                    <a:moveTo>
                      <a:pt x="0" y="8058"/>
                    </a:moveTo>
                    <a:cubicBezTo>
                      <a:pt x="0" y="3621"/>
                      <a:pt x="3570" y="0"/>
                      <a:pt x="8058" y="0"/>
                    </a:cubicBezTo>
                    <a:cubicBezTo>
                      <a:pt x="12495" y="0"/>
                      <a:pt x="16115" y="3621"/>
                      <a:pt x="16115" y="8058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827772" y="4586124"/>
                <a:ext cx="252014" cy="122833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7855" fill="none" extrusionOk="0">
                    <a:moveTo>
                      <a:pt x="1" y="7854"/>
                    </a:moveTo>
                    <a:cubicBezTo>
                      <a:pt x="103" y="3468"/>
                      <a:pt x="3673" y="0"/>
                      <a:pt x="8058" y="0"/>
                    </a:cubicBezTo>
                    <a:cubicBezTo>
                      <a:pt x="12444" y="0"/>
                      <a:pt x="16014" y="3468"/>
                      <a:pt x="16116" y="7854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210528" y="4189776"/>
                <a:ext cx="644374" cy="352501"/>
              </a:xfrm>
              <a:custGeom>
                <a:avLst/>
                <a:gdLst/>
                <a:ahLst/>
                <a:cxnLst/>
                <a:rect l="l" t="t" r="r" b="b"/>
                <a:pathLst>
                  <a:path w="41207" h="22542" fill="none" extrusionOk="0">
                    <a:moveTo>
                      <a:pt x="52" y="22542"/>
                    </a:moveTo>
                    <a:cubicBezTo>
                      <a:pt x="1" y="12189"/>
                      <a:pt x="7548" y="3315"/>
                      <a:pt x="17748" y="1683"/>
                    </a:cubicBezTo>
                    <a:cubicBezTo>
                      <a:pt x="27998" y="1"/>
                      <a:pt x="37892" y="5967"/>
                      <a:pt x="41207" y="15759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495225" y="4593302"/>
                <a:ext cx="400351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602" h="1" fill="none" extrusionOk="0">
                    <a:moveTo>
                      <a:pt x="1" y="0"/>
                    </a:moveTo>
                    <a:lnTo>
                      <a:pt x="2560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154703" y="4593302"/>
                <a:ext cx="233687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" fill="none" extrusionOk="0">
                    <a:moveTo>
                      <a:pt x="1" y="0"/>
                    </a:moveTo>
                    <a:lnTo>
                      <a:pt x="14943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3790289" y="4440179"/>
                <a:ext cx="376426" cy="169886"/>
              </a:xfrm>
              <a:custGeom>
                <a:avLst/>
                <a:gdLst/>
                <a:ahLst/>
                <a:cxnLst/>
                <a:rect l="l" t="t" r="r" b="b"/>
                <a:pathLst>
                  <a:path w="24072" h="10864" fill="none" extrusionOk="0">
                    <a:moveTo>
                      <a:pt x="1" y="1"/>
                    </a:moveTo>
                    <a:lnTo>
                      <a:pt x="13209" y="1"/>
                    </a:lnTo>
                    <a:cubicBezTo>
                      <a:pt x="19227" y="1"/>
                      <a:pt x="24072" y="4846"/>
                      <a:pt x="24072" y="10863"/>
                    </a:cubicBezTo>
                    <a:lnTo>
                      <a:pt x="24072" y="10863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3381196" y="4440179"/>
                <a:ext cx="26955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7238" h="1" fill="none" extrusionOk="0">
                    <a:moveTo>
                      <a:pt x="17237" y="1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17" name="Google Shape;117;p16"/>
          <p:cNvGrpSpPr/>
          <p:nvPr/>
        </p:nvGrpSpPr>
        <p:grpSpPr>
          <a:xfrm>
            <a:off x="406374" y="1409979"/>
            <a:ext cx="1827000" cy="3480416"/>
            <a:chOff x="406374" y="1409979"/>
            <a:chExt cx="1827000" cy="3480416"/>
          </a:xfrm>
        </p:grpSpPr>
        <p:grpSp>
          <p:nvGrpSpPr>
            <p:cNvPr id="118" name="Google Shape;118;p16"/>
            <p:cNvGrpSpPr/>
            <p:nvPr/>
          </p:nvGrpSpPr>
          <p:grpSpPr>
            <a:xfrm>
              <a:off x="688674" y="1409979"/>
              <a:ext cx="1262400" cy="2174383"/>
              <a:chOff x="688674" y="1409979"/>
              <a:chExt cx="1262400" cy="2174383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1000074" y="1409979"/>
                <a:ext cx="639600" cy="639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400">
                    <a:solidFill>
                      <a:schemeClr val="bg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688674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21" name="Google Shape;121;p16"/>
              <p:cNvCxnSpPr>
                <a:stCxn id="119" idx="4"/>
                <a:endCxn id="120" idx="0"/>
              </p:cNvCxnSpPr>
              <p:nvPr/>
            </p:nvCxnSpPr>
            <p:spPr>
              <a:xfrm>
                <a:off x="1319874" y="2049579"/>
                <a:ext cx="0" cy="272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6"/>
            <p:cNvSpPr txBox="1"/>
            <p:nvPr/>
          </p:nvSpPr>
          <p:spPr>
            <a:xfrm>
              <a:off x="406374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06374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cleaning</a:t>
              </a:r>
              <a:endParaRPr sz="1800" dirty="0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4" name="Google Shape;124;p16"/>
            <p:cNvGrpSpPr/>
            <p:nvPr/>
          </p:nvGrpSpPr>
          <p:grpSpPr>
            <a:xfrm flipH="1">
              <a:off x="856075" y="2712183"/>
              <a:ext cx="927597" cy="481958"/>
              <a:chOff x="1756726" y="2759101"/>
              <a:chExt cx="937062" cy="480900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1925798" y="3094041"/>
                <a:ext cx="146742" cy="145960"/>
              </a:xfrm>
              <a:custGeom>
                <a:avLst/>
                <a:gdLst/>
                <a:ahLst/>
                <a:cxnLst/>
                <a:rect l="l" t="t" r="r" b="b"/>
                <a:pathLst>
                  <a:path w="9384" h="9334" fill="none" extrusionOk="0">
                    <a:moveTo>
                      <a:pt x="9384" y="4641"/>
                    </a:moveTo>
                    <a:cubicBezTo>
                      <a:pt x="9384" y="7242"/>
                      <a:pt x="7293" y="9333"/>
                      <a:pt x="4692" y="9333"/>
                    </a:cubicBezTo>
                    <a:cubicBezTo>
                      <a:pt x="2142" y="9333"/>
                      <a:pt x="0" y="7242"/>
                      <a:pt x="0" y="4641"/>
                    </a:cubicBezTo>
                    <a:cubicBezTo>
                      <a:pt x="0" y="2091"/>
                      <a:pt x="2142" y="1"/>
                      <a:pt x="4692" y="1"/>
                    </a:cubicBezTo>
                    <a:cubicBezTo>
                      <a:pt x="7293" y="1"/>
                      <a:pt x="9384" y="2091"/>
                      <a:pt x="9384" y="4641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2401085" y="3094041"/>
                <a:ext cx="146758" cy="145960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9334" fill="none" extrusionOk="0">
                    <a:moveTo>
                      <a:pt x="9384" y="4641"/>
                    </a:moveTo>
                    <a:cubicBezTo>
                      <a:pt x="9384" y="7242"/>
                      <a:pt x="7294" y="9333"/>
                      <a:pt x="4693" y="9333"/>
                    </a:cubicBezTo>
                    <a:cubicBezTo>
                      <a:pt x="2092" y="9333"/>
                      <a:pt x="1" y="7242"/>
                      <a:pt x="1" y="4641"/>
                    </a:cubicBezTo>
                    <a:cubicBezTo>
                      <a:pt x="1" y="2091"/>
                      <a:pt x="2092" y="1"/>
                      <a:pt x="4693" y="1"/>
                    </a:cubicBezTo>
                    <a:cubicBezTo>
                      <a:pt x="7294" y="1"/>
                      <a:pt x="9384" y="2091"/>
                      <a:pt x="9384" y="4641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2027864" y="2759101"/>
                <a:ext cx="444214" cy="204961"/>
              </a:xfrm>
              <a:custGeom>
                <a:avLst/>
                <a:gdLst/>
                <a:ahLst/>
                <a:cxnLst/>
                <a:rect l="l" t="t" r="r" b="b"/>
                <a:pathLst>
                  <a:path w="28407" h="13107" fill="none" extrusionOk="0">
                    <a:moveTo>
                      <a:pt x="28407" y="5814"/>
                    </a:moveTo>
                    <a:cubicBezTo>
                      <a:pt x="18513" y="0"/>
                      <a:pt x="5815" y="3264"/>
                      <a:pt x="1" y="13107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1756726" y="2957666"/>
                <a:ext cx="937062" cy="214547"/>
              </a:xfrm>
              <a:custGeom>
                <a:avLst/>
                <a:gdLst/>
                <a:ahLst/>
                <a:cxnLst/>
                <a:rect l="l" t="t" r="r" b="b"/>
                <a:pathLst>
                  <a:path w="59924" h="13720" fill="none" extrusionOk="0">
                    <a:moveTo>
                      <a:pt x="6834" y="13719"/>
                    </a:moveTo>
                    <a:cubicBezTo>
                      <a:pt x="3061" y="13719"/>
                      <a:pt x="1" y="10608"/>
                      <a:pt x="1" y="6835"/>
                    </a:cubicBezTo>
                    <a:lnTo>
                      <a:pt x="1" y="6835"/>
                    </a:lnTo>
                    <a:cubicBezTo>
                      <a:pt x="1" y="3061"/>
                      <a:pt x="3061" y="1"/>
                      <a:pt x="6834" y="1"/>
                    </a:cubicBezTo>
                    <a:lnTo>
                      <a:pt x="53038" y="1"/>
                    </a:lnTo>
                    <a:cubicBezTo>
                      <a:pt x="56863" y="1"/>
                      <a:pt x="59923" y="3061"/>
                      <a:pt x="59923" y="6835"/>
                    </a:cubicBezTo>
                    <a:lnTo>
                      <a:pt x="59923" y="6835"/>
                    </a:lnTo>
                    <a:cubicBezTo>
                      <a:pt x="59923" y="10659"/>
                      <a:pt x="56863" y="13719"/>
                      <a:pt x="53038" y="13719"/>
                    </a:cubicBezTo>
                    <a:lnTo>
                      <a:pt x="50896" y="1371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2072525" y="3166614"/>
                <a:ext cx="19779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649" h="1" fill="none" extrusionOk="0">
                    <a:moveTo>
                      <a:pt x="1" y="0"/>
                    </a:moveTo>
                    <a:lnTo>
                      <a:pt x="12648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30" name="Google Shape;130;p16"/>
          <p:cNvGrpSpPr/>
          <p:nvPr/>
        </p:nvGrpSpPr>
        <p:grpSpPr>
          <a:xfrm>
            <a:off x="4742542" y="1409979"/>
            <a:ext cx="1827000" cy="3480416"/>
            <a:chOff x="4742542" y="1409979"/>
            <a:chExt cx="1827000" cy="3480416"/>
          </a:xfrm>
        </p:grpSpPr>
        <p:grpSp>
          <p:nvGrpSpPr>
            <p:cNvPr id="131" name="Google Shape;131;p16"/>
            <p:cNvGrpSpPr/>
            <p:nvPr/>
          </p:nvGrpSpPr>
          <p:grpSpPr>
            <a:xfrm>
              <a:off x="5024842" y="1409979"/>
              <a:ext cx="1262400" cy="2174383"/>
              <a:chOff x="5024842" y="1409979"/>
              <a:chExt cx="1262400" cy="2174383"/>
            </a:xfrm>
          </p:grpSpPr>
          <p:sp>
            <p:nvSpPr>
              <p:cNvPr id="132" name="Google Shape;132;p16"/>
              <p:cNvSpPr/>
              <p:nvPr/>
            </p:nvSpPr>
            <p:spPr>
              <a:xfrm flipH="1">
                <a:off x="5336092" y="1409979"/>
                <a:ext cx="639900" cy="6399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5024842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34" name="Google Shape;134;p16"/>
              <p:cNvCxnSpPr>
                <a:stCxn id="132" idx="4"/>
                <a:endCxn id="133" idx="0"/>
              </p:cNvCxnSpPr>
              <p:nvPr/>
            </p:nvCxnSpPr>
            <p:spPr>
              <a:xfrm>
                <a:off x="5656042" y="2049879"/>
                <a:ext cx="0" cy="2721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5" name="Google Shape;135;p16"/>
            <p:cNvSpPr txBox="1"/>
            <p:nvPr/>
          </p:nvSpPr>
          <p:spPr>
            <a:xfrm>
              <a:off x="4742542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4742542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Preprocessing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7" name="Google Shape;137;p16"/>
            <p:cNvGrpSpPr/>
            <p:nvPr/>
          </p:nvGrpSpPr>
          <p:grpSpPr>
            <a:xfrm>
              <a:off x="5192286" y="2711988"/>
              <a:ext cx="927535" cy="482350"/>
              <a:chOff x="4657951" y="1477545"/>
              <a:chExt cx="913918" cy="474520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4818235" y="1754282"/>
                <a:ext cx="169886" cy="169870"/>
              </a:xfrm>
              <a:custGeom>
                <a:avLst/>
                <a:gdLst/>
                <a:ahLst/>
                <a:cxnLst/>
                <a:rect l="l" t="t" r="r" b="b"/>
                <a:pathLst>
                  <a:path w="10864" h="10863" fill="none" extrusionOk="0">
                    <a:moveTo>
                      <a:pt x="10863" y="5406"/>
                    </a:moveTo>
                    <a:cubicBezTo>
                      <a:pt x="10863" y="8415"/>
                      <a:pt x="8415" y="10863"/>
                      <a:pt x="5407" y="10863"/>
                    </a:cubicBezTo>
                    <a:cubicBezTo>
                      <a:pt x="2398" y="10863"/>
                      <a:pt x="1" y="8415"/>
                      <a:pt x="1" y="5406"/>
                    </a:cubicBezTo>
                    <a:cubicBezTo>
                      <a:pt x="1" y="2397"/>
                      <a:pt x="2398" y="0"/>
                      <a:pt x="5407" y="0"/>
                    </a:cubicBezTo>
                    <a:cubicBezTo>
                      <a:pt x="8415" y="0"/>
                      <a:pt x="10863" y="2397"/>
                      <a:pt x="10863" y="54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5244889" y="1753485"/>
                <a:ext cx="198596" cy="198581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699" fill="none" extrusionOk="0">
                    <a:moveTo>
                      <a:pt x="12699" y="5457"/>
                    </a:moveTo>
                    <a:cubicBezTo>
                      <a:pt x="12699" y="10302"/>
                      <a:pt x="6834" y="12699"/>
                      <a:pt x="3417" y="9282"/>
                    </a:cubicBezTo>
                    <a:cubicBezTo>
                      <a:pt x="1" y="5865"/>
                      <a:pt x="2449" y="0"/>
                      <a:pt x="7293" y="0"/>
                    </a:cubicBezTo>
                    <a:cubicBezTo>
                      <a:pt x="10302" y="0"/>
                      <a:pt x="12699" y="2448"/>
                      <a:pt x="12699" y="5457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4657951" y="1664163"/>
                <a:ext cx="913918" cy="182630"/>
              </a:xfrm>
              <a:custGeom>
                <a:avLst/>
                <a:gdLst/>
                <a:ahLst/>
                <a:cxnLst/>
                <a:rect l="l" t="t" r="r" b="b"/>
                <a:pathLst>
                  <a:path w="58444" h="11679" fill="none" extrusionOk="0">
                    <a:moveTo>
                      <a:pt x="9435" y="11679"/>
                    </a:moveTo>
                    <a:lnTo>
                      <a:pt x="0" y="11679"/>
                    </a:lnTo>
                    <a:lnTo>
                      <a:pt x="0" y="10404"/>
                    </a:lnTo>
                    <a:cubicBezTo>
                      <a:pt x="0" y="4641"/>
                      <a:pt x="4641" y="0"/>
                      <a:pt x="10404" y="0"/>
                    </a:cubicBezTo>
                    <a:lnTo>
                      <a:pt x="48091" y="0"/>
                    </a:lnTo>
                    <a:cubicBezTo>
                      <a:pt x="53803" y="0"/>
                      <a:pt x="58444" y="4641"/>
                      <a:pt x="58444" y="10404"/>
                    </a:cubicBezTo>
                    <a:lnTo>
                      <a:pt x="58444" y="11679"/>
                    </a:lnTo>
                    <a:lnTo>
                      <a:pt x="50539" y="1167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838971" y="1477545"/>
                <a:ext cx="545499" cy="186634"/>
              </a:xfrm>
              <a:custGeom>
                <a:avLst/>
                <a:gdLst/>
                <a:ahLst/>
                <a:cxnLst/>
                <a:rect l="l" t="t" r="r" b="b"/>
                <a:pathLst>
                  <a:path w="34884" h="11935" fill="none" extrusionOk="0">
                    <a:moveTo>
                      <a:pt x="1" y="11271"/>
                    </a:moveTo>
                    <a:lnTo>
                      <a:pt x="8262" y="3418"/>
                    </a:lnTo>
                    <a:cubicBezTo>
                      <a:pt x="10506" y="1225"/>
                      <a:pt x="13515" y="1"/>
                      <a:pt x="16677" y="1"/>
                    </a:cubicBezTo>
                    <a:lnTo>
                      <a:pt x="20757" y="1"/>
                    </a:lnTo>
                    <a:cubicBezTo>
                      <a:pt x="24786" y="1"/>
                      <a:pt x="28611" y="2092"/>
                      <a:pt x="30803" y="5509"/>
                    </a:cubicBezTo>
                    <a:lnTo>
                      <a:pt x="34883" y="11934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5162745" y="1543739"/>
                <a:ext cx="16" cy="112465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2" fill="none" extrusionOk="0">
                    <a:moveTo>
                      <a:pt x="1" y="1"/>
                    </a:moveTo>
                    <a:lnTo>
                      <a:pt x="1" y="719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055097" y="1731952"/>
                <a:ext cx="70181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1" fill="none" extrusionOk="0">
                    <a:moveTo>
                      <a:pt x="0" y="0"/>
                    </a:moveTo>
                    <a:lnTo>
                      <a:pt x="4488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4690649" y="1731952"/>
                <a:ext cx="84536" cy="16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" fill="none" extrusionOk="0">
                    <a:moveTo>
                      <a:pt x="0" y="0"/>
                    </a:moveTo>
                    <a:lnTo>
                      <a:pt x="5406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5079022" y="1840398"/>
                <a:ext cx="192998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" fill="none" extrusionOk="0">
                    <a:moveTo>
                      <a:pt x="0" y="1"/>
                    </a:moveTo>
                    <a:lnTo>
                      <a:pt x="12342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46" name="Google Shape;146;p16"/>
          <p:cNvGrpSpPr/>
          <p:nvPr/>
        </p:nvGrpSpPr>
        <p:grpSpPr>
          <a:xfrm>
            <a:off x="6910626" y="1409979"/>
            <a:ext cx="1827000" cy="3480416"/>
            <a:chOff x="6910626" y="1409979"/>
            <a:chExt cx="1827000" cy="3480416"/>
          </a:xfrm>
        </p:grpSpPr>
        <p:grpSp>
          <p:nvGrpSpPr>
            <p:cNvPr id="147" name="Google Shape;147;p16"/>
            <p:cNvGrpSpPr/>
            <p:nvPr/>
          </p:nvGrpSpPr>
          <p:grpSpPr>
            <a:xfrm>
              <a:off x="7192926" y="1409979"/>
              <a:ext cx="1262400" cy="2174383"/>
              <a:chOff x="7192926" y="1409979"/>
              <a:chExt cx="1262400" cy="2174383"/>
            </a:xfrm>
          </p:grpSpPr>
          <p:sp>
            <p:nvSpPr>
              <p:cNvPr id="148" name="Google Shape;148;p16"/>
              <p:cNvSpPr/>
              <p:nvPr/>
            </p:nvSpPr>
            <p:spPr>
              <a:xfrm flipH="1">
                <a:off x="7505826" y="1409979"/>
                <a:ext cx="636600" cy="636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2400">
                  <a:solidFill>
                    <a:schemeClr val="dk2"/>
                  </a:solidFill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7192926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" name="Google Shape;150;p16"/>
              <p:cNvCxnSpPr>
                <a:stCxn id="148" idx="4"/>
                <a:endCxn id="149" idx="0"/>
              </p:cNvCxnSpPr>
              <p:nvPr/>
            </p:nvCxnSpPr>
            <p:spPr>
              <a:xfrm>
                <a:off x="7824126" y="2046579"/>
                <a:ext cx="0" cy="275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" name="Google Shape;151;p16"/>
            <p:cNvSpPr txBox="1"/>
            <p:nvPr/>
          </p:nvSpPr>
          <p:spPr>
            <a:xfrm>
              <a:off x="6910626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6910626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Modeling and Evaluation</a:t>
              </a:r>
              <a:endParaRPr sz="18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3" name="Google Shape;153;p16"/>
            <p:cNvGrpSpPr/>
            <p:nvPr/>
          </p:nvGrpSpPr>
          <p:grpSpPr>
            <a:xfrm flipH="1">
              <a:off x="7361720" y="2735157"/>
              <a:ext cx="927604" cy="436011"/>
              <a:chOff x="4578997" y="4104442"/>
              <a:chExt cx="1072623" cy="502433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4764818" y="4422634"/>
                <a:ext cx="183428" cy="184241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1782" fill="none" extrusionOk="0">
                    <a:moveTo>
                      <a:pt x="9639" y="2092"/>
                    </a:moveTo>
                    <a:cubicBezTo>
                      <a:pt x="11729" y="4183"/>
                      <a:pt x="11729" y="7600"/>
                      <a:pt x="9639" y="9690"/>
                    </a:cubicBezTo>
                    <a:cubicBezTo>
                      <a:pt x="7548" y="11781"/>
                      <a:pt x="4182" y="11781"/>
                      <a:pt x="2091" y="9690"/>
                    </a:cubicBezTo>
                    <a:cubicBezTo>
                      <a:pt x="0" y="7600"/>
                      <a:pt x="0" y="4183"/>
                      <a:pt x="2091" y="2092"/>
                    </a:cubicBezTo>
                    <a:cubicBezTo>
                      <a:pt x="4182" y="1"/>
                      <a:pt x="7548" y="1"/>
                      <a:pt x="9639" y="2092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307892" y="4422634"/>
                <a:ext cx="184225" cy="184241"/>
              </a:xfrm>
              <a:custGeom>
                <a:avLst/>
                <a:gdLst/>
                <a:ahLst/>
                <a:cxnLst/>
                <a:rect l="l" t="t" r="r" b="b"/>
                <a:pathLst>
                  <a:path w="11781" h="11782" fill="none" extrusionOk="0">
                    <a:moveTo>
                      <a:pt x="7140" y="664"/>
                    </a:moveTo>
                    <a:cubicBezTo>
                      <a:pt x="9996" y="1327"/>
                      <a:pt x="11781" y="4234"/>
                      <a:pt x="11118" y="7090"/>
                    </a:cubicBezTo>
                    <a:cubicBezTo>
                      <a:pt x="10455" y="9996"/>
                      <a:pt x="7548" y="11781"/>
                      <a:pt x="4692" y="11067"/>
                    </a:cubicBezTo>
                    <a:cubicBezTo>
                      <a:pt x="1785" y="10404"/>
                      <a:pt x="0" y="7549"/>
                      <a:pt x="663" y="4642"/>
                    </a:cubicBezTo>
                    <a:cubicBezTo>
                      <a:pt x="1377" y="1786"/>
                      <a:pt x="4233" y="1"/>
                      <a:pt x="7140" y="664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4892404" y="4104442"/>
                <a:ext cx="224899" cy="16988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0864" fill="none" extrusionOk="0">
                    <a:moveTo>
                      <a:pt x="1" y="10863"/>
                    </a:moveTo>
                    <a:cubicBezTo>
                      <a:pt x="3163" y="5458"/>
                      <a:pt x="8364" y="1582"/>
                      <a:pt x="14382" y="1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490507" y="4275110"/>
                <a:ext cx="161113" cy="246431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5759" fill="none" extrusionOk="0">
                    <a:moveTo>
                      <a:pt x="2449" y="0"/>
                    </a:moveTo>
                    <a:cubicBezTo>
                      <a:pt x="6784" y="0"/>
                      <a:pt x="10302" y="3519"/>
                      <a:pt x="10302" y="7905"/>
                    </a:cubicBezTo>
                    <a:lnTo>
                      <a:pt x="10302" y="7905"/>
                    </a:lnTo>
                    <a:cubicBezTo>
                      <a:pt x="10302" y="12189"/>
                      <a:pt x="6784" y="15708"/>
                      <a:pt x="2449" y="15759"/>
                    </a:cubicBezTo>
                    <a:lnTo>
                      <a:pt x="1" y="157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4578997" y="4275907"/>
                <a:ext cx="307042" cy="244836"/>
              </a:xfrm>
              <a:custGeom>
                <a:avLst/>
                <a:gdLst/>
                <a:ahLst/>
                <a:cxnLst/>
                <a:rect l="l" t="t" r="r" b="b"/>
                <a:pathLst>
                  <a:path w="19635" h="15657" fill="none" extrusionOk="0">
                    <a:moveTo>
                      <a:pt x="7854" y="15657"/>
                    </a:moveTo>
                    <a:cubicBezTo>
                      <a:pt x="3519" y="15657"/>
                      <a:pt x="1" y="12138"/>
                      <a:pt x="1" y="7854"/>
                    </a:cubicBezTo>
                    <a:lnTo>
                      <a:pt x="1" y="7854"/>
                    </a:lnTo>
                    <a:cubicBezTo>
                      <a:pt x="1" y="3519"/>
                      <a:pt x="3519" y="0"/>
                      <a:pt x="7854" y="0"/>
                    </a:cubicBezTo>
                    <a:lnTo>
                      <a:pt x="19635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4940255" y="4514348"/>
                <a:ext cx="226494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4484" h="1" fill="none" extrusionOk="0">
                    <a:moveTo>
                      <a:pt x="1" y="1"/>
                    </a:moveTo>
                    <a:lnTo>
                      <a:pt x="14484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373289" y="4211309"/>
                <a:ext cx="140362" cy="132403"/>
              </a:xfrm>
              <a:custGeom>
                <a:avLst/>
                <a:gdLst/>
                <a:ahLst/>
                <a:cxnLst/>
                <a:rect l="l" t="t" r="r" b="b"/>
                <a:pathLst>
                  <a:path w="8976" h="8467" fill="none" extrusionOk="0">
                    <a:moveTo>
                      <a:pt x="4743" y="8466"/>
                    </a:moveTo>
                    <a:lnTo>
                      <a:pt x="0" y="8466"/>
                    </a:lnTo>
                    <a:lnTo>
                      <a:pt x="0" y="0"/>
                    </a:lnTo>
                    <a:lnTo>
                      <a:pt x="4743" y="0"/>
                    </a:lnTo>
                    <a:cubicBezTo>
                      <a:pt x="7089" y="0"/>
                      <a:pt x="8976" y="1938"/>
                      <a:pt x="8976" y="4233"/>
                    </a:cubicBezTo>
                    <a:lnTo>
                      <a:pt x="8976" y="4233"/>
                    </a:lnTo>
                    <a:cubicBezTo>
                      <a:pt x="8976" y="6579"/>
                      <a:pt x="7089" y="8466"/>
                      <a:pt x="4743" y="846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299120" y="4238424"/>
                <a:ext cx="6541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" fill="none" extrusionOk="0">
                    <a:moveTo>
                      <a:pt x="0" y="0"/>
                    </a:moveTo>
                    <a:lnTo>
                      <a:pt x="418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5299120" y="4312593"/>
                <a:ext cx="6541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" fill="none" extrusionOk="0">
                    <a:moveTo>
                      <a:pt x="0" y="0"/>
                    </a:moveTo>
                    <a:lnTo>
                      <a:pt x="418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4999271" y="4296643"/>
                <a:ext cx="191403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240" h="1" fill="none" extrusionOk="0">
                    <a:moveTo>
                      <a:pt x="0" y="0"/>
                    </a:moveTo>
                    <a:lnTo>
                      <a:pt x="12240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584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AFF7-FD2D-744D-A07E-096C1CFCEC7A}"/>
              </a:ext>
            </a:extLst>
          </p:cNvPr>
          <p:cNvSpPr>
            <a:spLocks noGrp="1"/>
          </p:cNvSpPr>
          <p:nvPr/>
        </p:nvSpPr>
        <p:spPr>
          <a:xfrm>
            <a:off x="614108" y="1567387"/>
            <a:ext cx="11835577" cy="12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/>
              <a:t>Feature engineering and data scaling </a:t>
            </a:r>
          </a:p>
        </p:txBody>
      </p:sp>
    </p:spTree>
    <p:extLst>
      <p:ext uri="{BB962C8B-B14F-4D97-AF65-F5344CB8AC3E}">
        <p14:creationId xmlns:p14="http://schemas.microsoft.com/office/powerpoint/2010/main" val="64569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20EF-C0E1-3A4B-96B1-1F15CD67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for modeling</a:t>
            </a:r>
            <a:endParaRPr lang="en-SA" sz="4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24F807-DBC5-2C48-BAC8-53A8393D4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601046"/>
              </p:ext>
            </p:extLst>
          </p:nvPr>
        </p:nvGraphicFramePr>
        <p:xfrm>
          <a:off x="886376" y="1270001"/>
          <a:ext cx="7371247" cy="3154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7019">
                  <a:extLst>
                    <a:ext uri="{9D8B030D-6E8A-4147-A177-3AD203B41FA5}">
                      <a16:colId xmlns:a16="http://schemas.microsoft.com/office/drawing/2014/main" val="124903041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665188688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2773101809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3854918086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2086730270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211999877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3579097038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1494180532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3592452699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1231700138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2231409778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2527361271"/>
                    </a:ext>
                  </a:extLst>
                </a:gridCol>
                <a:gridCol w="567019">
                  <a:extLst>
                    <a:ext uri="{9D8B030D-6E8A-4147-A177-3AD203B41FA5}">
                      <a16:colId xmlns:a16="http://schemas.microsoft.com/office/drawing/2014/main" val="1394780317"/>
                    </a:ext>
                  </a:extLst>
                </a:gridCol>
              </a:tblGrid>
              <a:tr h="1051384">
                <a:tc>
                  <a:txBody>
                    <a:bodyPr/>
                    <a:lstStyle/>
                    <a:p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Selling_Price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Kms_Driven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Fuel_Type</a:t>
                      </a:r>
                      <a:endParaRPr lang="en-US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Seller_Type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Transmission_Type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Owner_Number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Mileage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Engine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Max_Power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Seats_Number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Car_Age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Car_Brand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3654030624"/>
                  </a:ext>
                </a:extLst>
              </a:tr>
              <a:tr h="1051384">
                <a:tc>
                  <a:txBody>
                    <a:bodyPr/>
                    <a:lstStyle/>
                    <a:p>
                      <a:r>
                        <a:rPr lang="en-US" sz="600" b="1" dirty="0"/>
                        <a:t>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13.017003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145500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Diesel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Individual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Manual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First Owner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23.40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1248.0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4.304065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dirty="0">
                          <a:effectLst/>
                        </a:rPr>
                        <a:t>5.0</a:t>
                      </a:r>
                      <a:br>
                        <a:rPr lang="en-SA" sz="1000" dirty="0"/>
                      </a:b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dirty="0">
                          <a:effectLst/>
                        </a:rPr>
                        <a:t>1.945910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Maruti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1219769119"/>
                  </a:ext>
                </a:extLst>
              </a:tr>
              <a:tr h="1051384">
                <a:tc>
                  <a:txBody>
                    <a:bodyPr/>
                    <a:lstStyle/>
                    <a:p>
                      <a:r>
                        <a:rPr lang="en-US" sz="600" b="1" dirty="0"/>
                        <a:t>1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12.821258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120000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Diesel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Individual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Manual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Second Owner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21.14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1498.0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4.639765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dirty="0">
                          <a:effectLst/>
                        </a:rPr>
                        <a:t>5.0</a:t>
                      </a:r>
                      <a:br>
                        <a:rPr lang="en-SA" sz="1000" dirty="0"/>
                      </a:b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1.945910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Skoda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343594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3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6"/>
          <p:cNvCxnSpPr/>
          <p:nvPr/>
        </p:nvCxnSpPr>
        <p:spPr>
          <a:xfrm>
            <a:off x="410825" y="2953163"/>
            <a:ext cx="8316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sm" len="sm"/>
            <a:tailEnd type="oval" w="sm" len="sm"/>
          </a:ln>
        </p:spPr>
      </p:cxn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dirty="0"/>
              <a:t>Stages</a:t>
            </a:r>
            <a:endParaRPr sz="5000" dirty="0"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2574458" y="1409979"/>
            <a:ext cx="1827000" cy="3480416"/>
            <a:chOff x="2574458" y="1409979"/>
            <a:chExt cx="1827000" cy="3480416"/>
          </a:xfrm>
        </p:grpSpPr>
        <p:grpSp>
          <p:nvGrpSpPr>
            <p:cNvPr id="101" name="Google Shape;101;p16"/>
            <p:cNvGrpSpPr/>
            <p:nvPr/>
          </p:nvGrpSpPr>
          <p:grpSpPr>
            <a:xfrm>
              <a:off x="2856758" y="1409979"/>
              <a:ext cx="1262400" cy="2174383"/>
              <a:chOff x="2856758" y="1409979"/>
              <a:chExt cx="1262400" cy="2174383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3169658" y="1409979"/>
                <a:ext cx="636600" cy="636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bg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856758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04" name="Google Shape;104;p16"/>
              <p:cNvCxnSpPr>
                <a:stCxn id="102" idx="4"/>
                <a:endCxn id="103" idx="0"/>
              </p:cNvCxnSpPr>
              <p:nvPr/>
            </p:nvCxnSpPr>
            <p:spPr>
              <a:xfrm>
                <a:off x="3487958" y="2046579"/>
                <a:ext cx="0" cy="275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5" name="Google Shape;105;p16"/>
            <p:cNvSpPr txBox="1"/>
            <p:nvPr/>
          </p:nvSpPr>
          <p:spPr>
            <a:xfrm>
              <a:off x="2574458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2574458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EDA</a:t>
              </a:r>
              <a:endParaRPr sz="1800" dirty="0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" name="Google Shape;107;p16"/>
            <p:cNvGrpSpPr/>
            <p:nvPr/>
          </p:nvGrpSpPr>
          <p:grpSpPr>
            <a:xfrm>
              <a:off x="3025519" y="2705383"/>
              <a:ext cx="924878" cy="495559"/>
              <a:chOff x="3154703" y="4189776"/>
              <a:chExt cx="1012012" cy="542246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3417866" y="4692991"/>
                <a:ext cx="45474" cy="3903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96" extrusionOk="0">
                    <a:moveTo>
                      <a:pt x="1684" y="0"/>
                    </a:moveTo>
                    <a:cubicBezTo>
                      <a:pt x="562" y="0"/>
                      <a:pt x="1" y="1377"/>
                      <a:pt x="817" y="2142"/>
                    </a:cubicBezTo>
                    <a:cubicBezTo>
                      <a:pt x="1062" y="2387"/>
                      <a:pt x="1364" y="2496"/>
                      <a:pt x="1662" y="2496"/>
                    </a:cubicBezTo>
                    <a:cubicBezTo>
                      <a:pt x="2295" y="2496"/>
                      <a:pt x="2908" y="2003"/>
                      <a:pt x="2908" y="1275"/>
                    </a:cubicBezTo>
                    <a:cubicBezTo>
                      <a:pt x="2908" y="561"/>
                      <a:pt x="2347" y="0"/>
                      <a:pt x="1684" y="0"/>
                    </a:cubicBezTo>
                    <a:close/>
                  </a:path>
                </a:pathLst>
              </a:custGeom>
              <a:solidFill>
                <a:srgbClr val="006DBC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931448" y="4692991"/>
                <a:ext cx="45474" cy="3903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96" extrusionOk="0">
                    <a:moveTo>
                      <a:pt x="1683" y="0"/>
                    </a:moveTo>
                    <a:cubicBezTo>
                      <a:pt x="561" y="0"/>
                      <a:pt x="0" y="1377"/>
                      <a:pt x="765" y="2142"/>
                    </a:cubicBezTo>
                    <a:cubicBezTo>
                      <a:pt x="1026" y="2387"/>
                      <a:pt x="1340" y="2496"/>
                      <a:pt x="1645" y="2496"/>
                    </a:cubicBezTo>
                    <a:cubicBezTo>
                      <a:pt x="2294" y="2496"/>
                      <a:pt x="2907" y="2003"/>
                      <a:pt x="2907" y="1275"/>
                    </a:cubicBezTo>
                    <a:cubicBezTo>
                      <a:pt x="2907" y="561"/>
                      <a:pt x="2346" y="0"/>
                      <a:pt x="1683" y="0"/>
                    </a:cubicBezTo>
                    <a:close/>
                  </a:path>
                </a:pathLst>
              </a:custGeom>
              <a:solidFill>
                <a:srgbClr val="006DBC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3317395" y="4582934"/>
                <a:ext cx="252014" cy="126023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8059" fill="none" extrusionOk="0">
                    <a:moveTo>
                      <a:pt x="0" y="8058"/>
                    </a:moveTo>
                    <a:cubicBezTo>
                      <a:pt x="0" y="3621"/>
                      <a:pt x="3570" y="0"/>
                      <a:pt x="8058" y="0"/>
                    </a:cubicBezTo>
                    <a:cubicBezTo>
                      <a:pt x="12495" y="0"/>
                      <a:pt x="16115" y="3621"/>
                      <a:pt x="16115" y="8058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827772" y="4586124"/>
                <a:ext cx="252014" cy="122833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7855" fill="none" extrusionOk="0">
                    <a:moveTo>
                      <a:pt x="1" y="7854"/>
                    </a:moveTo>
                    <a:cubicBezTo>
                      <a:pt x="103" y="3468"/>
                      <a:pt x="3673" y="0"/>
                      <a:pt x="8058" y="0"/>
                    </a:cubicBezTo>
                    <a:cubicBezTo>
                      <a:pt x="12444" y="0"/>
                      <a:pt x="16014" y="3468"/>
                      <a:pt x="16116" y="7854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210528" y="4189776"/>
                <a:ext cx="644374" cy="352501"/>
              </a:xfrm>
              <a:custGeom>
                <a:avLst/>
                <a:gdLst/>
                <a:ahLst/>
                <a:cxnLst/>
                <a:rect l="l" t="t" r="r" b="b"/>
                <a:pathLst>
                  <a:path w="41207" h="22542" fill="none" extrusionOk="0">
                    <a:moveTo>
                      <a:pt x="52" y="22542"/>
                    </a:moveTo>
                    <a:cubicBezTo>
                      <a:pt x="1" y="12189"/>
                      <a:pt x="7548" y="3315"/>
                      <a:pt x="17748" y="1683"/>
                    </a:cubicBezTo>
                    <a:cubicBezTo>
                      <a:pt x="27998" y="1"/>
                      <a:pt x="37892" y="5967"/>
                      <a:pt x="41207" y="15759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495225" y="4593302"/>
                <a:ext cx="400351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602" h="1" fill="none" extrusionOk="0">
                    <a:moveTo>
                      <a:pt x="1" y="0"/>
                    </a:moveTo>
                    <a:lnTo>
                      <a:pt x="2560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154703" y="4593302"/>
                <a:ext cx="233687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" fill="none" extrusionOk="0">
                    <a:moveTo>
                      <a:pt x="1" y="0"/>
                    </a:moveTo>
                    <a:lnTo>
                      <a:pt x="14943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3790289" y="4440179"/>
                <a:ext cx="376426" cy="169886"/>
              </a:xfrm>
              <a:custGeom>
                <a:avLst/>
                <a:gdLst/>
                <a:ahLst/>
                <a:cxnLst/>
                <a:rect l="l" t="t" r="r" b="b"/>
                <a:pathLst>
                  <a:path w="24072" h="10864" fill="none" extrusionOk="0">
                    <a:moveTo>
                      <a:pt x="1" y="1"/>
                    </a:moveTo>
                    <a:lnTo>
                      <a:pt x="13209" y="1"/>
                    </a:lnTo>
                    <a:cubicBezTo>
                      <a:pt x="19227" y="1"/>
                      <a:pt x="24072" y="4846"/>
                      <a:pt x="24072" y="10863"/>
                    </a:cubicBezTo>
                    <a:lnTo>
                      <a:pt x="24072" y="10863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3381196" y="4440179"/>
                <a:ext cx="26955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7238" h="1" fill="none" extrusionOk="0">
                    <a:moveTo>
                      <a:pt x="17237" y="1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17" name="Google Shape;117;p16"/>
          <p:cNvGrpSpPr/>
          <p:nvPr/>
        </p:nvGrpSpPr>
        <p:grpSpPr>
          <a:xfrm>
            <a:off x="406374" y="1409979"/>
            <a:ext cx="1827000" cy="3480416"/>
            <a:chOff x="406374" y="1409979"/>
            <a:chExt cx="1827000" cy="3480416"/>
          </a:xfrm>
        </p:grpSpPr>
        <p:grpSp>
          <p:nvGrpSpPr>
            <p:cNvPr id="118" name="Google Shape;118;p16"/>
            <p:cNvGrpSpPr/>
            <p:nvPr/>
          </p:nvGrpSpPr>
          <p:grpSpPr>
            <a:xfrm>
              <a:off x="688674" y="1409979"/>
              <a:ext cx="1262400" cy="2174383"/>
              <a:chOff x="688674" y="1409979"/>
              <a:chExt cx="1262400" cy="2174383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1000074" y="1409979"/>
                <a:ext cx="639600" cy="639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400">
                    <a:solidFill>
                      <a:schemeClr val="bg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688674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21" name="Google Shape;121;p16"/>
              <p:cNvCxnSpPr>
                <a:stCxn id="119" idx="4"/>
                <a:endCxn id="120" idx="0"/>
              </p:cNvCxnSpPr>
              <p:nvPr/>
            </p:nvCxnSpPr>
            <p:spPr>
              <a:xfrm>
                <a:off x="1319874" y="2049579"/>
                <a:ext cx="0" cy="272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6"/>
            <p:cNvSpPr txBox="1"/>
            <p:nvPr/>
          </p:nvSpPr>
          <p:spPr>
            <a:xfrm>
              <a:off x="406374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06374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cleaning</a:t>
              </a:r>
              <a:endParaRPr sz="1800" dirty="0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4" name="Google Shape;124;p16"/>
            <p:cNvGrpSpPr/>
            <p:nvPr/>
          </p:nvGrpSpPr>
          <p:grpSpPr>
            <a:xfrm flipH="1">
              <a:off x="856075" y="2712183"/>
              <a:ext cx="927597" cy="481958"/>
              <a:chOff x="1756726" y="2759101"/>
              <a:chExt cx="937062" cy="480900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1925798" y="3094041"/>
                <a:ext cx="146742" cy="145960"/>
              </a:xfrm>
              <a:custGeom>
                <a:avLst/>
                <a:gdLst/>
                <a:ahLst/>
                <a:cxnLst/>
                <a:rect l="l" t="t" r="r" b="b"/>
                <a:pathLst>
                  <a:path w="9384" h="9334" fill="none" extrusionOk="0">
                    <a:moveTo>
                      <a:pt x="9384" y="4641"/>
                    </a:moveTo>
                    <a:cubicBezTo>
                      <a:pt x="9384" y="7242"/>
                      <a:pt x="7293" y="9333"/>
                      <a:pt x="4692" y="9333"/>
                    </a:cubicBezTo>
                    <a:cubicBezTo>
                      <a:pt x="2142" y="9333"/>
                      <a:pt x="0" y="7242"/>
                      <a:pt x="0" y="4641"/>
                    </a:cubicBezTo>
                    <a:cubicBezTo>
                      <a:pt x="0" y="2091"/>
                      <a:pt x="2142" y="1"/>
                      <a:pt x="4692" y="1"/>
                    </a:cubicBezTo>
                    <a:cubicBezTo>
                      <a:pt x="7293" y="1"/>
                      <a:pt x="9384" y="2091"/>
                      <a:pt x="9384" y="4641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2401085" y="3094041"/>
                <a:ext cx="146758" cy="145960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9334" fill="none" extrusionOk="0">
                    <a:moveTo>
                      <a:pt x="9384" y="4641"/>
                    </a:moveTo>
                    <a:cubicBezTo>
                      <a:pt x="9384" y="7242"/>
                      <a:pt x="7294" y="9333"/>
                      <a:pt x="4693" y="9333"/>
                    </a:cubicBezTo>
                    <a:cubicBezTo>
                      <a:pt x="2092" y="9333"/>
                      <a:pt x="1" y="7242"/>
                      <a:pt x="1" y="4641"/>
                    </a:cubicBezTo>
                    <a:cubicBezTo>
                      <a:pt x="1" y="2091"/>
                      <a:pt x="2092" y="1"/>
                      <a:pt x="4693" y="1"/>
                    </a:cubicBezTo>
                    <a:cubicBezTo>
                      <a:pt x="7294" y="1"/>
                      <a:pt x="9384" y="2091"/>
                      <a:pt x="9384" y="4641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2027864" y="2759101"/>
                <a:ext cx="444214" cy="204961"/>
              </a:xfrm>
              <a:custGeom>
                <a:avLst/>
                <a:gdLst/>
                <a:ahLst/>
                <a:cxnLst/>
                <a:rect l="l" t="t" r="r" b="b"/>
                <a:pathLst>
                  <a:path w="28407" h="13107" fill="none" extrusionOk="0">
                    <a:moveTo>
                      <a:pt x="28407" y="5814"/>
                    </a:moveTo>
                    <a:cubicBezTo>
                      <a:pt x="18513" y="0"/>
                      <a:pt x="5815" y="3264"/>
                      <a:pt x="1" y="13107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1756726" y="2957666"/>
                <a:ext cx="937062" cy="214547"/>
              </a:xfrm>
              <a:custGeom>
                <a:avLst/>
                <a:gdLst/>
                <a:ahLst/>
                <a:cxnLst/>
                <a:rect l="l" t="t" r="r" b="b"/>
                <a:pathLst>
                  <a:path w="59924" h="13720" fill="none" extrusionOk="0">
                    <a:moveTo>
                      <a:pt x="6834" y="13719"/>
                    </a:moveTo>
                    <a:cubicBezTo>
                      <a:pt x="3061" y="13719"/>
                      <a:pt x="1" y="10608"/>
                      <a:pt x="1" y="6835"/>
                    </a:cubicBezTo>
                    <a:lnTo>
                      <a:pt x="1" y="6835"/>
                    </a:lnTo>
                    <a:cubicBezTo>
                      <a:pt x="1" y="3061"/>
                      <a:pt x="3061" y="1"/>
                      <a:pt x="6834" y="1"/>
                    </a:cubicBezTo>
                    <a:lnTo>
                      <a:pt x="53038" y="1"/>
                    </a:lnTo>
                    <a:cubicBezTo>
                      <a:pt x="56863" y="1"/>
                      <a:pt x="59923" y="3061"/>
                      <a:pt x="59923" y="6835"/>
                    </a:cubicBezTo>
                    <a:lnTo>
                      <a:pt x="59923" y="6835"/>
                    </a:lnTo>
                    <a:cubicBezTo>
                      <a:pt x="59923" y="10659"/>
                      <a:pt x="56863" y="13719"/>
                      <a:pt x="53038" y="13719"/>
                    </a:cubicBezTo>
                    <a:lnTo>
                      <a:pt x="50896" y="1371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2072525" y="3166614"/>
                <a:ext cx="19779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649" h="1" fill="none" extrusionOk="0">
                    <a:moveTo>
                      <a:pt x="1" y="0"/>
                    </a:moveTo>
                    <a:lnTo>
                      <a:pt x="12648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30" name="Google Shape;130;p16"/>
          <p:cNvGrpSpPr/>
          <p:nvPr/>
        </p:nvGrpSpPr>
        <p:grpSpPr>
          <a:xfrm>
            <a:off x="4742542" y="1409979"/>
            <a:ext cx="1827000" cy="3480416"/>
            <a:chOff x="4742542" y="1409979"/>
            <a:chExt cx="1827000" cy="3480416"/>
          </a:xfrm>
        </p:grpSpPr>
        <p:grpSp>
          <p:nvGrpSpPr>
            <p:cNvPr id="131" name="Google Shape;131;p16"/>
            <p:cNvGrpSpPr/>
            <p:nvPr/>
          </p:nvGrpSpPr>
          <p:grpSpPr>
            <a:xfrm>
              <a:off x="5024842" y="1409979"/>
              <a:ext cx="1262400" cy="2174383"/>
              <a:chOff x="5024842" y="1409979"/>
              <a:chExt cx="1262400" cy="2174383"/>
            </a:xfrm>
          </p:grpSpPr>
          <p:sp>
            <p:nvSpPr>
              <p:cNvPr id="132" name="Google Shape;132;p16"/>
              <p:cNvSpPr/>
              <p:nvPr/>
            </p:nvSpPr>
            <p:spPr>
              <a:xfrm flipH="1">
                <a:off x="5336092" y="1409979"/>
                <a:ext cx="639900" cy="6399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bg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5024842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34" name="Google Shape;134;p16"/>
              <p:cNvCxnSpPr>
                <a:stCxn id="132" idx="4"/>
                <a:endCxn id="133" idx="0"/>
              </p:cNvCxnSpPr>
              <p:nvPr/>
            </p:nvCxnSpPr>
            <p:spPr>
              <a:xfrm>
                <a:off x="5656042" y="2049879"/>
                <a:ext cx="0" cy="2721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5" name="Google Shape;135;p16"/>
            <p:cNvSpPr txBox="1"/>
            <p:nvPr/>
          </p:nvSpPr>
          <p:spPr>
            <a:xfrm>
              <a:off x="4742542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4742542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Preprocessing</a:t>
              </a:r>
              <a:endParaRPr sz="1800" dirty="0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7" name="Google Shape;137;p16"/>
            <p:cNvGrpSpPr/>
            <p:nvPr/>
          </p:nvGrpSpPr>
          <p:grpSpPr>
            <a:xfrm>
              <a:off x="5192286" y="2711988"/>
              <a:ext cx="927535" cy="482350"/>
              <a:chOff x="4657951" y="1477545"/>
              <a:chExt cx="913918" cy="474520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4818235" y="1754282"/>
                <a:ext cx="169886" cy="169870"/>
              </a:xfrm>
              <a:custGeom>
                <a:avLst/>
                <a:gdLst/>
                <a:ahLst/>
                <a:cxnLst/>
                <a:rect l="l" t="t" r="r" b="b"/>
                <a:pathLst>
                  <a:path w="10864" h="10863" fill="none" extrusionOk="0">
                    <a:moveTo>
                      <a:pt x="10863" y="5406"/>
                    </a:moveTo>
                    <a:cubicBezTo>
                      <a:pt x="10863" y="8415"/>
                      <a:pt x="8415" y="10863"/>
                      <a:pt x="5407" y="10863"/>
                    </a:cubicBezTo>
                    <a:cubicBezTo>
                      <a:pt x="2398" y="10863"/>
                      <a:pt x="1" y="8415"/>
                      <a:pt x="1" y="5406"/>
                    </a:cubicBezTo>
                    <a:cubicBezTo>
                      <a:pt x="1" y="2397"/>
                      <a:pt x="2398" y="0"/>
                      <a:pt x="5407" y="0"/>
                    </a:cubicBezTo>
                    <a:cubicBezTo>
                      <a:pt x="8415" y="0"/>
                      <a:pt x="10863" y="2397"/>
                      <a:pt x="10863" y="54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5244889" y="1753485"/>
                <a:ext cx="198596" cy="198581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699" fill="none" extrusionOk="0">
                    <a:moveTo>
                      <a:pt x="12699" y="5457"/>
                    </a:moveTo>
                    <a:cubicBezTo>
                      <a:pt x="12699" y="10302"/>
                      <a:pt x="6834" y="12699"/>
                      <a:pt x="3417" y="9282"/>
                    </a:cubicBezTo>
                    <a:cubicBezTo>
                      <a:pt x="1" y="5865"/>
                      <a:pt x="2449" y="0"/>
                      <a:pt x="7293" y="0"/>
                    </a:cubicBezTo>
                    <a:cubicBezTo>
                      <a:pt x="10302" y="0"/>
                      <a:pt x="12699" y="2448"/>
                      <a:pt x="12699" y="5457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4657951" y="1664163"/>
                <a:ext cx="913918" cy="182630"/>
              </a:xfrm>
              <a:custGeom>
                <a:avLst/>
                <a:gdLst/>
                <a:ahLst/>
                <a:cxnLst/>
                <a:rect l="l" t="t" r="r" b="b"/>
                <a:pathLst>
                  <a:path w="58444" h="11679" fill="none" extrusionOk="0">
                    <a:moveTo>
                      <a:pt x="9435" y="11679"/>
                    </a:moveTo>
                    <a:lnTo>
                      <a:pt x="0" y="11679"/>
                    </a:lnTo>
                    <a:lnTo>
                      <a:pt x="0" y="10404"/>
                    </a:lnTo>
                    <a:cubicBezTo>
                      <a:pt x="0" y="4641"/>
                      <a:pt x="4641" y="0"/>
                      <a:pt x="10404" y="0"/>
                    </a:cubicBezTo>
                    <a:lnTo>
                      <a:pt x="48091" y="0"/>
                    </a:lnTo>
                    <a:cubicBezTo>
                      <a:pt x="53803" y="0"/>
                      <a:pt x="58444" y="4641"/>
                      <a:pt x="58444" y="10404"/>
                    </a:cubicBezTo>
                    <a:lnTo>
                      <a:pt x="58444" y="11679"/>
                    </a:lnTo>
                    <a:lnTo>
                      <a:pt x="50539" y="1167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838971" y="1477545"/>
                <a:ext cx="545499" cy="186634"/>
              </a:xfrm>
              <a:custGeom>
                <a:avLst/>
                <a:gdLst/>
                <a:ahLst/>
                <a:cxnLst/>
                <a:rect l="l" t="t" r="r" b="b"/>
                <a:pathLst>
                  <a:path w="34884" h="11935" fill="none" extrusionOk="0">
                    <a:moveTo>
                      <a:pt x="1" y="11271"/>
                    </a:moveTo>
                    <a:lnTo>
                      <a:pt x="8262" y="3418"/>
                    </a:lnTo>
                    <a:cubicBezTo>
                      <a:pt x="10506" y="1225"/>
                      <a:pt x="13515" y="1"/>
                      <a:pt x="16677" y="1"/>
                    </a:cubicBezTo>
                    <a:lnTo>
                      <a:pt x="20757" y="1"/>
                    </a:lnTo>
                    <a:cubicBezTo>
                      <a:pt x="24786" y="1"/>
                      <a:pt x="28611" y="2092"/>
                      <a:pt x="30803" y="5509"/>
                    </a:cubicBezTo>
                    <a:lnTo>
                      <a:pt x="34883" y="11934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5162745" y="1543739"/>
                <a:ext cx="16" cy="112465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2" fill="none" extrusionOk="0">
                    <a:moveTo>
                      <a:pt x="1" y="1"/>
                    </a:moveTo>
                    <a:lnTo>
                      <a:pt x="1" y="719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055097" y="1731952"/>
                <a:ext cx="70181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1" fill="none" extrusionOk="0">
                    <a:moveTo>
                      <a:pt x="0" y="0"/>
                    </a:moveTo>
                    <a:lnTo>
                      <a:pt x="4488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4690649" y="1731952"/>
                <a:ext cx="84536" cy="16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" fill="none" extrusionOk="0">
                    <a:moveTo>
                      <a:pt x="0" y="0"/>
                    </a:moveTo>
                    <a:lnTo>
                      <a:pt x="5406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5079022" y="1840398"/>
                <a:ext cx="192998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" fill="none" extrusionOk="0">
                    <a:moveTo>
                      <a:pt x="0" y="1"/>
                    </a:moveTo>
                    <a:lnTo>
                      <a:pt x="12342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46" name="Google Shape;146;p16"/>
          <p:cNvGrpSpPr/>
          <p:nvPr/>
        </p:nvGrpSpPr>
        <p:grpSpPr>
          <a:xfrm>
            <a:off x="6910626" y="1409979"/>
            <a:ext cx="1827000" cy="3480416"/>
            <a:chOff x="6910626" y="1409979"/>
            <a:chExt cx="1827000" cy="3480416"/>
          </a:xfrm>
        </p:grpSpPr>
        <p:grpSp>
          <p:nvGrpSpPr>
            <p:cNvPr id="147" name="Google Shape;147;p16"/>
            <p:cNvGrpSpPr/>
            <p:nvPr/>
          </p:nvGrpSpPr>
          <p:grpSpPr>
            <a:xfrm>
              <a:off x="7192926" y="1409979"/>
              <a:ext cx="1262400" cy="2174383"/>
              <a:chOff x="7192926" y="1409979"/>
              <a:chExt cx="1262400" cy="2174383"/>
            </a:xfrm>
          </p:grpSpPr>
          <p:sp>
            <p:nvSpPr>
              <p:cNvPr id="148" name="Google Shape;148;p16"/>
              <p:cNvSpPr/>
              <p:nvPr/>
            </p:nvSpPr>
            <p:spPr>
              <a:xfrm flipH="1">
                <a:off x="7505826" y="1409979"/>
                <a:ext cx="636600" cy="636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7192926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50" name="Google Shape;150;p16"/>
              <p:cNvCxnSpPr>
                <a:stCxn id="148" idx="4"/>
                <a:endCxn id="149" idx="0"/>
              </p:cNvCxnSpPr>
              <p:nvPr/>
            </p:nvCxnSpPr>
            <p:spPr>
              <a:xfrm>
                <a:off x="7824126" y="2046579"/>
                <a:ext cx="0" cy="275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" name="Google Shape;151;p16"/>
            <p:cNvSpPr txBox="1"/>
            <p:nvPr/>
          </p:nvSpPr>
          <p:spPr>
            <a:xfrm>
              <a:off x="6910626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6910626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Modeling and Evaluation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3" name="Google Shape;153;p16"/>
            <p:cNvGrpSpPr/>
            <p:nvPr/>
          </p:nvGrpSpPr>
          <p:grpSpPr>
            <a:xfrm flipH="1">
              <a:off x="7361720" y="2735157"/>
              <a:ext cx="927604" cy="436011"/>
              <a:chOff x="4578997" y="4104442"/>
              <a:chExt cx="1072623" cy="502433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4764818" y="4422634"/>
                <a:ext cx="183428" cy="184241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1782" fill="none" extrusionOk="0">
                    <a:moveTo>
                      <a:pt x="9639" y="2092"/>
                    </a:moveTo>
                    <a:cubicBezTo>
                      <a:pt x="11729" y="4183"/>
                      <a:pt x="11729" y="7600"/>
                      <a:pt x="9639" y="9690"/>
                    </a:cubicBezTo>
                    <a:cubicBezTo>
                      <a:pt x="7548" y="11781"/>
                      <a:pt x="4182" y="11781"/>
                      <a:pt x="2091" y="9690"/>
                    </a:cubicBezTo>
                    <a:cubicBezTo>
                      <a:pt x="0" y="7600"/>
                      <a:pt x="0" y="4183"/>
                      <a:pt x="2091" y="2092"/>
                    </a:cubicBezTo>
                    <a:cubicBezTo>
                      <a:pt x="4182" y="1"/>
                      <a:pt x="7548" y="1"/>
                      <a:pt x="9639" y="2092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307892" y="4422634"/>
                <a:ext cx="184225" cy="184241"/>
              </a:xfrm>
              <a:custGeom>
                <a:avLst/>
                <a:gdLst/>
                <a:ahLst/>
                <a:cxnLst/>
                <a:rect l="l" t="t" r="r" b="b"/>
                <a:pathLst>
                  <a:path w="11781" h="11782" fill="none" extrusionOk="0">
                    <a:moveTo>
                      <a:pt x="7140" y="664"/>
                    </a:moveTo>
                    <a:cubicBezTo>
                      <a:pt x="9996" y="1327"/>
                      <a:pt x="11781" y="4234"/>
                      <a:pt x="11118" y="7090"/>
                    </a:cubicBezTo>
                    <a:cubicBezTo>
                      <a:pt x="10455" y="9996"/>
                      <a:pt x="7548" y="11781"/>
                      <a:pt x="4692" y="11067"/>
                    </a:cubicBezTo>
                    <a:cubicBezTo>
                      <a:pt x="1785" y="10404"/>
                      <a:pt x="0" y="7549"/>
                      <a:pt x="663" y="4642"/>
                    </a:cubicBezTo>
                    <a:cubicBezTo>
                      <a:pt x="1377" y="1786"/>
                      <a:pt x="4233" y="1"/>
                      <a:pt x="7140" y="664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4892404" y="4104442"/>
                <a:ext cx="224899" cy="16988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0864" fill="none" extrusionOk="0">
                    <a:moveTo>
                      <a:pt x="1" y="10863"/>
                    </a:moveTo>
                    <a:cubicBezTo>
                      <a:pt x="3163" y="5458"/>
                      <a:pt x="8364" y="1582"/>
                      <a:pt x="14382" y="1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490507" y="4275110"/>
                <a:ext cx="161113" cy="246431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5759" fill="none" extrusionOk="0">
                    <a:moveTo>
                      <a:pt x="2449" y="0"/>
                    </a:moveTo>
                    <a:cubicBezTo>
                      <a:pt x="6784" y="0"/>
                      <a:pt x="10302" y="3519"/>
                      <a:pt x="10302" y="7905"/>
                    </a:cubicBezTo>
                    <a:lnTo>
                      <a:pt x="10302" y="7905"/>
                    </a:lnTo>
                    <a:cubicBezTo>
                      <a:pt x="10302" y="12189"/>
                      <a:pt x="6784" y="15708"/>
                      <a:pt x="2449" y="15759"/>
                    </a:cubicBezTo>
                    <a:lnTo>
                      <a:pt x="1" y="157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4578997" y="4275907"/>
                <a:ext cx="307042" cy="244836"/>
              </a:xfrm>
              <a:custGeom>
                <a:avLst/>
                <a:gdLst/>
                <a:ahLst/>
                <a:cxnLst/>
                <a:rect l="l" t="t" r="r" b="b"/>
                <a:pathLst>
                  <a:path w="19635" h="15657" fill="none" extrusionOk="0">
                    <a:moveTo>
                      <a:pt x="7854" y="15657"/>
                    </a:moveTo>
                    <a:cubicBezTo>
                      <a:pt x="3519" y="15657"/>
                      <a:pt x="1" y="12138"/>
                      <a:pt x="1" y="7854"/>
                    </a:cubicBezTo>
                    <a:lnTo>
                      <a:pt x="1" y="7854"/>
                    </a:lnTo>
                    <a:cubicBezTo>
                      <a:pt x="1" y="3519"/>
                      <a:pt x="3519" y="0"/>
                      <a:pt x="7854" y="0"/>
                    </a:cubicBezTo>
                    <a:lnTo>
                      <a:pt x="19635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4940255" y="4514348"/>
                <a:ext cx="226494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4484" h="1" fill="none" extrusionOk="0">
                    <a:moveTo>
                      <a:pt x="1" y="1"/>
                    </a:moveTo>
                    <a:lnTo>
                      <a:pt x="14484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373289" y="4211309"/>
                <a:ext cx="140362" cy="132403"/>
              </a:xfrm>
              <a:custGeom>
                <a:avLst/>
                <a:gdLst/>
                <a:ahLst/>
                <a:cxnLst/>
                <a:rect l="l" t="t" r="r" b="b"/>
                <a:pathLst>
                  <a:path w="8976" h="8467" fill="none" extrusionOk="0">
                    <a:moveTo>
                      <a:pt x="4743" y="8466"/>
                    </a:moveTo>
                    <a:lnTo>
                      <a:pt x="0" y="8466"/>
                    </a:lnTo>
                    <a:lnTo>
                      <a:pt x="0" y="0"/>
                    </a:lnTo>
                    <a:lnTo>
                      <a:pt x="4743" y="0"/>
                    </a:lnTo>
                    <a:cubicBezTo>
                      <a:pt x="7089" y="0"/>
                      <a:pt x="8976" y="1938"/>
                      <a:pt x="8976" y="4233"/>
                    </a:cubicBezTo>
                    <a:lnTo>
                      <a:pt x="8976" y="4233"/>
                    </a:lnTo>
                    <a:cubicBezTo>
                      <a:pt x="8976" y="6579"/>
                      <a:pt x="7089" y="8466"/>
                      <a:pt x="4743" y="846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299120" y="4238424"/>
                <a:ext cx="6541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" fill="none" extrusionOk="0">
                    <a:moveTo>
                      <a:pt x="0" y="0"/>
                    </a:moveTo>
                    <a:lnTo>
                      <a:pt x="418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5299120" y="4312593"/>
                <a:ext cx="6541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" fill="none" extrusionOk="0">
                    <a:moveTo>
                      <a:pt x="0" y="0"/>
                    </a:moveTo>
                    <a:lnTo>
                      <a:pt x="418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4999271" y="4296643"/>
                <a:ext cx="191403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240" h="1" fill="none" extrusionOk="0">
                    <a:moveTo>
                      <a:pt x="0" y="0"/>
                    </a:moveTo>
                    <a:lnTo>
                      <a:pt x="12240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376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9" name="Google Shape;2269;p41"/>
          <p:cNvGrpSpPr/>
          <p:nvPr/>
        </p:nvGrpSpPr>
        <p:grpSpPr>
          <a:xfrm>
            <a:off x="-985100" y="2635388"/>
            <a:ext cx="9959767" cy="874974"/>
            <a:chOff x="-985100" y="2635388"/>
            <a:chExt cx="11114263" cy="787124"/>
          </a:xfrm>
        </p:grpSpPr>
        <p:sp>
          <p:nvSpPr>
            <p:cNvPr id="2270" name="Google Shape;2270;p41"/>
            <p:cNvSpPr/>
            <p:nvPr/>
          </p:nvSpPr>
          <p:spPr>
            <a:xfrm>
              <a:off x="-116427" y="3135500"/>
              <a:ext cx="9376853" cy="204536"/>
            </a:xfrm>
            <a:custGeom>
              <a:avLst/>
              <a:gdLst/>
              <a:ahLst/>
              <a:cxnLst/>
              <a:rect l="l" t="t" r="r" b="b"/>
              <a:pathLst>
                <a:path w="106067" h="12314" extrusionOk="0">
                  <a:moveTo>
                    <a:pt x="1" y="0"/>
                  </a:moveTo>
                  <a:lnTo>
                    <a:pt x="1" y="12313"/>
                  </a:lnTo>
                  <a:lnTo>
                    <a:pt x="106066" y="12313"/>
                  </a:lnTo>
                  <a:lnTo>
                    <a:pt x="10606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1" name="Google Shape;2271;p41"/>
            <p:cNvGrpSpPr/>
            <p:nvPr/>
          </p:nvGrpSpPr>
          <p:grpSpPr>
            <a:xfrm>
              <a:off x="-985100" y="2635388"/>
              <a:ext cx="11114263" cy="787124"/>
              <a:chOff x="-985100" y="2635388"/>
              <a:chExt cx="11114263" cy="787124"/>
            </a:xfrm>
          </p:grpSpPr>
          <p:grpSp>
            <p:nvGrpSpPr>
              <p:cNvPr id="2272" name="Google Shape;2272;p41"/>
              <p:cNvGrpSpPr/>
              <p:nvPr/>
            </p:nvGrpSpPr>
            <p:grpSpPr>
              <a:xfrm>
                <a:off x="-985100" y="2635388"/>
                <a:ext cx="1339333" cy="787124"/>
                <a:chOff x="605950" y="2018325"/>
                <a:chExt cx="1796075" cy="1055550"/>
              </a:xfrm>
            </p:grpSpPr>
            <p:sp>
              <p:nvSpPr>
                <p:cNvPr id="2273" name="Google Shape;2273;p41"/>
                <p:cNvSpPr/>
                <p:nvPr/>
              </p:nvSpPr>
              <p:spPr>
                <a:xfrm>
                  <a:off x="768900" y="2882950"/>
                  <a:ext cx="1469025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61" h="5388" extrusionOk="0">
                      <a:moveTo>
                        <a:pt x="1" y="1"/>
                      </a:moveTo>
                      <a:lnTo>
                        <a:pt x="1" y="5388"/>
                      </a:lnTo>
                      <a:lnTo>
                        <a:pt x="58760" y="5388"/>
                      </a:lnTo>
                      <a:lnTo>
                        <a:pt x="58760" y="1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41"/>
                <p:cNvSpPr/>
                <p:nvPr/>
              </p:nvSpPr>
              <p:spPr>
                <a:xfrm>
                  <a:off x="1182000" y="2908975"/>
                  <a:ext cx="192400" cy="1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6" h="6596" extrusionOk="0">
                      <a:moveTo>
                        <a:pt x="4391" y="1"/>
                      </a:moveTo>
                      <a:cubicBezTo>
                        <a:pt x="1494" y="1"/>
                        <a:pt x="0" y="3577"/>
                        <a:pt x="2083" y="5614"/>
                      </a:cubicBezTo>
                      <a:cubicBezTo>
                        <a:pt x="2760" y="6292"/>
                        <a:pt x="3591" y="6595"/>
                        <a:pt x="4404" y="6595"/>
                      </a:cubicBezTo>
                      <a:cubicBezTo>
                        <a:pt x="6089" y="6595"/>
                        <a:pt x="7696" y="5290"/>
                        <a:pt x="7696" y="3305"/>
                      </a:cubicBezTo>
                      <a:cubicBezTo>
                        <a:pt x="7696" y="1495"/>
                        <a:pt x="6247" y="1"/>
                        <a:pt x="439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41"/>
                <p:cNvSpPr/>
                <p:nvPr/>
              </p:nvSpPr>
              <p:spPr>
                <a:xfrm>
                  <a:off x="1393625" y="2908975"/>
                  <a:ext cx="192425" cy="1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7" h="6596" extrusionOk="0">
                      <a:moveTo>
                        <a:pt x="4392" y="1"/>
                      </a:moveTo>
                      <a:cubicBezTo>
                        <a:pt x="1494" y="1"/>
                        <a:pt x="0" y="3577"/>
                        <a:pt x="2083" y="5614"/>
                      </a:cubicBezTo>
                      <a:cubicBezTo>
                        <a:pt x="2760" y="6292"/>
                        <a:pt x="3592" y="6595"/>
                        <a:pt x="4404" y="6595"/>
                      </a:cubicBezTo>
                      <a:cubicBezTo>
                        <a:pt x="6089" y="6595"/>
                        <a:pt x="7696" y="5290"/>
                        <a:pt x="7696" y="3305"/>
                      </a:cubicBezTo>
                      <a:cubicBezTo>
                        <a:pt x="7696" y="1495"/>
                        <a:pt x="6248" y="1"/>
                        <a:pt x="439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41"/>
                <p:cNvSpPr/>
                <p:nvPr/>
              </p:nvSpPr>
              <p:spPr>
                <a:xfrm>
                  <a:off x="1605250" y="2908975"/>
                  <a:ext cx="192425" cy="1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7" h="6596" extrusionOk="0">
                      <a:moveTo>
                        <a:pt x="4392" y="1"/>
                      </a:moveTo>
                      <a:cubicBezTo>
                        <a:pt x="1449" y="1"/>
                        <a:pt x="1" y="3577"/>
                        <a:pt x="2083" y="5614"/>
                      </a:cubicBezTo>
                      <a:cubicBezTo>
                        <a:pt x="2761" y="6292"/>
                        <a:pt x="3592" y="6595"/>
                        <a:pt x="4405" y="6595"/>
                      </a:cubicBezTo>
                      <a:cubicBezTo>
                        <a:pt x="6090" y="6595"/>
                        <a:pt x="7696" y="5290"/>
                        <a:pt x="7696" y="3305"/>
                      </a:cubicBezTo>
                      <a:cubicBezTo>
                        <a:pt x="7696" y="1495"/>
                        <a:pt x="6203" y="1"/>
                        <a:pt x="439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41"/>
                <p:cNvSpPr/>
                <p:nvPr/>
              </p:nvSpPr>
              <p:spPr>
                <a:xfrm>
                  <a:off x="605950" y="2823275"/>
                  <a:ext cx="1794925" cy="16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97" h="6734" extrusionOk="0">
                      <a:moveTo>
                        <a:pt x="37245" y="0"/>
                      </a:moveTo>
                      <a:cubicBezTo>
                        <a:pt x="32668" y="0"/>
                        <a:pt x="12811" y="803"/>
                        <a:pt x="12811" y="803"/>
                      </a:cubicBezTo>
                      <a:lnTo>
                        <a:pt x="0" y="4289"/>
                      </a:lnTo>
                      <a:lnTo>
                        <a:pt x="0" y="6733"/>
                      </a:lnTo>
                      <a:lnTo>
                        <a:pt x="22635" y="6733"/>
                      </a:lnTo>
                      <a:lnTo>
                        <a:pt x="25260" y="4108"/>
                      </a:lnTo>
                      <a:lnTo>
                        <a:pt x="47125" y="4108"/>
                      </a:lnTo>
                      <a:lnTo>
                        <a:pt x="49162" y="6145"/>
                      </a:lnTo>
                      <a:lnTo>
                        <a:pt x="71797" y="6145"/>
                      </a:lnTo>
                      <a:lnTo>
                        <a:pt x="71797" y="4289"/>
                      </a:lnTo>
                      <a:cubicBezTo>
                        <a:pt x="71797" y="4289"/>
                        <a:pt x="38932" y="215"/>
                        <a:pt x="38162" y="34"/>
                      </a:cubicBezTo>
                      <a:cubicBezTo>
                        <a:pt x="38088" y="10"/>
                        <a:pt x="37765" y="0"/>
                        <a:pt x="372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41"/>
                <p:cNvSpPr/>
                <p:nvPr/>
              </p:nvSpPr>
              <p:spPr>
                <a:xfrm>
                  <a:off x="630850" y="2173350"/>
                  <a:ext cx="1746275" cy="70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1" h="30286" extrusionOk="0">
                      <a:moveTo>
                        <a:pt x="0" y="1"/>
                      </a:moveTo>
                      <a:lnTo>
                        <a:pt x="0" y="30286"/>
                      </a:lnTo>
                      <a:lnTo>
                        <a:pt x="69850" y="30286"/>
                      </a:lnTo>
                      <a:lnTo>
                        <a:pt x="69850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41"/>
                <p:cNvSpPr/>
                <p:nvPr/>
              </p:nvSpPr>
              <p:spPr>
                <a:xfrm>
                  <a:off x="605950" y="2619250"/>
                  <a:ext cx="1796075" cy="3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43" h="12450" extrusionOk="0">
                      <a:moveTo>
                        <a:pt x="0" y="1"/>
                      </a:moveTo>
                      <a:lnTo>
                        <a:pt x="0" y="12450"/>
                      </a:lnTo>
                      <a:lnTo>
                        <a:pt x="71842" y="12450"/>
                      </a:lnTo>
                      <a:lnTo>
                        <a:pt x="7184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41"/>
                <p:cNvSpPr/>
                <p:nvPr/>
              </p:nvSpPr>
              <p:spPr>
                <a:xfrm>
                  <a:off x="605950" y="2018325"/>
                  <a:ext cx="1796075" cy="1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43" h="6248" extrusionOk="0">
                      <a:moveTo>
                        <a:pt x="6247" y="0"/>
                      </a:moveTo>
                      <a:cubicBezTo>
                        <a:pt x="2807" y="0"/>
                        <a:pt x="0" y="2807"/>
                        <a:pt x="0" y="6247"/>
                      </a:cubicBezTo>
                      <a:lnTo>
                        <a:pt x="71842" y="6247"/>
                      </a:lnTo>
                      <a:cubicBezTo>
                        <a:pt x="71842" y="2807"/>
                        <a:pt x="69035" y="0"/>
                        <a:pt x="655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41"/>
                <p:cNvSpPr/>
                <p:nvPr/>
              </p:nvSpPr>
              <p:spPr>
                <a:xfrm>
                  <a:off x="630850" y="2249175"/>
                  <a:ext cx="117725" cy="3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12179" extrusionOk="0">
                      <a:moveTo>
                        <a:pt x="0" y="1"/>
                      </a:moveTo>
                      <a:lnTo>
                        <a:pt x="0" y="12178"/>
                      </a:lnTo>
                      <a:lnTo>
                        <a:pt x="2445" y="12178"/>
                      </a:lnTo>
                      <a:cubicBezTo>
                        <a:pt x="3667" y="12178"/>
                        <a:pt x="4708" y="11137"/>
                        <a:pt x="4708" y="9915"/>
                      </a:cubicBezTo>
                      <a:lnTo>
                        <a:pt x="4708" y="2264"/>
                      </a:lnTo>
                      <a:cubicBezTo>
                        <a:pt x="4708" y="1042"/>
                        <a:pt x="3667" y="1"/>
                        <a:pt x="2445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41"/>
                <p:cNvSpPr/>
                <p:nvPr/>
              </p:nvSpPr>
              <p:spPr>
                <a:xfrm>
                  <a:off x="2259400" y="2248050"/>
                  <a:ext cx="117725" cy="30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12178" extrusionOk="0">
                      <a:moveTo>
                        <a:pt x="2264" y="1"/>
                      </a:moveTo>
                      <a:cubicBezTo>
                        <a:pt x="996" y="1"/>
                        <a:pt x="0" y="997"/>
                        <a:pt x="0" y="2264"/>
                      </a:cubicBezTo>
                      <a:lnTo>
                        <a:pt x="0" y="9915"/>
                      </a:lnTo>
                      <a:cubicBezTo>
                        <a:pt x="0" y="11137"/>
                        <a:pt x="996" y="12178"/>
                        <a:pt x="2264" y="12178"/>
                      </a:cubicBezTo>
                      <a:lnTo>
                        <a:pt x="4708" y="12178"/>
                      </a:lnTo>
                      <a:lnTo>
                        <a:pt x="4708" y="1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1"/>
                <p:cNvSpPr/>
                <p:nvPr/>
              </p:nvSpPr>
              <p:spPr>
                <a:xfrm>
                  <a:off x="1048450" y="2249175"/>
                  <a:ext cx="203725" cy="3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9" h="12133" extrusionOk="0">
                      <a:moveTo>
                        <a:pt x="2943" y="1"/>
                      </a:moveTo>
                      <a:cubicBezTo>
                        <a:pt x="1313" y="1"/>
                        <a:pt x="0" y="1314"/>
                        <a:pt x="0" y="2943"/>
                      </a:cubicBezTo>
                      <a:lnTo>
                        <a:pt x="0" y="9191"/>
                      </a:lnTo>
                      <a:cubicBezTo>
                        <a:pt x="0" y="10820"/>
                        <a:pt x="1313" y="12133"/>
                        <a:pt x="2943" y="12133"/>
                      </a:cubicBezTo>
                      <a:lnTo>
                        <a:pt x="5206" y="12133"/>
                      </a:lnTo>
                      <a:cubicBezTo>
                        <a:pt x="6836" y="12133"/>
                        <a:pt x="8149" y="10820"/>
                        <a:pt x="8149" y="9191"/>
                      </a:cubicBezTo>
                      <a:lnTo>
                        <a:pt x="8149" y="2943"/>
                      </a:lnTo>
                      <a:cubicBezTo>
                        <a:pt x="8149" y="1314"/>
                        <a:pt x="6836" y="1"/>
                        <a:pt x="520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>
                  <a:off x="1283850" y="2249175"/>
                  <a:ext cx="203725" cy="3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9" h="12133" extrusionOk="0">
                      <a:moveTo>
                        <a:pt x="2943" y="1"/>
                      </a:moveTo>
                      <a:cubicBezTo>
                        <a:pt x="1313" y="1"/>
                        <a:pt x="0" y="1314"/>
                        <a:pt x="0" y="2943"/>
                      </a:cubicBezTo>
                      <a:lnTo>
                        <a:pt x="0" y="9191"/>
                      </a:lnTo>
                      <a:cubicBezTo>
                        <a:pt x="0" y="10820"/>
                        <a:pt x="1313" y="12133"/>
                        <a:pt x="2943" y="12133"/>
                      </a:cubicBezTo>
                      <a:lnTo>
                        <a:pt x="5206" y="12133"/>
                      </a:lnTo>
                      <a:cubicBezTo>
                        <a:pt x="6836" y="12133"/>
                        <a:pt x="8149" y="10820"/>
                        <a:pt x="8149" y="9191"/>
                      </a:cubicBezTo>
                      <a:lnTo>
                        <a:pt x="8149" y="2943"/>
                      </a:lnTo>
                      <a:cubicBezTo>
                        <a:pt x="8149" y="1314"/>
                        <a:pt x="6836" y="1"/>
                        <a:pt x="520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>
                  <a:off x="1520375" y="2249175"/>
                  <a:ext cx="203725" cy="3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9" h="12133" extrusionOk="0">
                      <a:moveTo>
                        <a:pt x="2943" y="1"/>
                      </a:moveTo>
                      <a:cubicBezTo>
                        <a:pt x="1313" y="1"/>
                        <a:pt x="1" y="1314"/>
                        <a:pt x="1" y="2943"/>
                      </a:cubicBezTo>
                      <a:lnTo>
                        <a:pt x="1" y="9191"/>
                      </a:lnTo>
                      <a:cubicBezTo>
                        <a:pt x="1" y="10820"/>
                        <a:pt x="1313" y="12133"/>
                        <a:pt x="2943" y="12133"/>
                      </a:cubicBezTo>
                      <a:lnTo>
                        <a:pt x="5161" y="12133"/>
                      </a:lnTo>
                      <a:cubicBezTo>
                        <a:pt x="6791" y="12133"/>
                        <a:pt x="8149" y="10820"/>
                        <a:pt x="8149" y="9191"/>
                      </a:cubicBezTo>
                      <a:lnTo>
                        <a:pt x="8149" y="2943"/>
                      </a:lnTo>
                      <a:cubicBezTo>
                        <a:pt x="8149" y="1314"/>
                        <a:pt x="6791" y="1"/>
                        <a:pt x="5161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>
                  <a:off x="1755775" y="2249175"/>
                  <a:ext cx="203725" cy="3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9" h="12133" extrusionOk="0">
                      <a:moveTo>
                        <a:pt x="2943" y="1"/>
                      </a:moveTo>
                      <a:cubicBezTo>
                        <a:pt x="1313" y="1"/>
                        <a:pt x="1" y="1314"/>
                        <a:pt x="1" y="2943"/>
                      </a:cubicBezTo>
                      <a:lnTo>
                        <a:pt x="1" y="9191"/>
                      </a:lnTo>
                      <a:cubicBezTo>
                        <a:pt x="1" y="10820"/>
                        <a:pt x="1313" y="12133"/>
                        <a:pt x="2943" y="12133"/>
                      </a:cubicBezTo>
                      <a:lnTo>
                        <a:pt x="5206" y="12133"/>
                      </a:lnTo>
                      <a:cubicBezTo>
                        <a:pt x="6836" y="12133"/>
                        <a:pt x="8149" y="10820"/>
                        <a:pt x="8149" y="9191"/>
                      </a:cubicBezTo>
                      <a:lnTo>
                        <a:pt x="8149" y="2943"/>
                      </a:lnTo>
                      <a:cubicBezTo>
                        <a:pt x="8149" y="1314"/>
                        <a:pt x="6836" y="1"/>
                        <a:pt x="520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>
                  <a:off x="794950" y="2259143"/>
                  <a:ext cx="207125" cy="57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5" h="21957" fill="none" extrusionOk="0">
                      <a:moveTo>
                        <a:pt x="1811" y="1"/>
                      </a:moveTo>
                      <a:lnTo>
                        <a:pt x="6474" y="1"/>
                      </a:lnTo>
                      <a:cubicBezTo>
                        <a:pt x="7470" y="1"/>
                        <a:pt x="8284" y="816"/>
                        <a:pt x="8284" y="1812"/>
                      </a:cubicBezTo>
                      <a:lnTo>
                        <a:pt x="8284" y="20146"/>
                      </a:lnTo>
                      <a:cubicBezTo>
                        <a:pt x="8284" y="21141"/>
                        <a:pt x="7470" y="21956"/>
                        <a:pt x="6474" y="21956"/>
                      </a:cubicBezTo>
                      <a:lnTo>
                        <a:pt x="1811" y="21956"/>
                      </a:lnTo>
                      <a:cubicBezTo>
                        <a:pt x="815" y="21956"/>
                        <a:pt x="0" y="21141"/>
                        <a:pt x="0" y="20146"/>
                      </a:cubicBezTo>
                      <a:lnTo>
                        <a:pt x="0" y="1812"/>
                      </a:lnTo>
                      <a:cubicBezTo>
                        <a:pt x="0" y="816"/>
                        <a:pt x="815" y="1"/>
                        <a:pt x="1811" y="1"/>
                      </a:cubicBezTo>
                      <a:close/>
                    </a:path>
                  </a:pathLst>
                </a:custGeom>
                <a:noFill/>
                <a:ln w="14700" cap="flat" cmpd="sng">
                  <a:solidFill>
                    <a:srgbClr val="999999"/>
                  </a:solidFill>
                  <a:prstDash val="solid"/>
                  <a:miter lim="4526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>
                  <a:off x="2005875" y="2259143"/>
                  <a:ext cx="207150" cy="57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6" h="21957" fill="none" extrusionOk="0">
                      <a:moveTo>
                        <a:pt x="1812" y="1"/>
                      </a:moveTo>
                      <a:lnTo>
                        <a:pt x="6474" y="1"/>
                      </a:lnTo>
                      <a:cubicBezTo>
                        <a:pt x="7470" y="1"/>
                        <a:pt x="8285" y="816"/>
                        <a:pt x="8285" y="1812"/>
                      </a:cubicBezTo>
                      <a:lnTo>
                        <a:pt x="8285" y="20146"/>
                      </a:lnTo>
                      <a:cubicBezTo>
                        <a:pt x="8285" y="21141"/>
                        <a:pt x="7470" y="21956"/>
                        <a:pt x="6474" y="21956"/>
                      </a:cubicBezTo>
                      <a:lnTo>
                        <a:pt x="1812" y="21956"/>
                      </a:lnTo>
                      <a:cubicBezTo>
                        <a:pt x="816" y="21956"/>
                        <a:pt x="1" y="21141"/>
                        <a:pt x="1" y="20146"/>
                      </a:cubicBezTo>
                      <a:lnTo>
                        <a:pt x="1" y="1812"/>
                      </a:lnTo>
                      <a:cubicBezTo>
                        <a:pt x="1" y="816"/>
                        <a:pt x="816" y="1"/>
                        <a:pt x="1812" y="1"/>
                      </a:cubicBezTo>
                      <a:close/>
                    </a:path>
                  </a:pathLst>
                </a:custGeom>
                <a:noFill/>
                <a:ln w="14700" cap="flat" cmpd="sng">
                  <a:solidFill>
                    <a:srgbClr val="999999"/>
                  </a:solidFill>
                  <a:prstDash val="solid"/>
                  <a:miter lim="4526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9" name="Google Shape;2289;p41"/>
              <p:cNvGrpSpPr/>
              <p:nvPr/>
            </p:nvGrpSpPr>
            <p:grpSpPr>
              <a:xfrm>
                <a:off x="8789829" y="2635388"/>
                <a:ext cx="1339333" cy="787124"/>
                <a:chOff x="605950" y="2018325"/>
                <a:chExt cx="1796075" cy="1055550"/>
              </a:xfrm>
            </p:grpSpPr>
            <p:sp>
              <p:nvSpPr>
                <p:cNvPr id="2290" name="Google Shape;2290;p41"/>
                <p:cNvSpPr/>
                <p:nvPr/>
              </p:nvSpPr>
              <p:spPr>
                <a:xfrm>
                  <a:off x="768900" y="2882950"/>
                  <a:ext cx="1469025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61" h="5388" extrusionOk="0">
                      <a:moveTo>
                        <a:pt x="1" y="1"/>
                      </a:moveTo>
                      <a:lnTo>
                        <a:pt x="1" y="5388"/>
                      </a:lnTo>
                      <a:lnTo>
                        <a:pt x="58760" y="5388"/>
                      </a:lnTo>
                      <a:lnTo>
                        <a:pt x="58760" y="1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>
                  <a:off x="1182000" y="2908975"/>
                  <a:ext cx="192400" cy="1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6" h="6596" extrusionOk="0">
                      <a:moveTo>
                        <a:pt x="4391" y="1"/>
                      </a:moveTo>
                      <a:cubicBezTo>
                        <a:pt x="1494" y="1"/>
                        <a:pt x="0" y="3577"/>
                        <a:pt x="2083" y="5614"/>
                      </a:cubicBezTo>
                      <a:cubicBezTo>
                        <a:pt x="2760" y="6292"/>
                        <a:pt x="3591" y="6595"/>
                        <a:pt x="4404" y="6595"/>
                      </a:cubicBezTo>
                      <a:cubicBezTo>
                        <a:pt x="6089" y="6595"/>
                        <a:pt x="7696" y="5290"/>
                        <a:pt x="7696" y="3305"/>
                      </a:cubicBezTo>
                      <a:cubicBezTo>
                        <a:pt x="7696" y="1495"/>
                        <a:pt x="6247" y="1"/>
                        <a:pt x="439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>
                  <a:off x="1393625" y="2908975"/>
                  <a:ext cx="192425" cy="1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7" h="6596" extrusionOk="0">
                      <a:moveTo>
                        <a:pt x="4392" y="1"/>
                      </a:moveTo>
                      <a:cubicBezTo>
                        <a:pt x="1494" y="1"/>
                        <a:pt x="0" y="3577"/>
                        <a:pt x="2083" y="5614"/>
                      </a:cubicBezTo>
                      <a:cubicBezTo>
                        <a:pt x="2760" y="6292"/>
                        <a:pt x="3592" y="6595"/>
                        <a:pt x="4404" y="6595"/>
                      </a:cubicBezTo>
                      <a:cubicBezTo>
                        <a:pt x="6089" y="6595"/>
                        <a:pt x="7696" y="5290"/>
                        <a:pt x="7696" y="3305"/>
                      </a:cubicBezTo>
                      <a:cubicBezTo>
                        <a:pt x="7696" y="1495"/>
                        <a:pt x="6248" y="1"/>
                        <a:pt x="439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>
                  <a:off x="1605250" y="2908975"/>
                  <a:ext cx="192425" cy="1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7" h="6596" extrusionOk="0">
                      <a:moveTo>
                        <a:pt x="4392" y="1"/>
                      </a:moveTo>
                      <a:cubicBezTo>
                        <a:pt x="1449" y="1"/>
                        <a:pt x="1" y="3577"/>
                        <a:pt x="2083" y="5614"/>
                      </a:cubicBezTo>
                      <a:cubicBezTo>
                        <a:pt x="2761" y="6292"/>
                        <a:pt x="3592" y="6595"/>
                        <a:pt x="4405" y="6595"/>
                      </a:cubicBezTo>
                      <a:cubicBezTo>
                        <a:pt x="6090" y="6595"/>
                        <a:pt x="7696" y="5290"/>
                        <a:pt x="7696" y="3305"/>
                      </a:cubicBezTo>
                      <a:cubicBezTo>
                        <a:pt x="7696" y="1495"/>
                        <a:pt x="6203" y="1"/>
                        <a:pt x="439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1"/>
                <p:cNvSpPr/>
                <p:nvPr/>
              </p:nvSpPr>
              <p:spPr>
                <a:xfrm>
                  <a:off x="605950" y="2823275"/>
                  <a:ext cx="1794925" cy="16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97" h="6734" extrusionOk="0">
                      <a:moveTo>
                        <a:pt x="37245" y="0"/>
                      </a:moveTo>
                      <a:cubicBezTo>
                        <a:pt x="32668" y="0"/>
                        <a:pt x="12811" y="803"/>
                        <a:pt x="12811" y="803"/>
                      </a:cubicBezTo>
                      <a:lnTo>
                        <a:pt x="0" y="4289"/>
                      </a:lnTo>
                      <a:lnTo>
                        <a:pt x="0" y="6733"/>
                      </a:lnTo>
                      <a:lnTo>
                        <a:pt x="22635" y="6733"/>
                      </a:lnTo>
                      <a:lnTo>
                        <a:pt x="25260" y="4108"/>
                      </a:lnTo>
                      <a:lnTo>
                        <a:pt x="47125" y="4108"/>
                      </a:lnTo>
                      <a:lnTo>
                        <a:pt x="49162" y="6145"/>
                      </a:lnTo>
                      <a:lnTo>
                        <a:pt x="71797" y="6145"/>
                      </a:lnTo>
                      <a:lnTo>
                        <a:pt x="71797" y="4289"/>
                      </a:lnTo>
                      <a:cubicBezTo>
                        <a:pt x="71797" y="4289"/>
                        <a:pt x="38932" y="215"/>
                        <a:pt x="38162" y="34"/>
                      </a:cubicBezTo>
                      <a:cubicBezTo>
                        <a:pt x="38088" y="10"/>
                        <a:pt x="37765" y="0"/>
                        <a:pt x="37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1"/>
                <p:cNvSpPr/>
                <p:nvPr/>
              </p:nvSpPr>
              <p:spPr>
                <a:xfrm>
                  <a:off x="630850" y="2173350"/>
                  <a:ext cx="1746275" cy="70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1" h="30286" extrusionOk="0">
                      <a:moveTo>
                        <a:pt x="0" y="1"/>
                      </a:moveTo>
                      <a:lnTo>
                        <a:pt x="0" y="30286"/>
                      </a:lnTo>
                      <a:lnTo>
                        <a:pt x="69850" y="30286"/>
                      </a:lnTo>
                      <a:lnTo>
                        <a:pt x="69850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1"/>
                <p:cNvSpPr/>
                <p:nvPr/>
              </p:nvSpPr>
              <p:spPr>
                <a:xfrm>
                  <a:off x="605950" y="2619250"/>
                  <a:ext cx="1796075" cy="3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43" h="12450" extrusionOk="0">
                      <a:moveTo>
                        <a:pt x="0" y="1"/>
                      </a:moveTo>
                      <a:lnTo>
                        <a:pt x="0" y="12450"/>
                      </a:lnTo>
                      <a:lnTo>
                        <a:pt x="71842" y="12450"/>
                      </a:lnTo>
                      <a:lnTo>
                        <a:pt x="718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1"/>
                <p:cNvSpPr/>
                <p:nvPr/>
              </p:nvSpPr>
              <p:spPr>
                <a:xfrm>
                  <a:off x="605950" y="2018325"/>
                  <a:ext cx="1796075" cy="15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43" h="6248" extrusionOk="0">
                      <a:moveTo>
                        <a:pt x="6247" y="0"/>
                      </a:moveTo>
                      <a:cubicBezTo>
                        <a:pt x="2807" y="0"/>
                        <a:pt x="0" y="2807"/>
                        <a:pt x="0" y="6247"/>
                      </a:cubicBezTo>
                      <a:lnTo>
                        <a:pt x="71842" y="6247"/>
                      </a:lnTo>
                      <a:cubicBezTo>
                        <a:pt x="71842" y="2807"/>
                        <a:pt x="69035" y="0"/>
                        <a:pt x="655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1"/>
                <p:cNvSpPr/>
                <p:nvPr/>
              </p:nvSpPr>
              <p:spPr>
                <a:xfrm>
                  <a:off x="630850" y="2249175"/>
                  <a:ext cx="117725" cy="3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12179" extrusionOk="0">
                      <a:moveTo>
                        <a:pt x="0" y="1"/>
                      </a:moveTo>
                      <a:lnTo>
                        <a:pt x="0" y="12178"/>
                      </a:lnTo>
                      <a:lnTo>
                        <a:pt x="2445" y="12178"/>
                      </a:lnTo>
                      <a:cubicBezTo>
                        <a:pt x="3667" y="12178"/>
                        <a:pt x="4708" y="11137"/>
                        <a:pt x="4708" y="9915"/>
                      </a:cubicBezTo>
                      <a:lnTo>
                        <a:pt x="4708" y="2264"/>
                      </a:lnTo>
                      <a:cubicBezTo>
                        <a:pt x="4708" y="1042"/>
                        <a:pt x="3667" y="1"/>
                        <a:pt x="2445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1"/>
                <p:cNvSpPr/>
                <p:nvPr/>
              </p:nvSpPr>
              <p:spPr>
                <a:xfrm>
                  <a:off x="2259400" y="2248050"/>
                  <a:ext cx="117725" cy="30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12178" extrusionOk="0">
                      <a:moveTo>
                        <a:pt x="2264" y="1"/>
                      </a:moveTo>
                      <a:cubicBezTo>
                        <a:pt x="996" y="1"/>
                        <a:pt x="0" y="997"/>
                        <a:pt x="0" y="2264"/>
                      </a:cubicBezTo>
                      <a:lnTo>
                        <a:pt x="0" y="9915"/>
                      </a:lnTo>
                      <a:cubicBezTo>
                        <a:pt x="0" y="11137"/>
                        <a:pt x="996" y="12178"/>
                        <a:pt x="2264" y="12178"/>
                      </a:cubicBezTo>
                      <a:lnTo>
                        <a:pt x="4708" y="12178"/>
                      </a:lnTo>
                      <a:lnTo>
                        <a:pt x="4708" y="1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1"/>
                <p:cNvSpPr/>
                <p:nvPr/>
              </p:nvSpPr>
              <p:spPr>
                <a:xfrm>
                  <a:off x="1048450" y="2249175"/>
                  <a:ext cx="203725" cy="3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9" h="12133" extrusionOk="0">
                      <a:moveTo>
                        <a:pt x="2943" y="1"/>
                      </a:moveTo>
                      <a:cubicBezTo>
                        <a:pt x="1313" y="1"/>
                        <a:pt x="0" y="1314"/>
                        <a:pt x="0" y="2943"/>
                      </a:cubicBezTo>
                      <a:lnTo>
                        <a:pt x="0" y="9191"/>
                      </a:lnTo>
                      <a:cubicBezTo>
                        <a:pt x="0" y="10820"/>
                        <a:pt x="1313" y="12133"/>
                        <a:pt x="2943" y="12133"/>
                      </a:cubicBezTo>
                      <a:lnTo>
                        <a:pt x="5206" y="12133"/>
                      </a:lnTo>
                      <a:cubicBezTo>
                        <a:pt x="6836" y="12133"/>
                        <a:pt x="8149" y="10820"/>
                        <a:pt x="8149" y="9191"/>
                      </a:cubicBezTo>
                      <a:lnTo>
                        <a:pt x="8149" y="2943"/>
                      </a:lnTo>
                      <a:cubicBezTo>
                        <a:pt x="8149" y="1314"/>
                        <a:pt x="6836" y="1"/>
                        <a:pt x="520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1"/>
                <p:cNvSpPr/>
                <p:nvPr/>
              </p:nvSpPr>
              <p:spPr>
                <a:xfrm>
                  <a:off x="1283850" y="2249175"/>
                  <a:ext cx="203725" cy="3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9" h="12133" extrusionOk="0">
                      <a:moveTo>
                        <a:pt x="2943" y="1"/>
                      </a:moveTo>
                      <a:cubicBezTo>
                        <a:pt x="1313" y="1"/>
                        <a:pt x="0" y="1314"/>
                        <a:pt x="0" y="2943"/>
                      </a:cubicBezTo>
                      <a:lnTo>
                        <a:pt x="0" y="9191"/>
                      </a:lnTo>
                      <a:cubicBezTo>
                        <a:pt x="0" y="10820"/>
                        <a:pt x="1313" y="12133"/>
                        <a:pt x="2943" y="12133"/>
                      </a:cubicBezTo>
                      <a:lnTo>
                        <a:pt x="5206" y="12133"/>
                      </a:lnTo>
                      <a:cubicBezTo>
                        <a:pt x="6836" y="12133"/>
                        <a:pt x="8149" y="10820"/>
                        <a:pt x="8149" y="9191"/>
                      </a:cubicBezTo>
                      <a:lnTo>
                        <a:pt x="8149" y="2943"/>
                      </a:lnTo>
                      <a:cubicBezTo>
                        <a:pt x="8149" y="1314"/>
                        <a:pt x="6836" y="1"/>
                        <a:pt x="520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1"/>
                <p:cNvSpPr/>
                <p:nvPr/>
              </p:nvSpPr>
              <p:spPr>
                <a:xfrm>
                  <a:off x="1520375" y="2249175"/>
                  <a:ext cx="203725" cy="3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9" h="12133" extrusionOk="0">
                      <a:moveTo>
                        <a:pt x="2943" y="1"/>
                      </a:moveTo>
                      <a:cubicBezTo>
                        <a:pt x="1313" y="1"/>
                        <a:pt x="1" y="1314"/>
                        <a:pt x="1" y="2943"/>
                      </a:cubicBezTo>
                      <a:lnTo>
                        <a:pt x="1" y="9191"/>
                      </a:lnTo>
                      <a:cubicBezTo>
                        <a:pt x="1" y="10820"/>
                        <a:pt x="1313" y="12133"/>
                        <a:pt x="2943" y="12133"/>
                      </a:cubicBezTo>
                      <a:lnTo>
                        <a:pt x="5161" y="12133"/>
                      </a:lnTo>
                      <a:cubicBezTo>
                        <a:pt x="6791" y="12133"/>
                        <a:pt x="8149" y="10820"/>
                        <a:pt x="8149" y="9191"/>
                      </a:cubicBezTo>
                      <a:lnTo>
                        <a:pt x="8149" y="2943"/>
                      </a:lnTo>
                      <a:cubicBezTo>
                        <a:pt x="8149" y="1314"/>
                        <a:pt x="6791" y="1"/>
                        <a:pt x="5161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1"/>
                <p:cNvSpPr/>
                <p:nvPr/>
              </p:nvSpPr>
              <p:spPr>
                <a:xfrm>
                  <a:off x="1755775" y="2249175"/>
                  <a:ext cx="203725" cy="3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9" h="12133" extrusionOk="0">
                      <a:moveTo>
                        <a:pt x="2943" y="1"/>
                      </a:moveTo>
                      <a:cubicBezTo>
                        <a:pt x="1313" y="1"/>
                        <a:pt x="1" y="1314"/>
                        <a:pt x="1" y="2943"/>
                      </a:cubicBezTo>
                      <a:lnTo>
                        <a:pt x="1" y="9191"/>
                      </a:lnTo>
                      <a:cubicBezTo>
                        <a:pt x="1" y="10820"/>
                        <a:pt x="1313" y="12133"/>
                        <a:pt x="2943" y="12133"/>
                      </a:cubicBezTo>
                      <a:lnTo>
                        <a:pt x="5206" y="12133"/>
                      </a:lnTo>
                      <a:cubicBezTo>
                        <a:pt x="6836" y="12133"/>
                        <a:pt x="8149" y="10820"/>
                        <a:pt x="8149" y="9191"/>
                      </a:cubicBezTo>
                      <a:lnTo>
                        <a:pt x="8149" y="2943"/>
                      </a:lnTo>
                      <a:cubicBezTo>
                        <a:pt x="8149" y="1314"/>
                        <a:pt x="6836" y="1"/>
                        <a:pt x="520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1"/>
                <p:cNvSpPr/>
                <p:nvPr/>
              </p:nvSpPr>
              <p:spPr>
                <a:xfrm>
                  <a:off x="794950" y="2259143"/>
                  <a:ext cx="207125" cy="57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5" h="21957" fill="none" extrusionOk="0">
                      <a:moveTo>
                        <a:pt x="1811" y="1"/>
                      </a:moveTo>
                      <a:lnTo>
                        <a:pt x="6474" y="1"/>
                      </a:lnTo>
                      <a:cubicBezTo>
                        <a:pt x="7470" y="1"/>
                        <a:pt x="8284" y="816"/>
                        <a:pt x="8284" y="1812"/>
                      </a:cubicBezTo>
                      <a:lnTo>
                        <a:pt x="8284" y="20146"/>
                      </a:lnTo>
                      <a:cubicBezTo>
                        <a:pt x="8284" y="21141"/>
                        <a:pt x="7470" y="21956"/>
                        <a:pt x="6474" y="21956"/>
                      </a:cubicBezTo>
                      <a:lnTo>
                        <a:pt x="1811" y="21956"/>
                      </a:lnTo>
                      <a:cubicBezTo>
                        <a:pt x="815" y="21956"/>
                        <a:pt x="0" y="21141"/>
                        <a:pt x="0" y="20146"/>
                      </a:cubicBezTo>
                      <a:lnTo>
                        <a:pt x="0" y="1812"/>
                      </a:lnTo>
                      <a:cubicBezTo>
                        <a:pt x="0" y="816"/>
                        <a:pt x="815" y="1"/>
                        <a:pt x="1811" y="1"/>
                      </a:cubicBezTo>
                      <a:close/>
                    </a:path>
                  </a:pathLst>
                </a:custGeom>
                <a:noFill/>
                <a:ln w="14700" cap="flat" cmpd="sng">
                  <a:solidFill>
                    <a:srgbClr val="999999"/>
                  </a:solidFill>
                  <a:prstDash val="solid"/>
                  <a:miter lim="4526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1"/>
                <p:cNvSpPr/>
                <p:nvPr/>
              </p:nvSpPr>
              <p:spPr>
                <a:xfrm>
                  <a:off x="2005875" y="2259143"/>
                  <a:ext cx="207150" cy="57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6" h="21957" fill="none" extrusionOk="0">
                      <a:moveTo>
                        <a:pt x="1812" y="1"/>
                      </a:moveTo>
                      <a:lnTo>
                        <a:pt x="6474" y="1"/>
                      </a:lnTo>
                      <a:cubicBezTo>
                        <a:pt x="7470" y="1"/>
                        <a:pt x="8285" y="816"/>
                        <a:pt x="8285" y="1812"/>
                      </a:cubicBezTo>
                      <a:lnTo>
                        <a:pt x="8285" y="20146"/>
                      </a:lnTo>
                      <a:cubicBezTo>
                        <a:pt x="8285" y="21141"/>
                        <a:pt x="7470" y="21956"/>
                        <a:pt x="6474" y="21956"/>
                      </a:cubicBezTo>
                      <a:lnTo>
                        <a:pt x="1812" y="21956"/>
                      </a:lnTo>
                      <a:cubicBezTo>
                        <a:pt x="816" y="21956"/>
                        <a:pt x="1" y="21141"/>
                        <a:pt x="1" y="20146"/>
                      </a:cubicBezTo>
                      <a:lnTo>
                        <a:pt x="1" y="1812"/>
                      </a:lnTo>
                      <a:cubicBezTo>
                        <a:pt x="1" y="816"/>
                        <a:pt x="816" y="1"/>
                        <a:pt x="1812" y="1"/>
                      </a:cubicBezTo>
                      <a:close/>
                    </a:path>
                  </a:pathLst>
                </a:custGeom>
                <a:noFill/>
                <a:ln w="14700" cap="flat" cmpd="sng">
                  <a:solidFill>
                    <a:srgbClr val="999999"/>
                  </a:solidFill>
                  <a:prstDash val="solid"/>
                  <a:miter lim="4526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06" name="Google Shape;2306;p41"/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/>
              <a:t>Models</a:t>
            </a:r>
            <a:endParaRPr sz="4400" dirty="0"/>
          </a:p>
        </p:txBody>
      </p:sp>
      <p:grpSp>
        <p:nvGrpSpPr>
          <p:cNvPr id="2307" name="Google Shape;2307;p41"/>
          <p:cNvGrpSpPr/>
          <p:nvPr/>
        </p:nvGrpSpPr>
        <p:grpSpPr>
          <a:xfrm>
            <a:off x="411288" y="1246663"/>
            <a:ext cx="1339333" cy="2175849"/>
            <a:chOff x="411288" y="1246663"/>
            <a:chExt cx="1339333" cy="2175849"/>
          </a:xfrm>
        </p:grpSpPr>
        <p:grpSp>
          <p:nvGrpSpPr>
            <p:cNvPr id="2308" name="Google Shape;2308;p41"/>
            <p:cNvGrpSpPr/>
            <p:nvPr/>
          </p:nvGrpSpPr>
          <p:grpSpPr>
            <a:xfrm>
              <a:off x="434305" y="1246663"/>
              <a:ext cx="1293300" cy="1172263"/>
              <a:chOff x="434305" y="1246663"/>
              <a:chExt cx="1293300" cy="1172263"/>
            </a:xfrm>
          </p:grpSpPr>
          <p:sp>
            <p:nvSpPr>
              <p:cNvPr id="2309" name="Google Shape;2309;p41"/>
              <p:cNvSpPr txBox="1"/>
              <p:nvPr/>
            </p:nvSpPr>
            <p:spPr>
              <a:xfrm>
                <a:off x="434305" y="1246663"/>
                <a:ext cx="1293300" cy="6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Lasso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877105" y="2011225"/>
                <a:ext cx="407700" cy="407700"/>
              </a:xfrm>
              <a:prstGeom prst="roundRect">
                <a:avLst>
                  <a:gd name="adj" fmla="val 245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11" name="Google Shape;2311;p41"/>
            <p:cNvGrpSpPr/>
            <p:nvPr/>
          </p:nvGrpSpPr>
          <p:grpSpPr>
            <a:xfrm>
              <a:off x="411288" y="2635388"/>
              <a:ext cx="1339333" cy="787124"/>
              <a:chOff x="605950" y="2018325"/>
              <a:chExt cx="1796075" cy="1055550"/>
            </a:xfrm>
          </p:grpSpPr>
          <p:sp>
            <p:nvSpPr>
              <p:cNvPr id="2312" name="Google Shape;2312;p41"/>
              <p:cNvSpPr/>
              <p:nvPr/>
            </p:nvSpPr>
            <p:spPr>
              <a:xfrm>
                <a:off x="768900" y="2882950"/>
                <a:ext cx="1469025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8761" h="5388" extrusionOk="0">
                    <a:moveTo>
                      <a:pt x="1" y="1"/>
                    </a:moveTo>
                    <a:lnTo>
                      <a:pt x="1" y="5388"/>
                    </a:lnTo>
                    <a:lnTo>
                      <a:pt x="58760" y="5388"/>
                    </a:lnTo>
                    <a:lnTo>
                      <a:pt x="5876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1"/>
              <p:cNvSpPr/>
              <p:nvPr/>
            </p:nvSpPr>
            <p:spPr>
              <a:xfrm>
                <a:off x="1182000" y="2908975"/>
                <a:ext cx="192400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6596" extrusionOk="0">
                    <a:moveTo>
                      <a:pt x="4391" y="1"/>
                    </a:moveTo>
                    <a:cubicBezTo>
                      <a:pt x="1494" y="1"/>
                      <a:pt x="0" y="3577"/>
                      <a:pt x="2083" y="5614"/>
                    </a:cubicBezTo>
                    <a:cubicBezTo>
                      <a:pt x="2760" y="6292"/>
                      <a:pt x="3591" y="6595"/>
                      <a:pt x="4404" y="6595"/>
                    </a:cubicBezTo>
                    <a:cubicBezTo>
                      <a:pt x="6089" y="6595"/>
                      <a:pt x="7696" y="5290"/>
                      <a:pt x="7696" y="3305"/>
                    </a:cubicBezTo>
                    <a:cubicBezTo>
                      <a:pt x="7696" y="1495"/>
                      <a:pt x="6247" y="1"/>
                      <a:pt x="439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1393625" y="2908975"/>
                <a:ext cx="192425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96" extrusionOk="0">
                    <a:moveTo>
                      <a:pt x="4392" y="1"/>
                    </a:moveTo>
                    <a:cubicBezTo>
                      <a:pt x="1494" y="1"/>
                      <a:pt x="0" y="3577"/>
                      <a:pt x="2083" y="5614"/>
                    </a:cubicBezTo>
                    <a:cubicBezTo>
                      <a:pt x="2760" y="6292"/>
                      <a:pt x="3592" y="6595"/>
                      <a:pt x="4404" y="6595"/>
                    </a:cubicBezTo>
                    <a:cubicBezTo>
                      <a:pt x="6089" y="6595"/>
                      <a:pt x="7696" y="5290"/>
                      <a:pt x="7696" y="3305"/>
                    </a:cubicBezTo>
                    <a:cubicBezTo>
                      <a:pt x="7696" y="1495"/>
                      <a:pt x="6248" y="1"/>
                      <a:pt x="43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1"/>
              <p:cNvSpPr/>
              <p:nvPr/>
            </p:nvSpPr>
            <p:spPr>
              <a:xfrm>
                <a:off x="1605250" y="2908975"/>
                <a:ext cx="192425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96" extrusionOk="0">
                    <a:moveTo>
                      <a:pt x="4392" y="1"/>
                    </a:moveTo>
                    <a:cubicBezTo>
                      <a:pt x="1449" y="1"/>
                      <a:pt x="1" y="3577"/>
                      <a:pt x="2083" y="5614"/>
                    </a:cubicBezTo>
                    <a:cubicBezTo>
                      <a:pt x="2761" y="6292"/>
                      <a:pt x="3592" y="6595"/>
                      <a:pt x="4405" y="6595"/>
                    </a:cubicBezTo>
                    <a:cubicBezTo>
                      <a:pt x="6090" y="6595"/>
                      <a:pt x="7696" y="5290"/>
                      <a:pt x="7696" y="3305"/>
                    </a:cubicBezTo>
                    <a:cubicBezTo>
                      <a:pt x="7696" y="1495"/>
                      <a:pt x="6203" y="1"/>
                      <a:pt x="43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1"/>
              <p:cNvSpPr/>
              <p:nvPr/>
            </p:nvSpPr>
            <p:spPr>
              <a:xfrm>
                <a:off x="605950" y="2823275"/>
                <a:ext cx="179492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1797" h="6734" extrusionOk="0">
                    <a:moveTo>
                      <a:pt x="37245" y="0"/>
                    </a:moveTo>
                    <a:cubicBezTo>
                      <a:pt x="32668" y="0"/>
                      <a:pt x="12811" y="803"/>
                      <a:pt x="12811" y="803"/>
                    </a:cubicBezTo>
                    <a:lnTo>
                      <a:pt x="0" y="4289"/>
                    </a:lnTo>
                    <a:lnTo>
                      <a:pt x="0" y="6733"/>
                    </a:lnTo>
                    <a:lnTo>
                      <a:pt x="22635" y="6733"/>
                    </a:lnTo>
                    <a:lnTo>
                      <a:pt x="25260" y="4108"/>
                    </a:lnTo>
                    <a:lnTo>
                      <a:pt x="47125" y="4108"/>
                    </a:lnTo>
                    <a:lnTo>
                      <a:pt x="49162" y="6145"/>
                    </a:lnTo>
                    <a:lnTo>
                      <a:pt x="71797" y="6145"/>
                    </a:lnTo>
                    <a:lnTo>
                      <a:pt x="71797" y="4289"/>
                    </a:lnTo>
                    <a:cubicBezTo>
                      <a:pt x="71797" y="4289"/>
                      <a:pt x="38932" y="215"/>
                      <a:pt x="38162" y="34"/>
                    </a:cubicBezTo>
                    <a:cubicBezTo>
                      <a:pt x="38088" y="10"/>
                      <a:pt x="37765" y="0"/>
                      <a:pt x="37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1"/>
              <p:cNvSpPr/>
              <p:nvPr/>
            </p:nvSpPr>
            <p:spPr>
              <a:xfrm>
                <a:off x="630850" y="2173350"/>
                <a:ext cx="1746275" cy="709601"/>
              </a:xfrm>
              <a:custGeom>
                <a:avLst/>
                <a:gdLst/>
                <a:ahLst/>
                <a:cxnLst/>
                <a:rect l="l" t="t" r="r" b="b"/>
                <a:pathLst>
                  <a:path w="69851" h="30286" extrusionOk="0">
                    <a:moveTo>
                      <a:pt x="0" y="1"/>
                    </a:moveTo>
                    <a:lnTo>
                      <a:pt x="0" y="30286"/>
                    </a:lnTo>
                    <a:lnTo>
                      <a:pt x="69850" y="30286"/>
                    </a:lnTo>
                    <a:lnTo>
                      <a:pt x="6985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1"/>
              <p:cNvSpPr/>
              <p:nvPr/>
            </p:nvSpPr>
            <p:spPr>
              <a:xfrm>
                <a:off x="605950" y="2619250"/>
                <a:ext cx="1796075" cy="311250"/>
              </a:xfrm>
              <a:custGeom>
                <a:avLst/>
                <a:gdLst/>
                <a:ahLst/>
                <a:cxnLst/>
                <a:rect l="l" t="t" r="r" b="b"/>
                <a:pathLst>
                  <a:path w="71843" h="12450" extrusionOk="0">
                    <a:moveTo>
                      <a:pt x="0" y="1"/>
                    </a:moveTo>
                    <a:lnTo>
                      <a:pt x="0" y="12450"/>
                    </a:lnTo>
                    <a:lnTo>
                      <a:pt x="71842" y="12450"/>
                    </a:lnTo>
                    <a:lnTo>
                      <a:pt x="718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1"/>
              <p:cNvSpPr/>
              <p:nvPr/>
            </p:nvSpPr>
            <p:spPr>
              <a:xfrm>
                <a:off x="605950" y="2018325"/>
                <a:ext cx="1796075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71843" h="6248" extrusionOk="0">
                    <a:moveTo>
                      <a:pt x="6247" y="0"/>
                    </a:moveTo>
                    <a:cubicBezTo>
                      <a:pt x="2807" y="0"/>
                      <a:pt x="0" y="2807"/>
                      <a:pt x="0" y="6247"/>
                    </a:cubicBezTo>
                    <a:lnTo>
                      <a:pt x="71842" y="6247"/>
                    </a:lnTo>
                    <a:cubicBezTo>
                      <a:pt x="71842" y="2807"/>
                      <a:pt x="69035" y="0"/>
                      <a:pt x="655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1"/>
              <p:cNvSpPr/>
              <p:nvPr/>
            </p:nvSpPr>
            <p:spPr>
              <a:xfrm>
                <a:off x="630850" y="2249175"/>
                <a:ext cx="117725" cy="304475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12179" extrusionOk="0">
                    <a:moveTo>
                      <a:pt x="0" y="1"/>
                    </a:moveTo>
                    <a:lnTo>
                      <a:pt x="0" y="12178"/>
                    </a:lnTo>
                    <a:lnTo>
                      <a:pt x="2445" y="12178"/>
                    </a:lnTo>
                    <a:cubicBezTo>
                      <a:pt x="3667" y="12178"/>
                      <a:pt x="4708" y="11137"/>
                      <a:pt x="4708" y="9915"/>
                    </a:cubicBezTo>
                    <a:lnTo>
                      <a:pt x="4708" y="2264"/>
                    </a:lnTo>
                    <a:cubicBezTo>
                      <a:pt x="4708" y="1042"/>
                      <a:pt x="3667" y="1"/>
                      <a:pt x="244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1"/>
              <p:cNvSpPr/>
              <p:nvPr/>
            </p:nvSpPr>
            <p:spPr>
              <a:xfrm>
                <a:off x="2259400" y="2248050"/>
                <a:ext cx="117725" cy="3044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12178" extrusionOk="0">
                    <a:moveTo>
                      <a:pt x="2264" y="1"/>
                    </a:moveTo>
                    <a:cubicBezTo>
                      <a:pt x="996" y="1"/>
                      <a:pt x="0" y="997"/>
                      <a:pt x="0" y="2264"/>
                    </a:cubicBezTo>
                    <a:lnTo>
                      <a:pt x="0" y="9915"/>
                    </a:lnTo>
                    <a:cubicBezTo>
                      <a:pt x="0" y="11137"/>
                      <a:pt x="996" y="12178"/>
                      <a:pt x="2264" y="12178"/>
                    </a:cubicBezTo>
                    <a:lnTo>
                      <a:pt x="4708" y="12178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1"/>
              <p:cNvSpPr/>
              <p:nvPr/>
            </p:nvSpPr>
            <p:spPr>
              <a:xfrm>
                <a:off x="1048450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0" y="1314"/>
                      <a:pt x="0" y="2943"/>
                    </a:cubicBezTo>
                    <a:lnTo>
                      <a:pt x="0" y="9191"/>
                    </a:lnTo>
                    <a:cubicBezTo>
                      <a:pt x="0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1"/>
              <p:cNvSpPr/>
              <p:nvPr/>
            </p:nvSpPr>
            <p:spPr>
              <a:xfrm>
                <a:off x="1283850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0" y="1314"/>
                      <a:pt x="0" y="2943"/>
                    </a:cubicBezTo>
                    <a:lnTo>
                      <a:pt x="0" y="9191"/>
                    </a:lnTo>
                    <a:cubicBezTo>
                      <a:pt x="0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1"/>
              <p:cNvSpPr/>
              <p:nvPr/>
            </p:nvSpPr>
            <p:spPr>
              <a:xfrm>
                <a:off x="1520375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1" y="1314"/>
                      <a:pt x="1" y="2943"/>
                    </a:cubicBezTo>
                    <a:lnTo>
                      <a:pt x="1" y="9191"/>
                    </a:lnTo>
                    <a:cubicBezTo>
                      <a:pt x="1" y="10820"/>
                      <a:pt x="1313" y="12133"/>
                      <a:pt x="2943" y="12133"/>
                    </a:cubicBezTo>
                    <a:lnTo>
                      <a:pt x="5161" y="12133"/>
                    </a:lnTo>
                    <a:cubicBezTo>
                      <a:pt x="6791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791" y="1"/>
                      <a:pt x="516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1"/>
              <p:cNvSpPr/>
              <p:nvPr/>
            </p:nvSpPr>
            <p:spPr>
              <a:xfrm>
                <a:off x="1755775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1" y="1314"/>
                      <a:pt x="1" y="2943"/>
                    </a:cubicBezTo>
                    <a:lnTo>
                      <a:pt x="1" y="9191"/>
                    </a:lnTo>
                    <a:cubicBezTo>
                      <a:pt x="1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1"/>
              <p:cNvSpPr/>
              <p:nvPr/>
            </p:nvSpPr>
            <p:spPr>
              <a:xfrm>
                <a:off x="794950" y="2259143"/>
                <a:ext cx="207125" cy="574121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21957" fill="none" extrusionOk="0">
                    <a:moveTo>
                      <a:pt x="1811" y="1"/>
                    </a:moveTo>
                    <a:lnTo>
                      <a:pt x="6474" y="1"/>
                    </a:lnTo>
                    <a:cubicBezTo>
                      <a:pt x="7470" y="1"/>
                      <a:pt x="8284" y="816"/>
                      <a:pt x="8284" y="1812"/>
                    </a:cubicBezTo>
                    <a:lnTo>
                      <a:pt x="8284" y="20146"/>
                    </a:lnTo>
                    <a:cubicBezTo>
                      <a:pt x="8284" y="21141"/>
                      <a:pt x="7470" y="21956"/>
                      <a:pt x="6474" y="21956"/>
                    </a:cubicBezTo>
                    <a:lnTo>
                      <a:pt x="1811" y="21956"/>
                    </a:lnTo>
                    <a:cubicBezTo>
                      <a:pt x="815" y="21956"/>
                      <a:pt x="0" y="21141"/>
                      <a:pt x="0" y="20146"/>
                    </a:cubicBezTo>
                    <a:lnTo>
                      <a:pt x="0" y="1812"/>
                    </a:lnTo>
                    <a:cubicBezTo>
                      <a:pt x="0" y="816"/>
                      <a:pt x="815" y="1"/>
                      <a:pt x="1811" y="1"/>
                    </a:cubicBezTo>
                    <a:close/>
                  </a:path>
                </a:pathLst>
              </a:custGeom>
              <a:noFill/>
              <a:ln w="14700" cap="flat" cmpd="sng">
                <a:solidFill>
                  <a:srgbClr val="999999"/>
                </a:solidFill>
                <a:prstDash val="solid"/>
                <a:miter lim="4526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1"/>
              <p:cNvSpPr/>
              <p:nvPr/>
            </p:nvSpPr>
            <p:spPr>
              <a:xfrm>
                <a:off x="2005875" y="2259143"/>
                <a:ext cx="207150" cy="574121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21957" fill="none" extrusionOk="0">
                    <a:moveTo>
                      <a:pt x="1812" y="1"/>
                    </a:moveTo>
                    <a:lnTo>
                      <a:pt x="6474" y="1"/>
                    </a:lnTo>
                    <a:cubicBezTo>
                      <a:pt x="7470" y="1"/>
                      <a:pt x="8285" y="816"/>
                      <a:pt x="8285" y="1812"/>
                    </a:cubicBezTo>
                    <a:lnTo>
                      <a:pt x="8285" y="20146"/>
                    </a:lnTo>
                    <a:cubicBezTo>
                      <a:pt x="8285" y="21141"/>
                      <a:pt x="7470" y="21956"/>
                      <a:pt x="6474" y="21956"/>
                    </a:cubicBezTo>
                    <a:lnTo>
                      <a:pt x="1812" y="21956"/>
                    </a:lnTo>
                    <a:cubicBezTo>
                      <a:pt x="816" y="21956"/>
                      <a:pt x="1" y="21141"/>
                      <a:pt x="1" y="20146"/>
                    </a:cubicBezTo>
                    <a:lnTo>
                      <a:pt x="1" y="1812"/>
                    </a:lnTo>
                    <a:cubicBezTo>
                      <a:pt x="1" y="816"/>
                      <a:pt x="816" y="1"/>
                      <a:pt x="1812" y="1"/>
                    </a:cubicBezTo>
                    <a:close/>
                  </a:path>
                </a:pathLst>
              </a:custGeom>
              <a:noFill/>
              <a:ln w="14700" cap="flat" cmpd="sng">
                <a:solidFill>
                  <a:srgbClr val="999999"/>
                </a:solidFill>
                <a:prstDash val="solid"/>
                <a:miter lim="4526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8" name="Google Shape;2328;p41"/>
          <p:cNvGrpSpPr/>
          <p:nvPr/>
        </p:nvGrpSpPr>
        <p:grpSpPr>
          <a:xfrm>
            <a:off x="1807709" y="2635388"/>
            <a:ext cx="1339333" cy="2175849"/>
            <a:chOff x="1807709" y="2635388"/>
            <a:chExt cx="1339333" cy="2175849"/>
          </a:xfrm>
        </p:grpSpPr>
        <p:grpSp>
          <p:nvGrpSpPr>
            <p:cNvPr id="2329" name="Google Shape;2329;p41"/>
            <p:cNvGrpSpPr/>
            <p:nvPr/>
          </p:nvGrpSpPr>
          <p:grpSpPr>
            <a:xfrm>
              <a:off x="1807709" y="2635388"/>
              <a:ext cx="1339333" cy="787124"/>
              <a:chOff x="605950" y="2018325"/>
              <a:chExt cx="1796075" cy="1055550"/>
            </a:xfrm>
          </p:grpSpPr>
          <p:sp>
            <p:nvSpPr>
              <p:cNvPr id="2330" name="Google Shape;2330;p41"/>
              <p:cNvSpPr/>
              <p:nvPr/>
            </p:nvSpPr>
            <p:spPr>
              <a:xfrm>
                <a:off x="768900" y="2882950"/>
                <a:ext cx="1469025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8761" h="5388" extrusionOk="0">
                    <a:moveTo>
                      <a:pt x="1" y="1"/>
                    </a:moveTo>
                    <a:lnTo>
                      <a:pt x="1" y="5388"/>
                    </a:lnTo>
                    <a:lnTo>
                      <a:pt x="58760" y="5388"/>
                    </a:lnTo>
                    <a:lnTo>
                      <a:pt x="5876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1"/>
              <p:cNvSpPr/>
              <p:nvPr/>
            </p:nvSpPr>
            <p:spPr>
              <a:xfrm>
                <a:off x="1182000" y="2908975"/>
                <a:ext cx="192400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6596" extrusionOk="0">
                    <a:moveTo>
                      <a:pt x="4391" y="1"/>
                    </a:moveTo>
                    <a:cubicBezTo>
                      <a:pt x="1494" y="1"/>
                      <a:pt x="0" y="3577"/>
                      <a:pt x="2083" y="5614"/>
                    </a:cubicBezTo>
                    <a:cubicBezTo>
                      <a:pt x="2760" y="6292"/>
                      <a:pt x="3591" y="6595"/>
                      <a:pt x="4404" y="6595"/>
                    </a:cubicBezTo>
                    <a:cubicBezTo>
                      <a:pt x="6089" y="6595"/>
                      <a:pt x="7696" y="5290"/>
                      <a:pt x="7696" y="3305"/>
                    </a:cubicBezTo>
                    <a:cubicBezTo>
                      <a:pt x="7696" y="1495"/>
                      <a:pt x="6247" y="1"/>
                      <a:pt x="439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1"/>
              <p:cNvSpPr/>
              <p:nvPr/>
            </p:nvSpPr>
            <p:spPr>
              <a:xfrm>
                <a:off x="1393625" y="2908975"/>
                <a:ext cx="192425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96" extrusionOk="0">
                    <a:moveTo>
                      <a:pt x="4392" y="1"/>
                    </a:moveTo>
                    <a:cubicBezTo>
                      <a:pt x="1494" y="1"/>
                      <a:pt x="0" y="3577"/>
                      <a:pt x="2083" y="5614"/>
                    </a:cubicBezTo>
                    <a:cubicBezTo>
                      <a:pt x="2760" y="6292"/>
                      <a:pt x="3592" y="6595"/>
                      <a:pt x="4404" y="6595"/>
                    </a:cubicBezTo>
                    <a:cubicBezTo>
                      <a:pt x="6089" y="6595"/>
                      <a:pt x="7696" y="5290"/>
                      <a:pt x="7696" y="3305"/>
                    </a:cubicBezTo>
                    <a:cubicBezTo>
                      <a:pt x="7696" y="1495"/>
                      <a:pt x="6248" y="1"/>
                      <a:pt x="43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1"/>
              <p:cNvSpPr/>
              <p:nvPr/>
            </p:nvSpPr>
            <p:spPr>
              <a:xfrm>
                <a:off x="1605250" y="2908975"/>
                <a:ext cx="192425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96" extrusionOk="0">
                    <a:moveTo>
                      <a:pt x="4392" y="1"/>
                    </a:moveTo>
                    <a:cubicBezTo>
                      <a:pt x="1449" y="1"/>
                      <a:pt x="1" y="3577"/>
                      <a:pt x="2083" y="5614"/>
                    </a:cubicBezTo>
                    <a:cubicBezTo>
                      <a:pt x="2761" y="6292"/>
                      <a:pt x="3592" y="6595"/>
                      <a:pt x="4405" y="6595"/>
                    </a:cubicBezTo>
                    <a:cubicBezTo>
                      <a:pt x="6090" y="6595"/>
                      <a:pt x="7696" y="5290"/>
                      <a:pt x="7696" y="3305"/>
                    </a:cubicBezTo>
                    <a:cubicBezTo>
                      <a:pt x="7696" y="1495"/>
                      <a:pt x="6203" y="1"/>
                      <a:pt x="43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605950" y="2823275"/>
                <a:ext cx="179492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1797" h="6734" extrusionOk="0">
                    <a:moveTo>
                      <a:pt x="37245" y="0"/>
                    </a:moveTo>
                    <a:cubicBezTo>
                      <a:pt x="32668" y="0"/>
                      <a:pt x="12811" y="803"/>
                      <a:pt x="12811" y="803"/>
                    </a:cubicBezTo>
                    <a:lnTo>
                      <a:pt x="0" y="4289"/>
                    </a:lnTo>
                    <a:lnTo>
                      <a:pt x="0" y="6733"/>
                    </a:lnTo>
                    <a:lnTo>
                      <a:pt x="22635" y="6733"/>
                    </a:lnTo>
                    <a:lnTo>
                      <a:pt x="25260" y="4108"/>
                    </a:lnTo>
                    <a:lnTo>
                      <a:pt x="47125" y="4108"/>
                    </a:lnTo>
                    <a:lnTo>
                      <a:pt x="49162" y="6145"/>
                    </a:lnTo>
                    <a:lnTo>
                      <a:pt x="71797" y="6145"/>
                    </a:lnTo>
                    <a:lnTo>
                      <a:pt x="71797" y="4289"/>
                    </a:lnTo>
                    <a:cubicBezTo>
                      <a:pt x="71797" y="4289"/>
                      <a:pt x="38932" y="215"/>
                      <a:pt x="38162" y="34"/>
                    </a:cubicBezTo>
                    <a:cubicBezTo>
                      <a:pt x="38088" y="10"/>
                      <a:pt x="37765" y="0"/>
                      <a:pt x="372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1"/>
              <p:cNvSpPr/>
              <p:nvPr/>
            </p:nvSpPr>
            <p:spPr>
              <a:xfrm>
                <a:off x="630850" y="2173350"/>
                <a:ext cx="1746275" cy="709601"/>
              </a:xfrm>
              <a:custGeom>
                <a:avLst/>
                <a:gdLst/>
                <a:ahLst/>
                <a:cxnLst/>
                <a:rect l="l" t="t" r="r" b="b"/>
                <a:pathLst>
                  <a:path w="69851" h="30286" extrusionOk="0">
                    <a:moveTo>
                      <a:pt x="0" y="1"/>
                    </a:moveTo>
                    <a:lnTo>
                      <a:pt x="0" y="30286"/>
                    </a:lnTo>
                    <a:lnTo>
                      <a:pt x="69850" y="30286"/>
                    </a:lnTo>
                    <a:lnTo>
                      <a:pt x="6985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1"/>
              <p:cNvSpPr/>
              <p:nvPr/>
            </p:nvSpPr>
            <p:spPr>
              <a:xfrm>
                <a:off x="605950" y="2619250"/>
                <a:ext cx="1796075" cy="311250"/>
              </a:xfrm>
              <a:custGeom>
                <a:avLst/>
                <a:gdLst/>
                <a:ahLst/>
                <a:cxnLst/>
                <a:rect l="l" t="t" r="r" b="b"/>
                <a:pathLst>
                  <a:path w="71843" h="12450" extrusionOk="0">
                    <a:moveTo>
                      <a:pt x="0" y="1"/>
                    </a:moveTo>
                    <a:lnTo>
                      <a:pt x="0" y="12450"/>
                    </a:lnTo>
                    <a:lnTo>
                      <a:pt x="71842" y="12450"/>
                    </a:lnTo>
                    <a:lnTo>
                      <a:pt x="718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1"/>
              <p:cNvSpPr/>
              <p:nvPr/>
            </p:nvSpPr>
            <p:spPr>
              <a:xfrm>
                <a:off x="605950" y="2018325"/>
                <a:ext cx="1796075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71843" h="6248" extrusionOk="0">
                    <a:moveTo>
                      <a:pt x="6247" y="0"/>
                    </a:moveTo>
                    <a:cubicBezTo>
                      <a:pt x="2807" y="0"/>
                      <a:pt x="0" y="2807"/>
                      <a:pt x="0" y="6247"/>
                    </a:cubicBezTo>
                    <a:lnTo>
                      <a:pt x="71842" y="6247"/>
                    </a:lnTo>
                    <a:cubicBezTo>
                      <a:pt x="71842" y="2807"/>
                      <a:pt x="69035" y="0"/>
                      <a:pt x="65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630850" y="2249175"/>
                <a:ext cx="117725" cy="304475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12179" extrusionOk="0">
                    <a:moveTo>
                      <a:pt x="0" y="1"/>
                    </a:moveTo>
                    <a:lnTo>
                      <a:pt x="0" y="12178"/>
                    </a:lnTo>
                    <a:lnTo>
                      <a:pt x="2445" y="12178"/>
                    </a:lnTo>
                    <a:cubicBezTo>
                      <a:pt x="3667" y="12178"/>
                      <a:pt x="4708" y="11137"/>
                      <a:pt x="4708" y="9915"/>
                    </a:cubicBezTo>
                    <a:lnTo>
                      <a:pt x="4708" y="2264"/>
                    </a:lnTo>
                    <a:cubicBezTo>
                      <a:pt x="4708" y="1042"/>
                      <a:pt x="3667" y="1"/>
                      <a:pt x="244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2259400" y="2248050"/>
                <a:ext cx="117725" cy="3044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12178" extrusionOk="0">
                    <a:moveTo>
                      <a:pt x="2264" y="1"/>
                    </a:moveTo>
                    <a:cubicBezTo>
                      <a:pt x="996" y="1"/>
                      <a:pt x="0" y="997"/>
                      <a:pt x="0" y="2264"/>
                    </a:cubicBezTo>
                    <a:lnTo>
                      <a:pt x="0" y="9915"/>
                    </a:lnTo>
                    <a:cubicBezTo>
                      <a:pt x="0" y="11137"/>
                      <a:pt x="996" y="12178"/>
                      <a:pt x="2264" y="12178"/>
                    </a:cubicBezTo>
                    <a:lnTo>
                      <a:pt x="4708" y="12178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1"/>
              <p:cNvSpPr/>
              <p:nvPr/>
            </p:nvSpPr>
            <p:spPr>
              <a:xfrm>
                <a:off x="1048450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0" y="1314"/>
                      <a:pt x="0" y="2943"/>
                    </a:cubicBezTo>
                    <a:lnTo>
                      <a:pt x="0" y="9191"/>
                    </a:lnTo>
                    <a:cubicBezTo>
                      <a:pt x="0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1"/>
              <p:cNvSpPr/>
              <p:nvPr/>
            </p:nvSpPr>
            <p:spPr>
              <a:xfrm>
                <a:off x="1283850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0" y="1314"/>
                      <a:pt x="0" y="2943"/>
                    </a:cubicBezTo>
                    <a:lnTo>
                      <a:pt x="0" y="9191"/>
                    </a:lnTo>
                    <a:cubicBezTo>
                      <a:pt x="0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1"/>
              <p:cNvSpPr/>
              <p:nvPr/>
            </p:nvSpPr>
            <p:spPr>
              <a:xfrm>
                <a:off x="1520375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1" y="1314"/>
                      <a:pt x="1" y="2943"/>
                    </a:cubicBezTo>
                    <a:lnTo>
                      <a:pt x="1" y="9191"/>
                    </a:lnTo>
                    <a:cubicBezTo>
                      <a:pt x="1" y="10820"/>
                      <a:pt x="1313" y="12133"/>
                      <a:pt x="2943" y="12133"/>
                    </a:cubicBezTo>
                    <a:lnTo>
                      <a:pt x="5161" y="12133"/>
                    </a:lnTo>
                    <a:cubicBezTo>
                      <a:pt x="6791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791" y="1"/>
                      <a:pt x="516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1755775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1" y="1314"/>
                      <a:pt x="1" y="2943"/>
                    </a:cubicBezTo>
                    <a:lnTo>
                      <a:pt x="1" y="9191"/>
                    </a:lnTo>
                    <a:cubicBezTo>
                      <a:pt x="1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1"/>
              <p:cNvSpPr/>
              <p:nvPr/>
            </p:nvSpPr>
            <p:spPr>
              <a:xfrm>
                <a:off x="794950" y="2259143"/>
                <a:ext cx="207125" cy="574121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21957" fill="none" extrusionOk="0">
                    <a:moveTo>
                      <a:pt x="1811" y="1"/>
                    </a:moveTo>
                    <a:lnTo>
                      <a:pt x="6474" y="1"/>
                    </a:lnTo>
                    <a:cubicBezTo>
                      <a:pt x="7470" y="1"/>
                      <a:pt x="8284" y="816"/>
                      <a:pt x="8284" y="1812"/>
                    </a:cubicBezTo>
                    <a:lnTo>
                      <a:pt x="8284" y="20146"/>
                    </a:lnTo>
                    <a:cubicBezTo>
                      <a:pt x="8284" y="21141"/>
                      <a:pt x="7470" y="21956"/>
                      <a:pt x="6474" y="21956"/>
                    </a:cubicBezTo>
                    <a:lnTo>
                      <a:pt x="1811" y="21956"/>
                    </a:lnTo>
                    <a:cubicBezTo>
                      <a:pt x="815" y="21956"/>
                      <a:pt x="0" y="21141"/>
                      <a:pt x="0" y="20146"/>
                    </a:cubicBezTo>
                    <a:lnTo>
                      <a:pt x="0" y="1812"/>
                    </a:lnTo>
                    <a:cubicBezTo>
                      <a:pt x="0" y="816"/>
                      <a:pt x="815" y="1"/>
                      <a:pt x="1811" y="1"/>
                    </a:cubicBezTo>
                    <a:close/>
                  </a:path>
                </a:pathLst>
              </a:custGeom>
              <a:noFill/>
              <a:ln w="14700" cap="flat" cmpd="sng">
                <a:solidFill>
                  <a:srgbClr val="434343"/>
                </a:solidFill>
                <a:prstDash val="solid"/>
                <a:miter lim="4526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1"/>
              <p:cNvSpPr/>
              <p:nvPr/>
            </p:nvSpPr>
            <p:spPr>
              <a:xfrm>
                <a:off x="2005875" y="2259143"/>
                <a:ext cx="207150" cy="574121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21957" fill="none" extrusionOk="0">
                    <a:moveTo>
                      <a:pt x="1812" y="1"/>
                    </a:moveTo>
                    <a:lnTo>
                      <a:pt x="6474" y="1"/>
                    </a:lnTo>
                    <a:cubicBezTo>
                      <a:pt x="7470" y="1"/>
                      <a:pt x="8285" y="816"/>
                      <a:pt x="8285" y="1812"/>
                    </a:cubicBezTo>
                    <a:lnTo>
                      <a:pt x="8285" y="20146"/>
                    </a:lnTo>
                    <a:cubicBezTo>
                      <a:pt x="8285" y="21141"/>
                      <a:pt x="7470" y="21956"/>
                      <a:pt x="6474" y="21956"/>
                    </a:cubicBezTo>
                    <a:lnTo>
                      <a:pt x="1812" y="21956"/>
                    </a:lnTo>
                    <a:cubicBezTo>
                      <a:pt x="816" y="21956"/>
                      <a:pt x="1" y="21141"/>
                      <a:pt x="1" y="20146"/>
                    </a:cubicBezTo>
                    <a:lnTo>
                      <a:pt x="1" y="1812"/>
                    </a:lnTo>
                    <a:cubicBezTo>
                      <a:pt x="1" y="816"/>
                      <a:pt x="816" y="1"/>
                      <a:pt x="1812" y="1"/>
                    </a:cubicBezTo>
                    <a:close/>
                  </a:path>
                </a:pathLst>
              </a:custGeom>
              <a:noFill/>
              <a:ln w="14700" cap="flat" cmpd="sng">
                <a:solidFill>
                  <a:srgbClr val="434343"/>
                </a:solidFill>
                <a:prstDash val="solid"/>
                <a:miter lim="4526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6" name="Google Shape;2346;p41"/>
            <p:cNvGrpSpPr/>
            <p:nvPr/>
          </p:nvGrpSpPr>
          <p:grpSpPr>
            <a:xfrm>
              <a:off x="1830725" y="3638800"/>
              <a:ext cx="1293300" cy="1172438"/>
              <a:chOff x="1830725" y="3638800"/>
              <a:chExt cx="1293300" cy="1172438"/>
            </a:xfrm>
          </p:grpSpPr>
          <p:sp>
            <p:nvSpPr>
              <p:cNvPr id="2347" name="Google Shape;2347;p41"/>
              <p:cNvSpPr/>
              <p:nvPr/>
            </p:nvSpPr>
            <p:spPr>
              <a:xfrm>
                <a:off x="2273525" y="3638800"/>
                <a:ext cx="407700" cy="407700"/>
              </a:xfrm>
              <a:prstGeom prst="roundRect">
                <a:avLst>
                  <a:gd name="adj" fmla="val 2450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48" name="Google Shape;2348;p41"/>
              <p:cNvSpPr txBox="1"/>
              <p:nvPr/>
            </p:nvSpPr>
            <p:spPr>
              <a:xfrm>
                <a:off x="1830725" y="4174938"/>
                <a:ext cx="1293300" cy="6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XGBoost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49" name="Google Shape;2349;p41"/>
          <p:cNvGrpSpPr/>
          <p:nvPr/>
        </p:nvGrpSpPr>
        <p:grpSpPr>
          <a:xfrm>
            <a:off x="3204129" y="1246663"/>
            <a:ext cx="1339333" cy="2175849"/>
            <a:chOff x="3204129" y="1246663"/>
            <a:chExt cx="1339333" cy="2175849"/>
          </a:xfrm>
        </p:grpSpPr>
        <p:grpSp>
          <p:nvGrpSpPr>
            <p:cNvPr id="2350" name="Google Shape;2350;p41"/>
            <p:cNvGrpSpPr/>
            <p:nvPr/>
          </p:nvGrpSpPr>
          <p:grpSpPr>
            <a:xfrm>
              <a:off x="3204129" y="2635388"/>
              <a:ext cx="1339333" cy="787124"/>
              <a:chOff x="605950" y="2018325"/>
              <a:chExt cx="1796075" cy="1055550"/>
            </a:xfrm>
          </p:grpSpPr>
          <p:sp>
            <p:nvSpPr>
              <p:cNvPr id="2351" name="Google Shape;2351;p41"/>
              <p:cNvSpPr/>
              <p:nvPr/>
            </p:nvSpPr>
            <p:spPr>
              <a:xfrm>
                <a:off x="768900" y="2882950"/>
                <a:ext cx="1469025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8761" h="5388" extrusionOk="0">
                    <a:moveTo>
                      <a:pt x="1" y="1"/>
                    </a:moveTo>
                    <a:lnTo>
                      <a:pt x="1" y="5388"/>
                    </a:lnTo>
                    <a:lnTo>
                      <a:pt x="58760" y="5388"/>
                    </a:lnTo>
                    <a:lnTo>
                      <a:pt x="5876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1"/>
              <p:cNvSpPr/>
              <p:nvPr/>
            </p:nvSpPr>
            <p:spPr>
              <a:xfrm>
                <a:off x="1182000" y="2908975"/>
                <a:ext cx="192400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6596" extrusionOk="0">
                    <a:moveTo>
                      <a:pt x="4391" y="1"/>
                    </a:moveTo>
                    <a:cubicBezTo>
                      <a:pt x="1494" y="1"/>
                      <a:pt x="0" y="3577"/>
                      <a:pt x="2083" y="5614"/>
                    </a:cubicBezTo>
                    <a:cubicBezTo>
                      <a:pt x="2760" y="6292"/>
                      <a:pt x="3591" y="6595"/>
                      <a:pt x="4404" y="6595"/>
                    </a:cubicBezTo>
                    <a:cubicBezTo>
                      <a:pt x="6089" y="6595"/>
                      <a:pt x="7696" y="5290"/>
                      <a:pt x="7696" y="3305"/>
                    </a:cubicBezTo>
                    <a:cubicBezTo>
                      <a:pt x="7696" y="1495"/>
                      <a:pt x="6247" y="1"/>
                      <a:pt x="439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1"/>
              <p:cNvSpPr/>
              <p:nvPr/>
            </p:nvSpPr>
            <p:spPr>
              <a:xfrm>
                <a:off x="1393625" y="2908975"/>
                <a:ext cx="192425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96" extrusionOk="0">
                    <a:moveTo>
                      <a:pt x="4392" y="1"/>
                    </a:moveTo>
                    <a:cubicBezTo>
                      <a:pt x="1494" y="1"/>
                      <a:pt x="0" y="3577"/>
                      <a:pt x="2083" y="5614"/>
                    </a:cubicBezTo>
                    <a:cubicBezTo>
                      <a:pt x="2760" y="6292"/>
                      <a:pt x="3592" y="6595"/>
                      <a:pt x="4404" y="6595"/>
                    </a:cubicBezTo>
                    <a:cubicBezTo>
                      <a:pt x="6089" y="6595"/>
                      <a:pt x="7696" y="5290"/>
                      <a:pt x="7696" y="3305"/>
                    </a:cubicBezTo>
                    <a:cubicBezTo>
                      <a:pt x="7696" y="1495"/>
                      <a:pt x="6248" y="1"/>
                      <a:pt x="43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1"/>
              <p:cNvSpPr/>
              <p:nvPr/>
            </p:nvSpPr>
            <p:spPr>
              <a:xfrm>
                <a:off x="1605250" y="2908975"/>
                <a:ext cx="192425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96" extrusionOk="0">
                    <a:moveTo>
                      <a:pt x="4392" y="1"/>
                    </a:moveTo>
                    <a:cubicBezTo>
                      <a:pt x="1449" y="1"/>
                      <a:pt x="1" y="3577"/>
                      <a:pt x="2083" y="5614"/>
                    </a:cubicBezTo>
                    <a:cubicBezTo>
                      <a:pt x="2761" y="6292"/>
                      <a:pt x="3592" y="6595"/>
                      <a:pt x="4405" y="6595"/>
                    </a:cubicBezTo>
                    <a:cubicBezTo>
                      <a:pt x="6090" y="6595"/>
                      <a:pt x="7696" y="5290"/>
                      <a:pt x="7696" y="3305"/>
                    </a:cubicBezTo>
                    <a:cubicBezTo>
                      <a:pt x="7696" y="1495"/>
                      <a:pt x="6203" y="1"/>
                      <a:pt x="43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1"/>
              <p:cNvSpPr/>
              <p:nvPr/>
            </p:nvSpPr>
            <p:spPr>
              <a:xfrm>
                <a:off x="605950" y="2823275"/>
                <a:ext cx="179492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1797" h="6734" extrusionOk="0">
                    <a:moveTo>
                      <a:pt x="37245" y="0"/>
                    </a:moveTo>
                    <a:cubicBezTo>
                      <a:pt x="32668" y="0"/>
                      <a:pt x="12811" y="803"/>
                      <a:pt x="12811" y="803"/>
                    </a:cubicBezTo>
                    <a:lnTo>
                      <a:pt x="0" y="4289"/>
                    </a:lnTo>
                    <a:lnTo>
                      <a:pt x="0" y="6733"/>
                    </a:lnTo>
                    <a:lnTo>
                      <a:pt x="22635" y="6733"/>
                    </a:lnTo>
                    <a:lnTo>
                      <a:pt x="25260" y="4108"/>
                    </a:lnTo>
                    <a:lnTo>
                      <a:pt x="47125" y="4108"/>
                    </a:lnTo>
                    <a:lnTo>
                      <a:pt x="49162" y="6145"/>
                    </a:lnTo>
                    <a:lnTo>
                      <a:pt x="71797" y="6145"/>
                    </a:lnTo>
                    <a:lnTo>
                      <a:pt x="71797" y="4289"/>
                    </a:lnTo>
                    <a:cubicBezTo>
                      <a:pt x="71797" y="4289"/>
                      <a:pt x="38932" y="215"/>
                      <a:pt x="38162" y="34"/>
                    </a:cubicBezTo>
                    <a:cubicBezTo>
                      <a:pt x="38088" y="10"/>
                      <a:pt x="37765" y="0"/>
                      <a:pt x="37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1"/>
              <p:cNvSpPr/>
              <p:nvPr/>
            </p:nvSpPr>
            <p:spPr>
              <a:xfrm>
                <a:off x="630850" y="2173350"/>
                <a:ext cx="1746275" cy="709601"/>
              </a:xfrm>
              <a:custGeom>
                <a:avLst/>
                <a:gdLst/>
                <a:ahLst/>
                <a:cxnLst/>
                <a:rect l="l" t="t" r="r" b="b"/>
                <a:pathLst>
                  <a:path w="69851" h="30286" extrusionOk="0">
                    <a:moveTo>
                      <a:pt x="0" y="1"/>
                    </a:moveTo>
                    <a:lnTo>
                      <a:pt x="0" y="30286"/>
                    </a:lnTo>
                    <a:lnTo>
                      <a:pt x="69850" y="30286"/>
                    </a:lnTo>
                    <a:lnTo>
                      <a:pt x="6985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1"/>
              <p:cNvSpPr/>
              <p:nvPr/>
            </p:nvSpPr>
            <p:spPr>
              <a:xfrm>
                <a:off x="605950" y="2619250"/>
                <a:ext cx="1796075" cy="311250"/>
              </a:xfrm>
              <a:custGeom>
                <a:avLst/>
                <a:gdLst/>
                <a:ahLst/>
                <a:cxnLst/>
                <a:rect l="l" t="t" r="r" b="b"/>
                <a:pathLst>
                  <a:path w="71843" h="12450" extrusionOk="0">
                    <a:moveTo>
                      <a:pt x="0" y="1"/>
                    </a:moveTo>
                    <a:lnTo>
                      <a:pt x="0" y="12450"/>
                    </a:lnTo>
                    <a:lnTo>
                      <a:pt x="71842" y="12450"/>
                    </a:lnTo>
                    <a:lnTo>
                      <a:pt x="718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1"/>
              <p:cNvSpPr/>
              <p:nvPr/>
            </p:nvSpPr>
            <p:spPr>
              <a:xfrm>
                <a:off x="605950" y="2018325"/>
                <a:ext cx="1796075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71843" h="6248" extrusionOk="0">
                    <a:moveTo>
                      <a:pt x="6247" y="0"/>
                    </a:moveTo>
                    <a:cubicBezTo>
                      <a:pt x="2807" y="0"/>
                      <a:pt x="0" y="2807"/>
                      <a:pt x="0" y="6247"/>
                    </a:cubicBezTo>
                    <a:lnTo>
                      <a:pt x="71842" y="6247"/>
                    </a:lnTo>
                    <a:cubicBezTo>
                      <a:pt x="71842" y="2807"/>
                      <a:pt x="69035" y="0"/>
                      <a:pt x="65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1"/>
              <p:cNvSpPr/>
              <p:nvPr/>
            </p:nvSpPr>
            <p:spPr>
              <a:xfrm>
                <a:off x="630850" y="2249175"/>
                <a:ext cx="117725" cy="304475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12179" extrusionOk="0">
                    <a:moveTo>
                      <a:pt x="0" y="1"/>
                    </a:moveTo>
                    <a:lnTo>
                      <a:pt x="0" y="12178"/>
                    </a:lnTo>
                    <a:lnTo>
                      <a:pt x="2445" y="12178"/>
                    </a:lnTo>
                    <a:cubicBezTo>
                      <a:pt x="3667" y="12178"/>
                      <a:pt x="4708" y="11137"/>
                      <a:pt x="4708" y="9915"/>
                    </a:cubicBezTo>
                    <a:lnTo>
                      <a:pt x="4708" y="2264"/>
                    </a:lnTo>
                    <a:cubicBezTo>
                      <a:pt x="4708" y="1042"/>
                      <a:pt x="3667" y="1"/>
                      <a:pt x="244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1"/>
              <p:cNvSpPr/>
              <p:nvPr/>
            </p:nvSpPr>
            <p:spPr>
              <a:xfrm>
                <a:off x="2259400" y="2248050"/>
                <a:ext cx="117725" cy="3044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12178" extrusionOk="0">
                    <a:moveTo>
                      <a:pt x="2264" y="1"/>
                    </a:moveTo>
                    <a:cubicBezTo>
                      <a:pt x="996" y="1"/>
                      <a:pt x="0" y="997"/>
                      <a:pt x="0" y="2264"/>
                    </a:cubicBezTo>
                    <a:lnTo>
                      <a:pt x="0" y="9915"/>
                    </a:lnTo>
                    <a:cubicBezTo>
                      <a:pt x="0" y="11137"/>
                      <a:pt x="996" y="12178"/>
                      <a:pt x="2264" y="12178"/>
                    </a:cubicBezTo>
                    <a:lnTo>
                      <a:pt x="4708" y="12178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1"/>
              <p:cNvSpPr/>
              <p:nvPr/>
            </p:nvSpPr>
            <p:spPr>
              <a:xfrm>
                <a:off x="1048450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0" y="1314"/>
                      <a:pt x="0" y="2943"/>
                    </a:cubicBezTo>
                    <a:lnTo>
                      <a:pt x="0" y="9191"/>
                    </a:lnTo>
                    <a:cubicBezTo>
                      <a:pt x="0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1"/>
              <p:cNvSpPr/>
              <p:nvPr/>
            </p:nvSpPr>
            <p:spPr>
              <a:xfrm>
                <a:off x="1283850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0" y="1314"/>
                      <a:pt x="0" y="2943"/>
                    </a:cubicBezTo>
                    <a:lnTo>
                      <a:pt x="0" y="9191"/>
                    </a:lnTo>
                    <a:cubicBezTo>
                      <a:pt x="0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1"/>
              <p:cNvSpPr/>
              <p:nvPr/>
            </p:nvSpPr>
            <p:spPr>
              <a:xfrm>
                <a:off x="1520375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1" y="1314"/>
                      <a:pt x="1" y="2943"/>
                    </a:cubicBezTo>
                    <a:lnTo>
                      <a:pt x="1" y="9191"/>
                    </a:lnTo>
                    <a:cubicBezTo>
                      <a:pt x="1" y="10820"/>
                      <a:pt x="1313" y="12133"/>
                      <a:pt x="2943" y="12133"/>
                    </a:cubicBezTo>
                    <a:lnTo>
                      <a:pt x="5161" y="12133"/>
                    </a:lnTo>
                    <a:cubicBezTo>
                      <a:pt x="6791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791" y="1"/>
                      <a:pt x="516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1"/>
              <p:cNvSpPr/>
              <p:nvPr/>
            </p:nvSpPr>
            <p:spPr>
              <a:xfrm>
                <a:off x="1755775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1" y="1314"/>
                      <a:pt x="1" y="2943"/>
                    </a:cubicBezTo>
                    <a:lnTo>
                      <a:pt x="1" y="9191"/>
                    </a:lnTo>
                    <a:cubicBezTo>
                      <a:pt x="1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1"/>
              <p:cNvSpPr/>
              <p:nvPr/>
            </p:nvSpPr>
            <p:spPr>
              <a:xfrm>
                <a:off x="794950" y="2259143"/>
                <a:ext cx="207125" cy="574121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21957" fill="none" extrusionOk="0">
                    <a:moveTo>
                      <a:pt x="1811" y="1"/>
                    </a:moveTo>
                    <a:lnTo>
                      <a:pt x="6474" y="1"/>
                    </a:lnTo>
                    <a:cubicBezTo>
                      <a:pt x="7470" y="1"/>
                      <a:pt x="8284" y="816"/>
                      <a:pt x="8284" y="1812"/>
                    </a:cubicBezTo>
                    <a:lnTo>
                      <a:pt x="8284" y="20146"/>
                    </a:lnTo>
                    <a:cubicBezTo>
                      <a:pt x="8284" y="21141"/>
                      <a:pt x="7470" y="21956"/>
                      <a:pt x="6474" y="21956"/>
                    </a:cubicBezTo>
                    <a:lnTo>
                      <a:pt x="1811" y="21956"/>
                    </a:lnTo>
                    <a:cubicBezTo>
                      <a:pt x="815" y="21956"/>
                      <a:pt x="0" y="21141"/>
                      <a:pt x="0" y="20146"/>
                    </a:cubicBezTo>
                    <a:lnTo>
                      <a:pt x="0" y="1812"/>
                    </a:lnTo>
                    <a:cubicBezTo>
                      <a:pt x="0" y="816"/>
                      <a:pt x="815" y="1"/>
                      <a:pt x="1811" y="1"/>
                    </a:cubicBezTo>
                    <a:close/>
                  </a:path>
                </a:pathLst>
              </a:custGeom>
              <a:noFill/>
              <a:ln w="14700" cap="flat" cmpd="sng">
                <a:solidFill>
                  <a:srgbClr val="999999"/>
                </a:solidFill>
                <a:prstDash val="solid"/>
                <a:miter lim="4526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1"/>
              <p:cNvSpPr/>
              <p:nvPr/>
            </p:nvSpPr>
            <p:spPr>
              <a:xfrm>
                <a:off x="2005875" y="2259143"/>
                <a:ext cx="207150" cy="574121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21957" fill="none" extrusionOk="0">
                    <a:moveTo>
                      <a:pt x="1812" y="1"/>
                    </a:moveTo>
                    <a:lnTo>
                      <a:pt x="6474" y="1"/>
                    </a:lnTo>
                    <a:cubicBezTo>
                      <a:pt x="7470" y="1"/>
                      <a:pt x="8285" y="816"/>
                      <a:pt x="8285" y="1812"/>
                    </a:cubicBezTo>
                    <a:lnTo>
                      <a:pt x="8285" y="20146"/>
                    </a:lnTo>
                    <a:cubicBezTo>
                      <a:pt x="8285" y="21141"/>
                      <a:pt x="7470" y="21956"/>
                      <a:pt x="6474" y="21956"/>
                    </a:cubicBezTo>
                    <a:lnTo>
                      <a:pt x="1812" y="21956"/>
                    </a:lnTo>
                    <a:cubicBezTo>
                      <a:pt x="816" y="21956"/>
                      <a:pt x="1" y="21141"/>
                      <a:pt x="1" y="20146"/>
                    </a:cubicBezTo>
                    <a:lnTo>
                      <a:pt x="1" y="1812"/>
                    </a:lnTo>
                    <a:cubicBezTo>
                      <a:pt x="1" y="816"/>
                      <a:pt x="816" y="1"/>
                      <a:pt x="1812" y="1"/>
                    </a:cubicBezTo>
                    <a:close/>
                  </a:path>
                </a:pathLst>
              </a:custGeom>
              <a:noFill/>
              <a:ln w="14700" cap="flat" cmpd="sng">
                <a:solidFill>
                  <a:srgbClr val="999999"/>
                </a:solidFill>
                <a:prstDash val="solid"/>
                <a:miter lim="4526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7" name="Google Shape;2367;p41"/>
            <p:cNvGrpSpPr/>
            <p:nvPr/>
          </p:nvGrpSpPr>
          <p:grpSpPr>
            <a:xfrm>
              <a:off x="3227146" y="1246663"/>
              <a:ext cx="1293300" cy="1172263"/>
              <a:chOff x="3227146" y="1246663"/>
              <a:chExt cx="1293300" cy="1172263"/>
            </a:xfrm>
          </p:grpSpPr>
          <p:sp>
            <p:nvSpPr>
              <p:cNvPr id="2368" name="Google Shape;2368;p41"/>
              <p:cNvSpPr/>
              <p:nvPr/>
            </p:nvSpPr>
            <p:spPr>
              <a:xfrm>
                <a:off x="3669946" y="2011225"/>
                <a:ext cx="407700" cy="407700"/>
              </a:xfrm>
              <a:prstGeom prst="roundRect">
                <a:avLst>
                  <a:gd name="adj" fmla="val 24506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69" name="Google Shape;2369;p41"/>
              <p:cNvSpPr txBox="1"/>
              <p:nvPr/>
            </p:nvSpPr>
            <p:spPr>
              <a:xfrm>
                <a:off x="3227146" y="1246663"/>
                <a:ext cx="1293300" cy="6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Ridge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70" name="Google Shape;2370;p41"/>
          <p:cNvGrpSpPr/>
          <p:nvPr/>
        </p:nvGrpSpPr>
        <p:grpSpPr>
          <a:xfrm>
            <a:off x="4600551" y="2635388"/>
            <a:ext cx="1266444" cy="1978945"/>
            <a:chOff x="4600550" y="2635388"/>
            <a:chExt cx="1339333" cy="2175849"/>
          </a:xfrm>
        </p:grpSpPr>
        <p:grpSp>
          <p:nvGrpSpPr>
            <p:cNvPr id="2371" name="Google Shape;2371;p41"/>
            <p:cNvGrpSpPr/>
            <p:nvPr/>
          </p:nvGrpSpPr>
          <p:grpSpPr>
            <a:xfrm>
              <a:off x="4600550" y="2635388"/>
              <a:ext cx="1339333" cy="787124"/>
              <a:chOff x="605950" y="2018325"/>
              <a:chExt cx="1796075" cy="1055550"/>
            </a:xfrm>
          </p:grpSpPr>
          <p:sp>
            <p:nvSpPr>
              <p:cNvPr id="2372" name="Google Shape;2372;p41"/>
              <p:cNvSpPr/>
              <p:nvPr/>
            </p:nvSpPr>
            <p:spPr>
              <a:xfrm>
                <a:off x="768900" y="2882950"/>
                <a:ext cx="1469025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8761" h="5388" extrusionOk="0">
                    <a:moveTo>
                      <a:pt x="1" y="1"/>
                    </a:moveTo>
                    <a:lnTo>
                      <a:pt x="1" y="5388"/>
                    </a:lnTo>
                    <a:lnTo>
                      <a:pt x="58760" y="5388"/>
                    </a:lnTo>
                    <a:lnTo>
                      <a:pt x="5876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1"/>
              <p:cNvSpPr/>
              <p:nvPr/>
            </p:nvSpPr>
            <p:spPr>
              <a:xfrm>
                <a:off x="1182000" y="2908975"/>
                <a:ext cx="192400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6596" extrusionOk="0">
                    <a:moveTo>
                      <a:pt x="4391" y="1"/>
                    </a:moveTo>
                    <a:cubicBezTo>
                      <a:pt x="1494" y="1"/>
                      <a:pt x="0" y="3577"/>
                      <a:pt x="2083" y="5614"/>
                    </a:cubicBezTo>
                    <a:cubicBezTo>
                      <a:pt x="2760" y="6292"/>
                      <a:pt x="3591" y="6595"/>
                      <a:pt x="4404" y="6595"/>
                    </a:cubicBezTo>
                    <a:cubicBezTo>
                      <a:pt x="6089" y="6595"/>
                      <a:pt x="7696" y="5290"/>
                      <a:pt x="7696" y="3305"/>
                    </a:cubicBezTo>
                    <a:cubicBezTo>
                      <a:pt x="7696" y="1495"/>
                      <a:pt x="6247" y="1"/>
                      <a:pt x="439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1"/>
              <p:cNvSpPr/>
              <p:nvPr/>
            </p:nvSpPr>
            <p:spPr>
              <a:xfrm>
                <a:off x="1393625" y="2908975"/>
                <a:ext cx="192425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96" extrusionOk="0">
                    <a:moveTo>
                      <a:pt x="4392" y="1"/>
                    </a:moveTo>
                    <a:cubicBezTo>
                      <a:pt x="1494" y="1"/>
                      <a:pt x="0" y="3577"/>
                      <a:pt x="2083" y="5614"/>
                    </a:cubicBezTo>
                    <a:cubicBezTo>
                      <a:pt x="2760" y="6292"/>
                      <a:pt x="3592" y="6595"/>
                      <a:pt x="4404" y="6595"/>
                    </a:cubicBezTo>
                    <a:cubicBezTo>
                      <a:pt x="6089" y="6595"/>
                      <a:pt x="7696" y="5290"/>
                      <a:pt x="7696" y="3305"/>
                    </a:cubicBezTo>
                    <a:cubicBezTo>
                      <a:pt x="7696" y="1495"/>
                      <a:pt x="6248" y="1"/>
                      <a:pt x="43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1"/>
              <p:cNvSpPr/>
              <p:nvPr/>
            </p:nvSpPr>
            <p:spPr>
              <a:xfrm>
                <a:off x="1605250" y="2908975"/>
                <a:ext cx="192425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96" extrusionOk="0">
                    <a:moveTo>
                      <a:pt x="4392" y="1"/>
                    </a:moveTo>
                    <a:cubicBezTo>
                      <a:pt x="1449" y="1"/>
                      <a:pt x="1" y="3577"/>
                      <a:pt x="2083" y="5614"/>
                    </a:cubicBezTo>
                    <a:cubicBezTo>
                      <a:pt x="2761" y="6292"/>
                      <a:pt x="3592" y="6595"/>
                      <a:pt x="4405" y="6595"/>
                    </a:cubicBezTo>
                    <a:cubicBezTo>
                      <a:pt x="6090" y="6595"/>
                      <a:pt x="7696" y="5290"/>
                      <a:pt x="7696" y="3305"/>
                    </a:cubicBezTo>
                    <a:cubicBezTo>
                      <a:pt x="7696" y="1495"/>
                      <a:pt x="6203" y="1"/>
                      <a:pt x="43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1"/>
              <p:cNvSpPr/>
              <p:nvPr/>
            </p:nvSpPr>
            <p:spPr>
              <a:xfrm>
                <a:off x="605950" y="2823275"/>
                <a:ext cx="179492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1797" h="6734" extrusionOk="0">
                    <a:moveTo>
                      <a:pt x="37245" y="0"/>
                    </a:moveTo>
                    <a:cubicBezTo>
                      <a:pt x="32668" y="0"/>
                      <a:pt x="12811" y="803"/>
                      <a:pt x="12811" y="803"/>
                    </a:cubicBezTo>
                    <a:lnTo>
                      <a:pt x="0" y="4289"/>
                    </a:lnTo>
                    <a:lnTo>
                      <a:pt x="0" y="6733"/>
                    </a:lnTo>
                    <a:lnTo>
                      <a:pt x="22635" y="6733"/>
                    </a:lnTo>
                    <a:lnTo>
                      <a:pt x="25260" y="4108"/>
                    </a:lnTo>
                    <a:lnTo>
                      <a:pt x="47125" y="4108"/>
                    </a:lnTo>
                    <a:lnTo>
                      <a:pt x="49162" y="6145"/>
                    </a:lnTo>
                    <a:lnTo>
                      <a:pt x="71797" y="6145"/>
                    </a:lnTo>
                    <a:lnTo>
                      <a:pt x="71797" y="4289"/>
                    </a:lnTo>
                    <a:cubicBezTo>
                      <a:pt x="71797" y="4289"/>
                      <a:pt x="38932" y="215"/>
                      <a:pt x="38162" y="34"/>
                    </a:cubicBezTo>
                    <a:cubicBezTo>
                      <a:pt x="38088" y="10"/>
                      <a:pt x="37765" y="0"/>
                      <a:pt x="372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1"/>
              <p:cNvSpPr/>
              <p:nvPr/>
            </p:nvSpPr>
            <p:spPr>
              <a:xfrm>
                <a:off x="630850" y="2173350"/>
                <a:ext cx="1746275" cy="709601"/>
              </a:xfrm>
              <a:custGeom>
                <a:avLst/>
                <a:gdLst/>
                <a:ahLst/>
                <a:cxnLst/>
                <a:rect l="l" t="t" r="r" b="b"/>
                <a:pathLst>
                  <a:path w="69851" h="30286" extrusionOk="0">
                    <a:moveTo>
                      <a:pt x="0" y="1"/>
                    </a:moveTo>
                    <a:lnTo>
                      <a:pt x="0" y="30286"/>
                    </a:lnTo>
                    <a:lnTo>
                      <a:pt x="69850" y="30286"/>
                    </a:lnTo>
                    <a:lnTo>
                      <a:pt x="6985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1"/>
              <p:cNvSpPr/>
              <p:nvPr/>
            </p:nvSpPr>
            <p:spPr>
              <a:xfrm>
                <a:off x="605950" y="2619250"/>
                <a:ext cx="1796075" cy="311250"/>
              </a:xfrm>
              <a:custGeom>
                <a:avLst/>
                <a:gdLst/>
                <a:ahLst/>
                <a:cxnLst/>
                <a:rect l="l" t="t" r="r" b="b"/>
                <a:pathLst>
                  <a:path w="71843" h="12450" extrusionOk="0">
                    <a:moveTo>
                      <a:pt x="0" y="1"/>
                    </a:moveTo>
                    <a:lnTo>
                      <a:pt x="0" y="12450"/>
                    </a:lnTo>
                    <a:lnTo>
                      <a:pt x="71842" y="12450"/>
                    </a:lnTo>
                    <a:lnTo>
                      <a:pt x="718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1"/>
              <p:cNvSpPr/>
              <p:nvPr/>
            </p:nvSpPr>
            <p:spPr>
              <a:xfrm>
                <a:off x="605950" y="2018325"/>
                <a:ext cx="1796075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71843" h="6248" extrusionOk="0">
                    <a:moveTo>
                      <a:pt x="6247" y="0"/>
                    </a:moveTo>
                    <a:cubicBezTo>
                      <a:pt x="2807" y="0"/>
                      <a:pt x="0" y="2807"/>
                      <a:pt x="0" y="6247"/>
                    </a:cubicBezTo>
                    <a:lnTo>
                      <a:pt x="71842" y="6247"/>
                    </a:lnTo>
                    <a:cubicBezTo>
                      <a:pt x="71842" y="2807"/>
                      <a:pt x="69035" y="0"/>
                      <a:pt x="655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1"/>
              <p:cNvSpPr/>
              <p:nvPr/>
            </p:nvSpPr>
            <p:spPr>
              <a:xfrm>
                <a:off x="630850" y="2249175"/>
                <a:ext cx="117725" cy="304475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12179" extrusionOk="0">
                    <a:moveTo>
                      <a:pt x="0" y="1"/>
                    </a:moveTo>
                    <a:lnTo>
                      <a:pt x="0" y="12178"/>
                    </a:lnTo>
                    <a:lnTo>
                      <a:pt x="2445" y="12178"/>
                    </a:lnTo>
                    <a:cubicBezTo>
                      <a:pt x="3667" y="12178"/>
                      <a:pt x="4708" y="11137"/>
                      <a:pt x="4708" y="9915"/>
                    </a:cubicBezTo>
                    <a:lnTo>
                      <a:pt x="4708" y="2264"/>
                    </a:lnTo>
                    <a:cubicBezTo>
                      <a:pt x="4708" y="1042"/>
                      <a:pt x="3667" y="1"/>
                      <a:pt x="244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1"/>
              <p:cNvSpPr/>
              <p:nvPr/>
            </p:nvSpPr>
            <p:spPr>
              <a:xfrm>
                <a:off x="2259400" y="2248050"/>
                <a:ext cx="117725" cy="3044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12178" extrusionOk="0">
                    <a:moveTo>
                      <a:pt x="2264" y="1"/>
                    </a:moveTo>
                    <a:cubicBezTo>
                      <a:pt x="996" y="1"/>
                      <a:pt x="0" y="997"/>
                      <a:pt x="0" y="2264"/>
                    </a:cubicBezTo>
                    <a:lnTo>
                      <a:pt x="0" y="9915"/>
                    </a:lnTo>
                    <a:cubicBezTo>
                      <a:pt x="0" y="11137"/>
                      <a:pt x="996" y="12178"/>
                      <a:pt x="2264" y="12178"/>
                    </a:cubicBezTo>
                    <a:lnTo>
                      <a:pt x="4708" y="12178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1"/>
              <p:cNvSpPr/>
              <p:nvPr/>
            </p:nvSpPr>
            <p:spPr>
              <a:xfrm>
                <a:off x="1048450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0" y="1314"/>
                      <a:pt x="0" y="2943"/>
                    </a:cubicBezTo>
                    <a:lnTo>
                      <a:pt x="0" y="9191"/>
                    </a:lnTo>
                    <a:cubicBezTo>
                      <a:pt x="0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1"/>
              <p:cNvSpPr/>
              <p:nvPr/>
            </p:nvSpPr>
            <p:spPr>
              <a:xfrm>
                <a:off x="1283850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0" y="1314"/>
                      <a:pt x="0" y="2943"/>
                    </a:cubicBezTo>
                    <a:lnTo>
                      <a:pt x="0" y="9191"/>
                    </a:lnTo>
                    <a:cubicBezTo>
                      <a:pt x="0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1"/>
              <p:cNvSpPr/>
              <p:nvPr/>
            </p:nvSpPr>
            <p:spPr>
              <a:xfrm>
                <a:off x="1520375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1" y="1314"/>
                      <a:pt x="1" y="2943"/>
                    </a:cubicBezTo>
                    <a:lnTo>
                      <a:pt x="1" y="9191"/>
                    </a:lnTo>
                    <a:cubicBezTo>
                      <a:pt x="1" y="10820"/>
                      <a:pt x="1313" y="12133"/>
                      <a:pt x="2943" y="12133"/>
                    </a:cubicBezTo>
                    <a:lnTo>
                      <a:pt x="5161" y="12133"/>
                    </a:lnTo>
                    <a:cubicBezTo>
                      <a:pt x="6791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791" y="1"/>
                      <a:pt x="516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1"/>
              <p:cNvSpPr/>
              <p:nvPr/>
            </p:nvSpPr>
            <p:spPr>
              <a:xfrm>
                <a:off x="1755775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1" y="1314"/>
                      <a:pt x="1" y="2943"/>
                    </a:cubicBezTo>
                    <a:lnTo>
                      <a:pt x="1" y="9191"/>
                    </a:lnTo>
                    <a:cubicBezTo>
                      <a:pt x="1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1"/>
              <p:cNvSpPr/>
              <p:nvPr/>
            </p:nvSpPr>
            <p:spPr>
              <a:xfrm>
                <a:off x="794950" y="2259143"/>
                <a:ext cx="207125" cy="574121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21957" fill="none" extrusionOk="0">
                    <a:moveTo>
                      <a:pt x="1811" y="1"/>
                    </a:moveTo>
                    <a:lnTo>
                      <a:pt x="6474" y="1"/>
                    </a:lnTo>
                    <a:cubicBezTo>
                      <a:pt x="7470" y="1"/>
                      <a:pt x="8284" y="816"/>
                      <a:pt x="8284" y="1812"/>
                    </a:cubicBezTo>
                    <a:lnTo>
                      <a:pt x="8284" y="20146"/>
                    </a:lnTo>
                    <a:cubicBezTo>
                      <a:pt x="8284" y="21141"/>
                      <a:pt x="7470" y="21956"/>
                      <a:pt x="6474" y="21956"/>
                    </a:cubicBezTo>
                    <a:lnTo>
                      <a:pt x="1811" y="21956"/>
                    </a:lnTo>
                    <a:cubicBezTo>
                      <a:pt x="815" y="21956"/>
                      <a:pt x="0" y="21141"/>
                      <a:pt x="0" y="20146"/>
                    </a:cubicBezTo>
                    <a:lnTo>
                      <a:pt x="0" y="1812"/>
                    </a:lnTo>
                    <a:cubicBezTo>
                      <a:pt x="0" y="816"/>
                      <a:pt x="815" y="1"/>
                      <a:pt x="1811" y="1"/>
                    </a:cubicBezTo>
                    <a:close/>
                  </a:path>
                </a:pathLst>
              </a:custGeom>
              <a:noFill/>
              <a:ln w="14700" cap="flat" cmpd="sng">
                <a:solidFill>
                  <a:srgbClr val="999999"/>
                </a:solidFill>
                <a:prstDash val="solid"/>
                <a:miter lim="4526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1"/>
              <p:cNvSpPr/>
              <p:nvPr/>
            </p:nvSpPr>
            <p:spPr>
              <a:xfrm>
                <a:off x="2005875" y="2259143"/>
                <a:ext cx="207150" cy="574121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21957" fill="none" extrusionOk="0">
                    <a:moveTo>
                      <a:pt x="1812" y="1"/>
                    </a:moveTo>
                    <a:lnTo>
                      <a:pt x="6474" y="1"/>
                    </a:lnTo>
                    <a:cubicBezTo>
                      <a:pt x="7470" y="1"/>
                      <a:pt x="8285" y="816"/>
                      <a:pt x="8285" y="1812"/>
                    </a:cubicBezTo>
                    <a:lnTo>
                      <a:pt x="8285" y="20146"/>
                    </a:lnTo>
                    <a:cubicBezTo>
                      <a:pt x="8285" y="21141"/>
                      <a:pt x="7470" y="21956"/>
                      <a:pt x="6474" y="21956"/>
                    </a:cubicBezTo>
                    <a:lnTo>
                      <a:pt x="1812" y="21956"/>
                    </a:lnTo>
                    <a:cubicBezTo>
                      <a:pt x="816" y="21956"/>
                      <a:pt x="1" y="21141"/>
                      <a:pt x="1" y="20146"/>
                    </a:cubicBezTo>
                    <a:lnTo>
                      <a:pt x="1" y="1812"/>
                    </a:lnTo>
                    <a:cubicBezTo>
                      <a:pt x="1" y="816"/>
                      <a:pt x="816" y="1"/>
                      <a:pt x="1812" y="1"/>
                    </a:cubicBezTo>
                    <a:close/>
                  </a:path>
                </a:pathLst>
              </a:custGeom>
              <a:noFill/>
              <a:ln w="14700" cap="flat" cmpd="sng">
                <a:solidFill>
                  <a:srgbClr val="999999"/>
                </a:solidFill>
                <a:prstDash val="solid"/>
                <a:miter lim="4526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8" name="Google Shape;2388;p41"/>
            <p:cNvGrpSpPr/>
            <p:nvPr/>
          </p:nvGrpSpPr>
          <p:grpSpPr>
            <a:xfrm>
              <a:off x="4623566" y="3638800"/>
              <a:ext cx="1293300" cy="1172438"/>
              <a:chOff x="4623566" y="3638800"/>
              <a:chExt cx="1293300" cy="1172438"/>
            </a:xfrm>
          </p:grpSpPr>
          <p:sp>
            <p:nvSpPr>
              <p:cNvPr id="2389" name="Google Shape;2389;p41"/>
              <p:cNvSpPr/>
              <p:nvPr/>
            </p:nvSpPr>
            <p:spPr>
              <a:xfrm>
                <a:off x="5066366" y="3638800"/>
                <a:ext cx="407700" cy="407700"/>
              </a:xfrm>
              <a:prstGeom prst="roundRect">
                <a:avLst>
                  <a:gd name="adj" fmla="val 2450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90" name="Google Shape;2390;p41"/>
              <p:cNvSpPr txBox="1"/>
              <p:nvPr/>
            </p:nvSpPr>
            <p:spPr>
              <a:xfrm>
                <a:off x="4623566" y="4174938"/>
                <a:ext cx="1293300" cy="6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200" i="0" u="none" strike="noStrike" dirty="0">
                    <a:effectLst/>
                    <a:latin typeface="-apple-system"/>
                  </a:rPr>
                  <a:t>Ordinary Least Square</a:t>
                </a:r>
              </a:p>
            </p:txBody>
          </p:sp>
        </p:grpSp>
      </p:grpSp>
      <p:grpSp>
        <p:nvGrpSpPr>
          <p:cNvPr id="2391" name="Google Shape;2391;p41"/>
          <p:cNvGrpSpPr/>
          <p:nvPr/>
        </p:nvGrpSpPr>
        <p:grpSpPr>
          <a:xfrm>
            <a:off x="5996970" y="1246663"/>
            <a:ext cx="1339333" cy="2175849"/>
            <a:chOff x="5996970" y="1246663"/>
            <a:chExt cx="1339333" cy="2175849"/>
          </a:xfrm>
        </p:grpSpPr>
        <p:grpSp>
          <p:nvGrpSpPr>
            <p:cNvPr id="2392" name="Google Shape;2392;p41"/>
            <p:cNvGrpSpPr/>
            <p:nvPr/>
          </p:nvGrpSpPr>
          <p:grpSpPr>
            <a:xfrm>
              <a:off x="5996970" y="2635388"/>
              <a:ext cx="1339333" cy="787124"/>
              <a:chOff x="605950" y="2018325"/>
              <a:chExt cx="1796075" cy="1055550"/>
            </a:xfrm>
          </p:grpSpPr>
          <p:sp>
            <p:nvSpPr>
              <p:cNvPr id="2393" name="Google Shape;2393;p41"/>
              <p:cNvSpPr/>
              <p:nvPr/>
            </p:nvSpPr>
            <p:spPr>
              <a:xfrm>
                <a:off x="768900" y="2882950"/>
                <a:ext cx="1469025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8761" h="5388" extrusionOk="0">
                    <a:moveTo>
                      <a:pt x="1" y="1"/>
                    </a:moveTo>
                    <a:lnTo>
                      <a:pt x="1" y="5388"/>
                    </a:lnTo>
                    <a:lnTo>
                      <a:pt x="58760" y="5388"/>
                    </a:lnTo>
                    <a:lnTo>
                      <a:pt x="5876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1"/>
              <p:cNvSpPr/>
              <p:nvPr/>
            </p:nvSpPr>
            <p:spPr>
              <a:xfrm>
                <a:off x="1182000" y="2908975"/>
                <a:ext cx="192400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6596" extrusionOk="0">
                    <a:moveTo>
                      <a:pt x="4391" y="1"/>
                    </a:moveTo>
                    <a:cubicBezTo>
                      <a:pt x="1494" y="1"/>
                      <a:pt x="0" y="3577"/>
                      <a:pt x="2083" y="5614"/>
                    </a:cubicBezTo>
                    <a:cubicBezTo>
                      <a:pt x="2760" y="6292"/>
                      <a:pt x="3591" y="6595"/>
                      <a:pt x="4404" y="6595"/>
                    </a:cubicBezTo>
                    <a:cubicBezTo>
                      <a:pt x="6089" y="6595"/>
                      <a:pt x="7696" y="5290"/>
                      <a:pt x="7696" y="3305"/>
                    </a:cubicBezTo>
                    <a:cubicBezTo>
                      <a:pt x="7696" y="1495"/>
                      <a:pt x="6247" y="1"/>
                      <a:pt x="439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1"/>
              <p:cNvSpPr/>
              <p:nvPr/>
            </p:nvSpPr>
            <p:spPr>
              <a:xfrm>
                <a:off x="1393625" y="2908975"/>
                <a:ext cx="192425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96" extrusionOk="0">
                    <a:moveTo>
                      <a:pt x="4392" y="1"/>
                    </a:moveTo>
                    <a:cubicBezTo>
                      <a:pt x="1494" y="1"/>
                      <a:pt x="0" y="3577"/>
                      <a:pt x="2083" y="5614"/>
                    </a:cubicBezTo>
                    <a:cubicBezTo>
                      <a:pt x="2760" y="6292"/>
                      <a:pt x="3592" y="6595"/>
                      <a:pt x="4404" y="6595"/>
                    </a:cubicBezTo>
                    <a:cubicBezTo>
                      <a:pt x="6089" y="6595"/>
                      <a:pt x="7696" y="5290"/>
                      <a:pt x="7696" y="3305"/>
                    </a:cubicBezTo>
                    <a:cubicBezTo>
                      <a:pt x="7696" y="1495"/>
                      <a:pt x="6248" y="1"/>
                      <a:pt x="43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1"/>
              <p:cNvSpPr/>
              <p:nvPr/>
            </p:nvSpPr>
            <p:spPr>
              <a:xfrm>
                <a:off x="1605250" y="2908975"/>
                <a:ext cx="192425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96" extrusionOk="0">
                    <a:moveTo>
                      <a:pt x="4392" y="1"/>
                    </a:moveTo>
                    <a:cubicBezTo>
                      <a:pt x="1449" y="1"/>
                      <a:pt x="1" y="3577"/>
                      <a:pt x="2083" y="5614"/>
                    </a:cubicBezTo>
                    <a:cubicBezTo>
                      <a:pt x="2761" y="6292"/>
                      <a:pt x="3592" y="6595"/>
                      <a:pt x="4405" y="6595"/>
                    </a:cubicBezTo>
                    <a:cubicBezTo>
                      <a:pt x="6090" y="6595"/>
                      <a:pt x="7696" y="5290"/>
                      <a:pt x="7696" y="3305"/>
                    </a:cubicBezTo>
                    <a:cubicBezTo>
                      <a:pt x="7696" y="1495"/>
                      <a:pt x="6203" y="1"/>
                      <a:pt x="43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1"/>
              <p:cNvSpPr/>
              <p:nvPr/>
            </p:nvSpPr>
            <p:spPr>
              <a:xfrm>
                <a:off x="605950" y="2823275"/>
                <a:ext cx="1794925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71797" h="6734" extrusionOk="0">
                    <a:moveTo>
                      <a:pt x="37245" y="0"/>
                    </a:moveTo>
                    <a:cubicBezTo>
                      <a:pt x="32668" y="0"/>
                      <a:pt x="12811" y="803"/>
                      <a:pt x="12811" y="803"/>
                    </a:cubicBezTo>
                    <a:lnTo>
                      <a:pt x="0" y="4289"/>
                    </a:lnTo>
                    <a:lnTo>
                      <a:pt x="0" y="6733"/>
                    </a:lnTo>
                    <a:lnTo>
                      <a:pt x="22635" y="6733"/>
                    </a:lnTo>
                    <a:lnTo>
                      <a:pt x="25260" y="4108"/>
                    </a:lnTo>
                    <a:lnTo>
                      <a:pt x="47125" y="4108"/>
                    </a:lnTo>
                    <a:lnTo>
                      <a:pt x="49162" y="6145"/>
                    </a:lnTo>
                    <a:lnTo>
                      <a:pt x="71797" y="6145"/>
                    </a:lnTo>
                    <a:lnTo>
                      <a:pt x="71797" y="4289"/>
                    </a:lnTo>
                    <a:cubicBezTo>
                      <a:pt x="71797" y="4289"/>
                      <a:pt x="38932" y="215"/>
                      <a:pt x="38162" y="34"/>
                    </a:cubicBezTo>
                    <a:cubicBezTo>
                      <a:pt x="38088" y="10"/>
                      <a:pt x="37765" y="0"/>
                      <a:pt x="37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1"/>
              <p:cNvSpPr/>
              <p:nvPr/>
            </p:nvSpPr>
            <p:spPr>
              <a:xfrm>
                <a:off x="630850" y="2173350"/>
                <a:ext cx="1746275" cy="709601"/>
              </a:xfrm>
              <a:custGeom>
                <a:avLst/>
                <a:gdLst/>
                <a:ahLst/>
                <a:cxnLst/>
                <a:rect l="l" t="t" r="r" b="b"/>
                <a:pathLst>
                  <a:path w="69851" h="30286" extrusionOk="0">
                    <a:moveTo>
                      <a:pt x="0" y="1"/>
                    </a:moveTo>
                    <a:lnTo>
                      <a:pt x="0" y="30286"/>
                    </a:lnTo>
                    <a:lnTo>
                      <a:pt x="69850" y="30286"/>
                    </a:lnTo>
                    <a:lnTo>
                      <a:pt x="6985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1"/>
              <p:cNvSpPr/>
              <p:nvPr/>
            </p:nvSpPr>
            <p:spPr>
              <a:xfrm>
                <a:off x="605950" y="2619250"/>
                <a:ext cx="1796075" cy="311250"/>
              </a:xfrm>
              <a:custGeom>
                <a:avLst/>
                <a:gdLst/>
                <a:ahLst/>
                <a:cxnLst/>
                <a:rect l="l" t="t" r="r" b="b"/>
                <a:pathLst>
                  <a:path w="71843" h="12450" extrusionOk="0">
                    <a:moveTo>
                      <a:pt x="0" y="1"/>
                    </a:moveTo>
                    <a:lnTo>
                      <a:pt x="0" y="12450"/>
                    </a:lnTo>
                    <a:lnTo>
                      <a:pt x="71842" y="12450"/>
                    </a:lnTo>
                    <a:lnTo>
                      <a:pt x="718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1"/>
              <p:cNvSpPr/>
              <p:nvPr/>
            </p:nvSpPr>
            <p:spPr>
              <a:xfrm>
                <a:off x="605950" y="2018325"/>
                <a:ext cx="1796075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71843" h="6248" extrusionOk="0">
                    <a:moveTo>
                      <a:pt x="6247" y="0"/>
                    </a:moveTo>
                    <a:cubicBezTo>
                      <a:pt x="2807" y="0"/>
                      <a:pt x="0" y="2807"/>
                      <a:pt x="0" y="6247"/>
                    </a:cubicBezTo>
                    <a:lnTo>
                      <a:pt x="71842" y="6247"/>
                    </a:lnTo>
                    <a:cubicBezTo>
                      <a:pt x="71842" y="2807"/>
                      <a:pt x="69035" y="0"/>
                      <a:pt x="655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1"/>
              <p:cNvSpPr/>
              <p:nvPr/>
            </p:nvSpPr>
            <p:spPr>
              <a:xfrm>
                <a:off x="630850" y="2249175"/>
                <a:ext cx="117725" cy="304475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12179" extrusionOk="0">
                    <a:moveTo>
                      <a:pt x="0" y="1"/>
                    </a:moveTo>
                    <a:lnTo>
                      <a:pt x="0" y="12178"/>
                    </a:lnTo>
                    <a:lnTo>
                      <a:pt x="2445" y="12178"/>
                    </a:lnTo>
                    <a:cubicBezTo>
                      <a:pt x="3667" y="12178"/>
                      <a:pt x="4708" y="11137"/>
                      <a:pt x="4708" y="9915"/>
                    </a:cubicBezTo>
                    <a:lnTo>
                      <a:pt x="4708" y="2264"/>
                    </a:lnTo>
                    <a:cubicBezTo>
                      <a:pt x="4708" y="1042"/>
                      <a:pt x="3667" y="1"/>
                      <a:pt x="244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1"/>
              <p:cNvSpPr/>
              <p:nvPr/>
            </p:nvSpPr>
            <p:spPr>
              <a:xfrm>
                <a:off x="2259400" y="2248050"/>
                <a:ext cx="117725" cy="30445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12178" extrusionOk="0">
                    <a:moveTo>
                      <a:pt x="2264" y="1"/>
                    </a:moveTo>
                    <a:cubicBezTo>
                      <a:pt x="996" y="1"/>
                      <a:pt x="0" y="997"/>
                      <a:pt x="0" y="2264"/>
                    </a:cubicBezTo>
                    <a:lnTo>
                      <a:pt x="0" y="9915"/>
                    </a:lnTo>
                    <a:cubicBezTo>
                      <a:pt x="0" y="11137"/>
                      <a:pt x="996" y="12178"/>
                      <a:pt x="2264" y="12178"/>
                    </a:cubicBezTo>
                    <a:lnTo>
                      <a:pt x="4708" y="12178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1"/>
              <p:cNvSpPr/>
              <p:nvPr/>
            </p:nvSpPr>
            <p:spPr>
              <a:xfrm>
                <a:off x="1048450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0" y="1314"/>
                      <a:pt x="0" y="2943"/>
                    </a:cubicBezTo>
                    <a:lnTo>
                      <a:pt x="0" y="9191"/>
                    </a:lnTo>
                    <a:cubicBezTo>
                      <a:pt x="0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1"/>
              <p:cNvSpPr/>
              <p:nvPr/>
            </p:nvSpPr>
            <p:spPr>
              <a:xfrm>
                <a:off x="1283850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0" y="1314"/>
                      <a:pt x="0" y="2943"/>
                    </a:cubicBezTo>
                    <a:lnTo>
                      <a:pt x="0" y="9191"/>
                    </a:lnTo>
                    <a:cubicBezTo>
                      <a:pt x="0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1"/>
              <p:cNvSpPr/>
              <p:nvPr/>
            </p:nvSpPr>
            <p:spPr>
              <a:xfrm>
                <a:off x="1520375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1" y="1314"/>
                      <a:pt x="1" y="2943"/>
                    </a:cubicBezTo>
                    <a:lnTo>
                      <a:pt x="1" y="9191"/>
                    </a:lnTo>
                    <a:cubicBezTo>
                      <a:pt x="1" y="10820"/>
                      <a:pt x="1313" y="12133"/>
                      <a:pt x="2943" y="12133"/>
                    </a:cubicBezTo>
                    <a:lnTo>
                      <a:pt x="5161" y="12133"/>
                    </a:lnTo>
                    <a:cubicBezTo>
                      <a:pt x="6791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791" y="1"/>
                      <a:pt x="516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1"/>
              <p:cNvSpPr/>
              <p:nvPr/>
            </p:nvSpPr>
            <p:spPr>
              <a:xfrm>
                <a:off x="1755775" y="2249175"/>
                <a:ext cx="20372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2133" extrusionOk="0">
                    <a:moveTo>
                      <a:pt x="2943" y="1"/>
                    </a:moveTo>
                    <a:cubicBezTo>
                      <a:pt x="1313" y="1"/>
                      <a:pt x="1" y="1314"/>
                      <a:pt x="1" y="2943"/>
                    </a:cubicBezTo>
                    <a:lnTo>
                      <a:pt x="1" y="9191"/>
                    </a:lnTo>
                    <a:cubicBezTo>
                      <a:pt x="1" y="10820"/>
                      <a:pt x="1313" y="12133"/>
                      <a:pt x="2943" y="12133"/>
                    </a:cubicBezTo>
                    <a:lnTo>
                      <a:pt x="5206" y="12133"/>
                    </a:lnTo>
                    <a:cubicBezTo>
                      <a:pt x="6836" y="12133"/>
                      <a:pt x="8149" y="10820"/>
                      <a:pt x="8149" y="9191"/>
                    </a:cubicBezTo>
                    <a:lnTo>
                      <a:pt x="8149" y="2943"/>
                    </a:lnTo>
                    <a:cubicBezTo>
                      <a:pt x="8149" y="1314"/>
                      <a:pt x="6836" y="1"/>
                      <a:pt x="520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1"/>
              <p:cNvSpPr/>
              <p:nvPr/>
            </p:nvSpPr>
            <p:spPr>
              <a:xfrm>
                <a:off x="794950" y="2259143"/>
                <a:ext cx="207125" cy="574121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21957" fill="none" extrusionOk="0">
                    <a:moveTo>
                      <a:pt x="1811" y="1"/>
                    </a:moveTo>
                    <a:lnTo>
                      <a:pt x="6474" y="1"/>
                    </a:lnTo>
                    <a:cubicBezTo>
                      <a:pt x="7470" y="1"/>
                      <a:pt x="8284" y="816"/>
                      <a:pt x="8284" y="1812"/>
                    </a:cubicBezTo>
                    <a:lnTo>
                      <a:pt x="8284" y="20146"/>
                    </a:lnTo>
                    <a:cubicBezTo>
                      <a:pt x="8284" y="21141"/>
                      <a:pt x="7470" y="21956"/>
                      <a:pt x="6474" y="21956"/>
                    </a:cubicBezTo>
                    <a:lnTo>
                      <a:pt x="1811" y="21956"/>
                    </a:lnTo>
                    <a:cubicBezTo>
                      <a:pt x="815" y="21956"/>
                      <a:pt x="0" y="21141"/>
                      <a:pt x="0" y="20146"/>
                    </a:cubicBezTo>
                    <a:lnTo>
                      <a:pt x="0" y="1812"/>
                    </a:lnTo>
                    <a:cubicBezTo>
                      <a:pt x="0" y="816"/>
                      <a:pt x="815" y="1"/>
                      <a:pt x="1811" y="1"/>
                    </a:cubicBezTo>
                    <a:close/>
                  </a:path>
                </a:pathLst>
              </a:custGeom>
              <a:noFill/>
              <a:ln w="14700" cap="flat" cmpd="sng">
                <a:solidFill>
                  <a:srgbClr val="999999"/>
                </a:solidFill>
                <a:prstDash val="solid"/>
                <a:miter lim="4526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1"/>
              <p:cNvSpPr/>
              <p:nvPr/>
            </p:nvSpPr>
            <p:spPr>
              <a:xfrm>
                <a:off x="2005875" y="2259143"/>
                <a:ext cx="207150" cy="574121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21957" fill="none" extrusionOk="0">
                    <a:moveTo>
                      <a:pt x="1812" y="1"/>
                    </a:moveTo>
                    <a:lnTo>
                      <a:pt x="6474" y="1"/>
                    </a:lnTo>
                    <a:cubicBezTo>
                      <a:pt x="7470" y="1"/>
                      <a:pt x="8285" y="816"/>
                      <a:pt x="8285" y="1812"/>
                    </a:cubicBezTo>
                    <a:lnTo>
                      <a:pt x="8285" y="20146"/>
                    </a:lnTo>
                    <a:cubicBezTo>
                      <a:pt x="8285" y="21141"/>
                      <a:pt x="7470" y="21956"/>
                      <a:pt x="6474" y="21956"/>
                    </a:cubicBezTo>
                    <a:lnTo>
                      <a:pt x="1812" y="21956"/>
                    </a:lnTo>
                    <a:cubicBezTo>
                      <a:pt x="816" y="21956"/>
                      <a:pt x="1" y="21141"/>
                      <a:pt x="1" y="20146"/>
                    </a:cubicBezTo>
                    <a:lnTo>
                      <a:pt x="1" y="1812"/>
                    </a:lnTo>
                    <a:cubicBezTo>
                      <a:pt x="1" y="816"/>
                      <a:pt x="816" y="1"/>
                      <a:pt x="1812" y="1"/>
                    </a:cubicBezTo>
                    <a:close/>
                  </a:path>
                </a:pathLst>
              </a:custGeom>
              <a:noFill/>
              <a:ln w="14700" cap="flat" cmpd="sng">
                <a:solidFill>
                  <a:srgbClr val="999999"/>
                </a:solidFill>
                <a:prstDash val="solid"/>
                <a:miter lim="4526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9" name="Google Shape;2409;p41"/>
            <p:cNvGrpSpPr/>
            <p:nvPr/>
          </p:nvGrpSpPr>
          <p:grpSpPr>
            <a:xfrm>
              <a:off x="6019987" y="1246663"/>
              <a:ext cx="1293300" cy="1172263"/>
              <a:chOff x="6019987" y="1246663"/>
              <a:chExt cx="1293300" cy="1172263"/>
            </a:xfrm>
          </p:grpSpPr>
          <p:sp>
            <p:nvSpPr>
              <p:cNvPr id="2410" name="Google Shape;2410;p41"/>
              <p:cNvSpPr/>
              <p:nvPr/>
            </p:nvSpPr>
            <p:spPr>
              <a:xfrm>
                <a:off x="6462787" y="2011225"/>
                <a:ext cx="407700" cy="407700"/>
              </a:xfrm>
              <a:prstGeom prst="roundRect">
                <a:avLst>
                  <a:gd name="adj" fmla="val 245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05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11" name="Google Shape;2411;p41"/>
              <p:cNvSpPr txBox="1"/>
              <p:nvPr/>
            </p:nvSpPr>
            <p:spPr>
              <a:xfrm>
                <a:off x="6019987" y="1246663"/>
                <a:ext cx="1293300" cy="6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Random Forest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78796A0-E827-0047-85E4-E9EC0CD34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6" y="1661465"/>
            <a:ext cx="3507397" cy="321075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0657D76-1D7B-E740-93F3-7CC380A56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05" y="1580800"/>
            <a:ext cx="3663028" cy="3291417"/>
          </a:xfrm>
          <a:prstGeom prst="rect">
            <a:avLst/>
          </a:prstGeom>
        </p:spPr>
      </p:pic>
      <p:sp>
        <p:nvSpPr>
          <p:cNvPr id="2" name="Google Shape;2306;p41">
            <a:extLst>
              <a:ext uri="{FF2B5EF4-FFF2-40B4-BE49-F238E27FC236}">
                <a16:creationId xmlns:a16="http://schemas.microsoft.com/office/drawing/2014/main" id="{D47FFF0C-B45A-E64A-A5C6-4B1B70F064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/>
              <a:t>Comparing</a:t>
            </a:r>
            <a:endParaRPr sz="4400" dirty="0"/>
          </a:p>
        </p:txBody>
      </p:sp>
      <p:sp>
        <p:nvSpPr>
          <p:cNvPr id="7" name="Google Shape;2306;p41">
            <a:extLst>
              <a:ext uri="{FF2B5EF4-FFF2-40B4-BE49-F238E27FC236}">
                <a16:creationId xmlns:a16="http://schemas.microsoft.com/office/drawing/2014/main" id="{2C1B182D-080A-D44D-9253-D2EA6C25B3D1}"/>
              </a:ext>
            </a:extLst>
          </p:cNvPr>
          <p:cNvSpPr txBox="1">
            <a:spLocks noGrp="1"/>
          </p:cNvSpPr>
          <p:nvPr/>
        </p:nvSpPr>
        <p:spPr>
          <a:xfrm>
            <a:off x="1224091" y="1058000"/>
            <a:ext cx="2827200" cy="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i="0" u="none" strike="noStrike" dirty="0">
                <a:solidFill>
                  <a:schemeClr val="accent1"/>
                </a:solidFill>
                <a:effectLst/>
                <a:latin typeface="-apple-system"/>
              </a:rPr>
              <a:t>Ordinary Least Square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9" name="Google Shape;2306;p41">
            <a:extLst>
              <a:ext uri="{FF2B5EF4-FFF2-40B4-BE49-F238E27FC236}">
                <a16:creationId xmlns:a16="http://schemas.microsoft.com/office/drawing/2014/main" id="{08F257BC-9D86-F142-A87E-505A450681B7}"/>
              </a:ext>
            </a:extLst>
          </p:cNvPr>
          <p:cNvSpPr txBox="1">
            <a:spLocks noGrp="1"/>
          </p:cNvSpPr>
          <p:nvPr/>
        </p:nvSpPr>
        <p:spPr>
          <a:xfrm>
            <a:off x="4887119" y="1054450"/>
            <a:ext cx="2827200" cy="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i="0" u="none" strike="noStrike" dirty="0">
                <a:solidFill>
                  <a:schemeClr val="accent1"/>
                </a:solidFill>
                <a:effectLst/>
                <a:latin typeface="-apple-system"/>
              </a:rPr>
              <a:t>XGBoost</a:t>
            </a:r>
            <a:endParaRPr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3D03-F011-2F46-AA29-1142B8D01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9937" y="131064"/>
            <a:ext cx="4018225" cy="556852"/>
          </a:xfrm>
        </p:spPr>
        <p:txBody>
          <a:bodyPr/>
          <a:lstStyle/>
          <a:p>
            <a:r>
              <a:rPr lang="en-US" sz="4400" dirty="0"/>
              <a:t>Introduction </a:t>
            </a:r>
            <a:endParaRPr lang="en-SA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566B0E8-44CA-5F4D-8D19-C53444459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42" y="1338139"/>
            <a:ext cx="5373158" cy="3329112"/>
          </a:xfrm>
        </p:spPr>
        <p:txBody>
          <a:bodyPr/>
          <a:lstStyle/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Companies try to produce cars with special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features to take attention in the market and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compete with other competitors. They need to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understand the dynamic changes of pricing in the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market through the years, and the factors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affecting the pricing</a:t>
            </a:r>
          </a:p>
          <a:p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The project will help in clarify the features has a</a:t>
            </a: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direct impact on the target variable (Selling</a:t>
            </a: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Price), by build an effective model using Linear</a:t>
            </a: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regression.</a:t>
            </a:r>
            <a:endParaRPr lang="en-SA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41B9E-E306-B149-B62B-190745B79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1" y="1750158"/>
            <a:ext cx="2317750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3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8"/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Accuracy</a:t>
            </a:r>
            <a:endParaRPr dirty="0"/>
          </a:p>
        </p:txBody>
      </p:sp>
      <p:grpSp>
        <p:nvGrpSpPr>
          <p:cNvPr id="1355" name="Google Shape;1355;p28"/>
          <p:cNvGrpSpPr/>
          <p:nvPr/>
        </p:nvGrpSpPr>
        <p:grpSpPr>
          <a:xfrm>
            <a:off x="330741" y="3794066"/>
            <a:ext cx="8321325" cy="621424"/>
            <a:chOff x="411175" y="4111801"/>
            <a:chExt cx="8321325" cy="621424"/>
          </a:xfrm>
        </p:grpSpPr>
        <p:sp>
          <p:nvSpPr>
            <p:cNvPr id="1356" name="Google Shape;1356;p28"/>
            <p:cNvSpPr/>
            <p:nvPr/>
          </p:nvSpPr>
          <p:spPr>
            <a:xfrm>
              <a:off x="411175" y="4276625"/>
              <a:ext cx="5270700" cy="4554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411175" y="4276650"/>
              <a:ext cx="4443300" cy="455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 txBox="1"/>
            <p:nvPr/>
          </p:nvSpPr>
          <p:spPr>
            <a:xfrm>
              <a:off x="5681875" y="4277825"/>
              <a:ext cx="9471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99%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9" name="Google Shape;1359;p28"/>
            <p:cNvSpPr txBox="1"/>
            <p:nvPr/>
          </p:nvSpPr>
          <p:spPr>
            <a:xfrm>
              <a:off x="6628900" y="4277825"/>
              <a:ext cx="2103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XGBoost regression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60" name="Google Shape;1360;p28"/>
            <p:cNvGrpSpPr/>
            <p:nvPr/>
          </p:nvGrpSpPr>
          <p:grpSpPr>
            <a:xfrm>
              <a:off x="563576" y="4111801"/>
              <a:ext cx="1642287" cy="544049"/>
              <a:chOff x="4713286" y="1226650"/>
              <a:chExt cx="1316674" cy="436182"/>
            </a:xfrm>
          </p:grpSpPr>
          <p:sp>
            <p:nvSpPr>
              <p:cNvPr id="1361" name="Google Shape;1361;p28"/>
              <p:cNvSpPr/>
              <p:nvPr/>
            </p:nvSpPr>
            <p:spPr>
              <a:xfrm>
                <a:off x="4738335" y="1599194"/>
                <a:ext cx="1291624" cy="63637"/>
              </a:xfrm>
              <a:custGeom>
                <a:avLst/>
                <a:gdLst/>
                <a:ahLst/>
                <a:cxnLst/>
                <a:rect l="l" t="t" r="r" b="b"/>
                <a:pathLst>
                  <a:path w="74306" h="3661" extrusionOk="0">
                    <a:moveTo>
                      <a:pt x="37153" y="1"/>
                    </a:moveTo>
                    <a:cubicBezTo>
                      <a:pt x="16636" y="1"/>
                      <a:pt x="1" y="805"/>
                      <a:pt x="1" y="1831"/>
                    </a:cubicBezTo>
                    <a:cubicBezTo>
                      <a:pt x="1" y="2829"/>
                      <a:pt x="16636" y="3661"/>
                      <a:pt x="37153" y="3661"/>
                    </a:cubicBezTo>
                    <a:cubicBezTo>
                      <a:pt x="57670" y="3661"/>
                      <a:pt x="74305" y="2829"/>
                      <a:pt x="74305" y="1831"/>
                    </a:cubicBezTo>
                    <a:cubicBezTo>
                      <a:pt x="74305" y="805"/>
                      <a:pt x="57670" y="1"/>
                      <a:pt x="37153" y="1"/>
                    </a:cubicBezTo>
                    <a:close/>
                  </a:path>
                </a:pathLst>
              </a:custGeom>
              <a:solidFill>
                <a:srgbClr val="000000">
                  <a:alpha val="2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4713286" y="1500404"/>
                <a:ext cx="80498" cy="33739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1941" extrusionOk="0">
                    <a:moveTo>
                      <a:pt x="0" y="0"/>
                    </a:moveTo>
                    <a:lnTo>
                      <a:pt x="1470" y="1941"/>
                    </a:lnTo>
                    <a:lnTo>
                      <a:pt x="4519" y="1941"/>
                    </a:lnTo>
                    <a:cubicBezTo>
                      <a:pt x="4131" y="1331"/>
                      <a:pt x="4159" y="555"/>
                      <a:pt x="463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8"/>
              <p:cNvSpPr/>
              <p:nvPr/>
            </p:nvSpPr>
            <p:spPr>
              <a:xfrm>
                <a:off x="4766774" y="1377503"/>
                <a:ext cx="1240537" cy="184602"/>
              </a:xfrm>
              <a:custGeom>
                <a:avLst/>
                <a:gdLst/>
                <a:ahLst/>
                <a:cxnLst/>
                <a:rect l="l" t="t" r="r" b="b"/>
                <a:pathLst>
                  <a:path w="71367" h="10620" extrusionOk="0">
                    <a:moveTo>
                      <a:pt x="3328" y="0"/>
                    </a:moveTo>
                    <a:cubicBezTo>
                      <a:pt x="777" y="0"/>
                      <a:pt x="1" y="1386"/>
                      <a:pt x="1" y="3133"/>
                    </a:cubicBezTo>
                    <a:lnTo>
                      <a:pt x="1" y="7514"/>
                    </a:lnTo>
                    <a:cubicBezTo>
                      <a:pt x="1" y="9233"/>
                      <a:pt x="777" y="10619"/>
                      <a:pt x="3328" y="10619"/>
                    </a:cubicBezTo>
                    <a:lnTo>
                      <a:pt x="67706" y="10619"/>
                    </a:lnTo>
                    <a:cubicBezTo>
                      <a:pt x="70285" y="10619"/>
                      <a:pt x="71366" y="9233"/>
                      <a:pt x="71366" y="7514"/>
                    </a:cubicBezTo>
                    <a:lnTo>
                      <a:pt x="71366" y="3133"/>
                    </a:lnTo>
                    <a:cubicBezTo>
                      <a:pt x="71366" y="1414"/>
                      <a:pt x="70285" y="0"/>
                      <a:pt x="677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8"/>
              <p:cNvSpPr/>
              <p:nvPr/>
            </p:nvSpPr>
            <p:spPr>
              <a:xfrm>
                <a:off x="4859306" y="1226650"/>
                <a:ext cx="1002466" cy="164352"/>
              </a:xfrm>
              <a:custGeom>
                <a:avLst/>
                <a:gdLst/>
                <a:ahLst/>
                <a:cxnLst/>
                <a:rect l="l" t="t" r="r" b="b"/>
                <a:pathLst>
                  <a:path w="57671" h="9455" extrusionOk="0">
                    <a:moveTo>
                      <a:pt x="10842" y="0"/>
                    </a:moveTo>
                    <a:cubicBezTo>
                      <a:pt x="8235" y="0"/>
                      <a:pt x="5962" y="1164"/>
                      <a:pt x="1" y="9454"/>
                    </a:cubicBezTo>
                    <a:lnTo>
                      <a:pt x="57670" y="8706"/>
                    </a:lnTo>
                    <a:cubicBezTo>
                      <a:pt x="57670" y="8706"/>
                      <a:pt x="48132" y="0"/>
                      <a:pt x="44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8"/>
              <p:cNvSpPr/>
              <p:nvPr/>
            </p:nvSpPr>
            <p:spPr>
              <a:xfrm>
                <a:off x="4916671" y="1244955"/>
                <a:ext cx="896902" cy="134002"/>
              </a:xfrm>
              <a:custGeom>
                <a:avLst/>
                <a:gdLst/>
                <a:ahLst/>
                <a:cxnLst/>
                <a:rect l="l" t="t" r="r" b="b"/>
                <a:pathLst>
                  <a:path w="51598" h="7709" extrusionOk="0">
                    <a:moveTo>
                      <a:pt x="9510" y="1"/>
                    </a:moveTo>
                    <a:cubicBezTo>
                      <a:pt x="7126" y="1"/>
                      <a:pt x="4741" y="472"/>
                      <a:pt x="0" y="7708"/>
                    </a:cubicBezTo>
                    <a:lnTo>
                      <a:pt x="51598" y="7570"/>
                    </a:lnTo>
                    <a:cubicBezTo>
                      <a:pt x="51598" y="7570"/>
                      <a:pt x="42448" y="1"/>
                      <a:pt x="39953" y="1"/>
                    </a:cubicBezTo>
                    <a:close/>
                  </a:path>
                </a:pathLst>
              </a:custGeom>
              <a:solidFill>
                <a:srgbClr val="D3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8"/>
              <p:cNvSpPr/>
              <p:nvPr/>
            </p:nvSpPr>
            <p:spPr>
              <a:xfrm>
                <a:off x="5141265" y="1234351"/>
                <a:ext cx="25083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347" extrusionOk="0">
                    <a:moveTo>
                      <a:pt x="0" y="1"/>
                    </a:moveTo>
                    <a:lnTo>
                      <a:pt x="0" y="8346"/>
                    </a:lnTo>
                    <a:lnTo>
                      <a:pt x="1442" y="8346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8"/>
              <p:cNvSpPr/>
              <p:nvPr/>
            </p:nvSpPr>
            <p:spPr>
              <a:xfrm>
                <a:off x="5349952" y="1234351"/>
                <a:ext cx="24596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8347" extrusionOk="0">
                    <a:moveTo>
                      <a:pt x="1" y="1"/>
                    </a:moveTo>
                    <a:lnTo>
                      <a:pt x="1" y="8346"/>
                    </a:lnTo>
                    <a:lnTo>
                      <a:pt x="1415" y="8346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5558640" y="1234351"/>
                <a:ext cx="24596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8347" extrusionOk="0">
                    <a:moveTo>
                      <a:pt x="1" y="1"/>
                    </a:moveTo>
                    <a:lnTo>
                      <a:pt x="1" y="8346"/>
                    </a:lnTo>
                    <a:lnTo>
                      <a:pt x="1415" y="8346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4766774" y="1420875"/>
                <a:ext cx="23153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2053" extrusionOk="0">
                    <a:moveTo>
                      <a:pt x="195" y="0"/>
                    </a:moveTo>
                    <a:lnTo>
                      <a:pt x="195" y="28"/>
                    </a:lnTo>
                    <a:cubicBezTo>
                      <a:pt x="167" y="14"/>
                      <a:pt x="139" y="7"/>
                      <a:pt x="112" y="7"/>
                    </a:cubicBezTo>
                    <a:cubicBezTo>
                      <a:pt x="84" y="7"/>
                      <a:pt x="56" y="14"/>
                      <a:pt x="28" y="28"/>
                    </a:cubicBezTo>
                    <a:cubicBezTo>
                      <a:pt x="1" y="222"/>
                      <a:pt x="1" y="416"/>
                      <a:pt x="1" y="610"/>
                    </a:cubicBezTo>
                    <a:lnTo>
                      <a:pt x="1" y="2024"/>
                    </a:lnTo>
                    <a:cubicBezTo>
                      <a:pt x="56" y="2052"/>
                      <a:pt x="139" y="2052"/>
                      <a:pt x="195" y="2052"/>
                    </a:cubicBezTo>
                    <a:cubicBezTo>
                      <a:pt x="1332" y="1858"/>
                      <a:pt x="1332" y="194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5947593" y="1377973"/>
                <a:ext cx="60248" cy="55937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218" extrusionOk="0">
                    <a:moveTo>
                      <a:pt x="0" y="1"/>
                    </a:moveTo>
                    <a:lnTo>
                      <a:pt x="0" y="250"/>
                    </a:lnTo>
                    <a:cubicBezTo>
                      <a:pt x="0" y="1886"/>
                      <a:pt x="1331" y="3217"/>
                      <a:pt x="2995" y="3217"/>
                    </a:cubicBezTo>
                    <a:cubicBezTo>
                      <a:pt x="3133" y="3217"/>
                      <a:pt x="3300" y="3217"/>
                      <a:pt x="3466" y="3189"/>
                    </a:cubicBezTo>
                    <a:lnTo>
                      <a:pt x="3466" y="3106"/>
                    </a:lnTo>
                    <a:cubicBezTo>
                      <a:pt x="3438" y="1443"/>
                      <a:pt x="2412" y="84"/>
                      <a:pt x="0" y="1"/>
                    </a:cubicBezTo>
                    <a:close/>
                  </a:path>
                </a:pathLst>
              </a:custGeom>
              <a:solidFill>
                <a:srgbClr val="D3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4858837" y="1491730"/>
                <a:ext cx="163865" cy="140642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8091" extrusionOk="0">
                    <a:moveTo>
                      <a:pt x="5407" y="0"/>
                    </a:moveTo>
                    <a:cubicBezTo>
                      <a:pt x="1802" y="0"/>
                      <a:pt x="0" y="4325"/>
                      <a:pt x="2523" y="6876"/>
                    </a:cubicBezTo>
                    <a:cubicBezTo>
                      <a:pt x="3354" y="7715"/>
                      <a:pt x="4375" y="8090"/>
                      <a:pt x="5374" y="8090"/>
                    </a:cubicBezTo>
                    <a:cubicBezTo>
                      <a:pt x="7446" y="8090"/>
                      <a:pt x="9427" y="6479"/>
                      <a:pt x="9427" y="4048"/>
                    </a:cubicBezTo>
                    <a:cubicBezTo>
                      <a:pt x="9427" y="1830"/>
                      <a:pt x="7625" y="0"/>
                      <a:pt x="54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8"/>
              <p:cNvSpPr/>
              <p:nvPr/>
            </p:nvSpPr>
            <p:spPr>
              <a:xfrm>
                <a:off x="4898488" y="1522081"/>
                <a:ext cx="94665" cy="80846"/>
              </a:xfrm>
              <a:custGeom>
                <a:avLst/>
                <a:gdLst/>
                <a:ahLst/>
                <a:cxnLst/>
                <a:rect l="l" t="t" r="r" b="b"/>
                <a:pathLst>
                  <a:path w="5446" h="4651" extrusionOk="0">
                    <a:moveTo>
                      <a:pt x="3092" y="1"/>
                    </a:moveTo>
                    <a:cubicBezTo>
                      <a:pt x="1035" y="1"/>
                      <a:pt x="1" y="2504"/>
                      <a:pt x="1462" y="3966"/>
                    </a:cubicBezTo>
                    <a:cubicBezTo>
                      <a:pt x="1935" y="4439"/>
                      <a:pt x="2518" y="4650"/>
                      <a:pt x="3089" y="4650"/>
                    </a:cubicBezTo>
                    <a:cubicBezTo>
                      <a:pt x="4292" y="4650"/>
                      <a:pt x="5446" y="3712"/>
                      <a:pt x="5427" y="2302"/>
                    </a:cubicBezTo>
                    <a:cubicBezTo>
                      <a:pt x="5427" y="1027"/>
                      <a:pt x="4401" y="1"/>
                      <a:pt x="3126" y="1"/>
                    </a:cubicBezTo>
                    <a:cubicBezTo>
                      <a:pt x="3114" y="1"/>
                      <a:pt x="3103" y="1"/>
                      <a:pt x="309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8"/>
              <p:cNvSpPr/>
              <p:nvPr/>
            </p:nvSpPr>
            <p:spPr>
              <a:xfrm>
                <a:off x="5714325" y="1491730"/>
                <a:ext cx="164352" cy="140781"/>
              </a:xfrm>
              <a:custGeom>
                <a:avLst/>
                <a:gdLst/>
                <a:ahLst/>
                <a:cxnLst/>
                <a:rect l="l" t="t" r="r" b="b"/>
                <a:pathLst>
                  <a:path w="9455" h="8099" extrusionOk="0">
                    <a:moveTo>
                      <a:pt x="5407" y="0"/>
                    </a:moveTo>
                    <a:cubicBezTo>
                      <a:pt x="1802" y="0"/>
                      <a:pt x="0" y="4325"/>
                      <a:pt x="2523" y="6904"/>
                    </a:cubicBezTo>
                    <a:cubicBezTo>
                      <a:pt x="3349" y="7729"/>
                      <a:pt x="4363" y="8099"/>
                      <a:pt x="5358" y="8099"/>
                    </a:cubicBezTo>
                    <a:cubicBezTo>
                      <a:pt x="7436" y="8099"/>
                      <a:pt x="9427" y="6486"/>
                      <a:pt x="9427" y="4048"/>
                    </a:cubicBezTo>
                    <a:cubicBezTo>
                      <a:pt x="9454" y="1830"/>
                      <a:pt x="7625" y="0"/>
                      <a:pt x="54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5753977" y="1522081"/>
                <a:ext cx="94822" cy="80846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4651" extrusionOk="0">
                    <a:moveTo>
                      <a:pt x="3092" y="1"/>
                    </a:moveTo>
                    <a:cubicBezTo>
                      <a:pt x="1035" y="1"/>
                      <a:pt x="1" y="2504"/>
                      <a:pt x="1462" y="3966"/>
                    </a:cubicBezTo>
                    <a:cubicBezTo>
                      <a:pt x="1935" y="4439"/>
                      <a:pt x="2517" y="4650"/>
                      <a:pt x="3090" y="4650"/>
                    </a:cubicBezTo>
                    <a:cubicBezTo>
                      <a:pt x="4295" y="4650"/>
                      <a:pt x="5454" y="3712"/>
                      <a:pt x="5454" y="2302"/>
                    </a:cubicBezTo>
                    <a:cubicBezTo>
                      <a:pt x="5427" y="1027"/>
                      <a:pt x="4401" y="1"/>
                      <a:pt x="3126" y="1"/>
                    </a:cubicBezTo>
                    <a:cubicBezTo>
                      <a:pt x="3114" y="1"/>
                      <a:pt x="3103" y="1"/>
                      <a:pt x="309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28"/>
          <p:cNvGrpSpPr/>
          <p:nvPr/>
        </p:nvGrpSpPr>
        <p:grpSpPr>
          <a:xfrm>
            <a:off x="411175" y="1162034"/>
            <a:ext cx="8587540" cy="1094105"/>
            <a:chOff x="411175" y="1162034"/>
            <a:chExt cx="8587540" cy="1094105"/>
          </a:xfrm>
        </p:grpSpPr>
        <p:sp>
          <p:nvSpPr>
            <p:cNvPr id="1376" name="Google Shape;1376;p28"/>
            <p:cNvSpPr/>
            <p:nvPr/>
          </p:nvSpPr>
          <p:spPr>
            <a:xfrm>
              <a:off x="411175" y="1354600"/>
              <a:ext cx="5270700" cy="4554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411175" y="1354625"/>
              <a:ext cx="2075100" cy="455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 txBox="1"/>
            <p:nvPr/>
          </p:nvSpPr>
          <p:spPr>
            <a:xfrm>
              <a:off x="6684369" y="1162034"/>
              <a:ext cx="2314346" cy="1094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Linear regression (Lasso) and </a:t>
              </a:r>
              <a:r>
                <a:rPr lang="en-US" sz="1200" i="0" u="none" strike="noStrike" dirty="0">
                  <a:effectLst/>
                  <a:latin typeface="-apple-system"/>
                </a:rPr>
                <a:t>(Ordinary Least Square)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9" name="Google Shape;1379;p28"/>
            <p:cNvSpPr txBox="1"/>
            <p:nvPr/>
          </p:nvSpPr>
          <p:spPr>
            <a:xfrm>
              <a:off x="5681875" y="1354625"/>
              <a:ext cx="9471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82%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80" name="Google Shape;1380;p28"/>
            <p:cNvGrpSpPr/>
            <p:nvPr/>
          </p:nvGrpSpPr>
          <p:grpSpPr>
            <a:xfrm>
              <a:off x="563575" y="1278517"/>
              <a:ext cx="869554" cy="455273"/>
              <a:chOff x="4822210" y="4305446"/>
              <a:chExt cx="1054005" cy="551851"/>
            </a:xfrm>
          </p:grpSpPr>
          <p:sp>
            <p:nvSpPr>
              <p:cNvPr id="1381" name="Google Shape;1381;p28"/>
              <p:cNvSpPr/>
              <p:nvPr/>
            </p:nvSpPr>
            <p:spPr>
              <a:xfrm>
                <a:off x="4830884" y="4793677"/>
                <a:ext cx="1045331" cy="63620"/>
              </a:xfrm>
              <a:custGeom>
                <a:avLst/>
                <a:gdLst/>
                <a:ahLst/>
                <a:cxnLst/>
                <a:rect l="l" t="t" r="r" b="b"/>
                <a:pathLst>
                  <a:path w="60137" h="3660" extrusionOk="0">
                    <a:moveTo>
                      <a:pt x="30082" y="0"/>
                    </a:moveTo>
                    <a:cubicBezTo>
                      <a:pt x="13475" y="0"/>
                      <a:pt x="0" y="804"/>
                      <a:pt x="0" y="1830"/>
                    </a:cubicBezTo>
                    <a:cubicBezTo>
                      <a:pt x="0" y="2828"/>
                      <a:pt x="13475" y="3660"/>
                      <a:pt x="30082" y="3660"/>
                    </a:cubicBezTo>
                    <a:cubicBezTo>
                      <a:pt x="46690" y="3660"/>
                      <a:pt x="60137" y="2828"/>
                      <a:pt x="60137" y="1830"/>
                    </a:cubicBezTo>
                    <a:cubicBezTo>
                      <a:pt x="60137" y="804"/>
                      <a:pt x="46690" y="0"/>
                      <a:pt x="30082" y="0"/>
                    </a:cubicBezTo>
                    <a:close/>
                  </a:path>
                </a:pathLst>
              </a:custGeom>
              <a:solidFill>
                <a:srgbClr val="000000">
                  <a:alpha val="2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4903651" y="4363785"/>
                <a:ext cx="541239" cy="224130"/>
              </a:xfrm>
              <a:custGeom>
                <a:avLst/>
                <a:gdLst/>
                <a:ahLst/>
                <a:cxnLst/>
                <a:rect l="l" t="t" r="r" b="b"/>
                <a:pathLst>
                  <a:path w="31137" h="12894" extrusionOk="0">
                    <a:moveTo>
                      <a:pt x="28220" y="1"/>
                    </a:moveTo>
                    <a:cubicBezTo>
                      <a:pt x="25569" y="1"/>
                      <a:pt x="21063" y="2795"/>
                      <a:pt x="18882" y="3603"/>
                    </a:cubicBezTo>
                    <a:cubicBezTo>
                      <a:pt x="18529" y="3733"/>
                      <a:pt x="18091" y="3787"/>
                      <a:pt x="17583" y="3787"/>
                    </a:cubicBezTo>
                    <a:cubicBezTo>
                      <a:pt x="14971" y="3787"/>
                      <a:pt x="10497" y="2354"/>
                      <a:pt x="6054" y="2354"/>
                    </a:cubicBezTo>
                    <a:cubicBezTo>
                      <a:pt x="3964" y="2354"/>
                      <a:pt x="1880" y="2671"/>
                      <a:pt x="1" y="3603"/>
                    </a:cubicBezTo>
                    <a:lnTo>
                      <a:pt x="1" y="6958"/>
                    </a:lnTo>
                    <a:cubicBezTo>
                      <a:pt x="1" y="6958"/>
                      <a:pt x="139" y="6944"/>
                      <a:pt x="403" y="6944"/>
                    </a:cubicBezTo>
                    <a:cubicBezTo>
                      <a:pt x="1527" y="6944"/>
                      <a:pt x="4940" y="7198"/>
                      <a:pt x="9788" y="9869"/>
                    </a:cubicBezTo>
                    <a:cubicBezTo>
                      <a:pt x="13567" y="11961"/>
                      <a:pt x="15474" y="12894"/>
                      <a:pt x="17126" y="12894"/>
                    </a:cubicBezTo>
                    <a:cubicBezTo>
                      <a:pt x="18081" y="12894"/>
                      <a:pt x="18950" y="12583"/>
                      <a:pt x="20046" y="12004"/>
                    </a:cubicBezTo>
                    <a:cubicBezTo>
                      <a:pt x="23041" y="10451"/>
                      <a:pt x="31136" y="5184"/>
                      <a:pt x="30194" y="1413"/>
                    </a:cubicBezTo>
                    <a:cubicBezTo>
                      <a:pt x="29938" y="389"/>
                      <a:pt x="29208" y="1"/>
                      <a:pt x="2822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>
                <a:off x="4822210" y="4524738"/>
                <a:ext cx="344591" cy="295468"/>
              </a:xfrm>
              <a:custGeom>
                <a:avLst/>
                <a:gdLst/>
                <a:ahLst/>
                <a:cxnLst/>
                <a:rect l="l" t="t" r="r" b="b"/>
                <a:pathLst>
                  <a:path w="19824" h="16998" extrusionOk="0">
                    <a:moveTo>
                      <a:pt x="11340" y="0"/>
                    </a:moveTo>
                    <a:cubicBezTo>
                      <a:pt x="3771" y="28"/>
                      <a:pt x="0" y="9150"/>
                      <a:pt x="5323" y="14501"/>
                    </a:cubicBezTo>
                    <a:cubicBezTo>
                      <a:pt x="7057" y="16225"/>
                      <a:pt x="9185" y="16998"/>
                      <a:pt x="11273" y="16998"/>
                    </a:cubicBezTo>
                    <a:cubicBezTo>
                      <a:pt x="15629" y="16998"/>
                      <a:pt x="19805" y="13629"/>
                      <a:pt x="19824" y="8512"/>
                    </a:cubicBezTo>
                    <a:cubicBezTo>
                      <a:pt x="19824" y="3826"/>
                      <a:pt x="16025" y="0"/>
                      <a:pt x="113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8"/>
              <p:cNvSpPr/>
              <p:nvPr/>
            </p:nvSpPr>
            <p:spPr>
              <a:xfrm>
                <a:off x="4897880" y="4581599"/>
                <a:ext cx="212536" cy="181873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10463" extrusionOk="0">
                    <a:moveTo>
                      <a:pt x="7037" y="1"/>
                    </a:moveTo>
                    <a:cubicBezTo>
                      <a:pt x="7020" y="1"/>
                      <a:pt x="7004" y="1"/>
                      <a:pt x="6987" y="1"/>
                    </a:cubicBezTo>
                    <a:cubicBezTo>
                      <a:pt x="2329" y="1"/>
                      <a:pt x="0" y="5629"/>
                      <a:pt x="3272" y="8928"/>
                    </a:cubicBezTo>
                    <a:cubicBezTo>
                      <a:pt x="4340" y="9988"/>
                      <a:pt x="5652" y="10463"/>
                      <a:pt x="6940" y="10463"/>
                    </a:cubicBezTo>
                    <a:cubicBezTo>
                      <a:pt x="9629" y="10463"/>
                      <a:pt x="12208" y="8391"/>
                      <a:pt x="12227" y="5241"/>
                    </a:cubicBezTo>
                    <a:cubicBezTo>
                      <a:pt x="12227" y="2347"/>
                      <a:pt x="9898" y="1"/>
                      <a:pt x="7037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8"/>
              <p:cNvSpPr/>
              <p:nvPr/>
            </p:nvSpPr>
            <p:spPr>
              <a:xfrm>
                <a:off x="5083430" y="4305446"/>
                <a:ext cx="640024" cy="385822"/>
              </a:xfrm>
              <a:custGeom>
                <a:avLst/>
                <a:gdLst/>
                <a:ahLst/>
                <a:cxnLst/>
                <a:rect l="l" t="t" r="r" b="b"/>
                <a:pathLst>
                  <a:path w="36820" h="22196" extrusionOk="0">
                    <a:moveTo>
                      <a:pt x="16774" y="0"/>
                    </a:moveTo>
                    <a:lnTo>
                      <a:pt x="16774" y="2135"/>
                    </a:lnTo>
                    <a:lnTo>
                      <a:pt x="21266" y="2135"/>
                    </a:lnTo>
                    <a:cubicBezTo>
                      <a:pt x="20656" y="7431"/>
                      <a:pt x="16303" y="10896"/>
                      <a:pt x="10481" y="13530"/>
                    </a:cubicBezTo>
                    <a:cubicBezTo>
                      <a:pt x="1719" y="17495"/>
                      <a:pt x="0" y="18105"/>
                      <a:pt x="0" y="18105"/>
                    </a:cubicBezTo>
                    <a:lnTo>
                      <a:pt x="860" y="20600"/>
                    </a:lnTo>
                    <a:cubicBezTo>
                      <a:pt x="860" y="20600"/>
                      <a:pt x="5214" y="22196"/>
                      <a:pt x="9444" y="22196"/>
                    </a:cubicBezTo>
                    <a:cubicBezTo>
                      <a:pt x="10678" y="22196"/>
                      <a:pt x="11902" y="22060"/>
                      <a:pt x="13004" y="21709"/>
                    </a:cubicBezTo>
                    <a:cubicBezTo>
                      <a:pt x="17412" y="20295"/>
                      <a:pt x="19380" y="15360"/>
                      <a:pt x="19380" y="15360"/>
                    </a:cubicBezTo>
                    <a:lnTo>
                      <a:pt x="21626" y="15360"/>
                    </a:lnTo>
                    <a:cubicBezTo>
                      <a:pt x="23264" y="8472"/>
                      <a:pt x="28541" y="7125"/>
                      <a:pt x="32418" y="7125"/>
                    </a:cubicBezTo>
                    <a:cubicBezTo>
                      <a:pt x="34908" y="7125"/>
                      <a:pt x="36820" y="7680"/>
                      <a:pt x="36820" y="7680"/>
                    </a:cubicBezTo>
                    <a:cubicBezTo>
                      <a:pt x="34949" y="5401"/>
                      <a:pt x="32109" y="4861"/>
                      <a:pt x="29840" y="4861"/>
                    </a:cubicBezTo>
                    <a:cubicBezTo>
                      <a:pt x="27804" y="4861"/>
                      <a:pt x="26229" y="5296"/>
                      <a:pt x="26229" y="5296"/>
                    </a:cubicBez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8"/>
              <p:cNvSpPr/>
              <p:nvPr/>
            </p:nvSpPr>
            <p:spPr>
              <a:xfrm>
                <a:off x="5473826" y="4525207"/>
                <a:ext cx="344591" cy="295224"/>
              </a:xfrm>
              <a:custGeom>
                <a:avLst/>
                <a:gdLst/>
                <a:ahLst/>
                <a:cxnLst/>
                <a:rect l="l" t="t" r="r" b="b"/>
                <a:pathLst>
                  <a:path w="19824" h="16984" extrusionOk="0">
                    <a:moveTo>
                      <a:pt x="11340" y="1"/>
                    </a:moveTo>
                    <a:cubicBezTo>
                      <a:pt x="3771" y="1"/>
                      <a:pt x="0" y="9150"/>
                      <a:pt x="5351" y="14474"/>
                    </a:cubicBezTo>
                    <a:cubicBezTo>
                      <a:pt x="7084" y="16207"/>
                      <a:pt x="9213" y="16983"/>
                      <a:pt x="11300" y="16983"/>
                    </a:cubicBezTo>
                    <a:cubicBezTo>
                      <a:pt x="15655" y="16983"/>
                      <a:pt x="19824" y="13602"/>
                      <a:pt x="19824" y="8485"/>
                    </a:cubicBezTo>
                    <a:cubicBezTo>
                      <a:pt x="19824" y="3799"/>
                      <a:pt x="16025" y="1"/>
                      <a:pt x="1134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5549479" y="4581599"/>
                <a:ext cx="212553" cy="182464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10497" extrusionOk="0">
                    <a:moveTo>
                      <a:pt x="6988" y="1"/>
                    </a:moveTo>
                    <a:cubicBezTo>
                      <a:pt x="2330" y="1"/>
                      <a:pt x="1" y="5657"/>
                      <a:pt x="3300" y="8956"/>
                    </a:cubicBezTo>
                    <a:cubicBezTo>
                      <a:pt x="4364" y="10020"/>
                      <a:pt x="5671" y="10496"/>
                      <a:pt x="6952" y="10496"/>
                    </a:cubicBezTo>
                    <a:cubicBezTo>
                      <a:pt x="9645" y="10496"/>
                      <a:pt x="12228" y="8397"/>
                      <a:pt x="12228" y="5241"/>
                    </a:cubicBezTo>
                    <a:cubicBezTo>
                      <a:pt x="12228" y="2358"/>
                      <a:pt x="9871" y="1"/>
                      <a:pt x="698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5506107" y="4411954"/>
                <a:ext cx="188948" cy="271828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15638" extrusionOk="0">
                    <a:moveTo>
                      <a:pt x="2496" y="0"/>
                    </a:moveTo>
                    <a:lnTo>
                      <a:pt x="1" y="1664"/>
                    </a:lnTo>
                    <a:lnTo>
                      <a:pt x="8374" y="15638"/>
                    </a:lnTo>
                    <a:lnTo>
                      <a:pt x="10869" y="13558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8"/>
              <p:cNvSpPr/>
              <p:nvPr/>
            </p:nvSpPr>
            <p:spPr>
              <a:xfrm>
                <a:off x="5003901" y="4608109"/>
                <a:ext cx="136887" cy="94961"/>
              </a:xfrm>
              <a:custGeom>
                <a:avLst/>
                <a:gdLst/>
                <a:ahLst/>
                <a:cxnLst/>
                <a:rect l="l" t="t" r="r" b="b"/>
                <a:pathLst>
                  <a:path w="7875" h="5463" extrusionOk="0">
                    <a:moveTo>
                      <a:pt x="6572" y="1"/>
                    </a:moveTo>
                    <a:lnTo>
                      <a:pt x="1" y="2274"/>
                    </a:lnTo>
                    <a:lnTo>
                      <a:pt x="1331" y="5463"/>
                    </a:lnTo>
                    <a:lnTo>
                      <a:pt x="7875" y="3189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1287;p28">
            <a:extLst>
              <a:ext uri="{FF2B5EF4-FFF2-40B4-BE49-F238E27FC236}">
                <a16:creationId xmlns:a16="http://schemas.microsoft.com/office/drawing/2014/main" id="{DFD0D2E4-5D15-1D41-8868-877DD85B69A4}"/>
              </a:ext>
            </a:extLst>
          </p:cNvPr>
          <p:cNvGrpSpPr/>
          <p:nvPr/>
        </p:nvGrpSpPr>
        <p:grpSpPr>
          <a:xfrm>
            <a:off x="411337" y="1981552"/>
            <a:ext cx="8321325" cy="619221"/>
            <a:chOff x="411175" y="2650823"/>
            <a:chExt cx="8321325" cy="621690"/>
          </a:xfrm>
        </p:grpSpPr>
        <p:sp>
          <p:nvSpPr>
            <p:cNvPr id="107" name="Google Shape;1288;p28">
              <a:extLst>
                <a:ext uri="{FF2B5EF4-FFF2-40B4-BE49-F238E27FC236}">
                  <a16:creationId xmlns:a16="http://schemas.microsoft.com/office/drawing/2014/main" id="{70644758-3431-CE40-813C-C20769C37634}"/>
                </a:ext>
              </a:extLst>
            </p:cNvPr>
            <p:cNvSpPr/>
            <p:nvPr/>
          </p:nvSpPr>
          <p:spPr>
            <a:xfrm>
              <a:off x="411175" y="2815613"/>
              <a:ext cx="5270700" cy="4554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89;p28">
              <a:extLst>
                <a:ext uri="{FF2B5EF4-FFF2-40B4-BE49-F238E27FC236}">
                  <a16:creationId xmlns:a16="http://schemas.microsoft.com/office/drawing/2014/main" id="{050B8FB2-FEF6-8F4B-AB8B-522DF829EAA9}"/>
                </a:ext>
              </a:extLst>
            </p:cNvPr>
            <p:cNvSpPr/>
            <p:nvPr/>
          </p:nvSpPr>
          <p:spPr>
            <a:xfrm>
              <a:off x="411175" y="2815650"/>
              <a:ext cx="3259200" cy="455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0;p28">
              <a:extLst>
                <a:ext uri="{FF2B5EF4-FFF2-40B4-BE49-F238E27FC236}">
                  <a16:creationId xmlns:a16="http://schemas.microsoft.com/office/drawing/2014/main" id="{586DD11F-905D-AA43-BBC7-9C7B8E8EB582}"/>
                </a:ext>
              </a:extLst>
            </p:cNvPr>
            <p:cNvSpPr txBox="1"/>
            <p:nvPr/>
          </p:nvSpPr>
          <p:spPr>
            <a:xfrm>
              <a:off x="5681875" y="2816225"/>
              <a:ext cx="9471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85%</a:t>
              </a:r>
              <a:endParaRPr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291;p28">
              <a:extLst>
                <a:ext uri="{FF2B5EF4-FFF2-40B4-BE49-F238E27FC236}">
                  <a16:creationId xmlns:a16="http://schemas.microsoft.com/office/drawing/2014/main" id="{38C06510-826F-EE40-A4E1-9175F8EFDFA5}"/>
                </a:ext>
              </a:extLst>
            </p:cNvPr>
            <p:cNvSpPr txBox="1"/>
            <p:nvPr/>
          </p:nvSpPr>
          <p:spPr>
            <a:xfrm>
              <a:off x="6628900" y="2817113"/>
              <a:ext cx="2103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Linear regression (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Radge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1" name="Google Shape;1292;p28">
              <a:extLst>
                <a:ext uri="{FF2B5EF4-FFF2-40B4-BE49-F238E27FC236}">
                  <a16:creationId xmlns:a16="http://schemas.microsoft.com/office/drawing/2014/main" id="{9E4A4C2D-02F0-2841-BB8E-AD134390897E}"/>
                </a:ext>
              </a:extLst>
            </p:cNvPr>
            <p:cNvGrpSpPr/>
            <p:nvPr/>
          </p:nvGrpSpPr>
          <p:grpSpPr>
            <a:xfrm>
              <a:off x="563576" y="2650823"/>
              <a:ext cx="1180975" cy="544011"/>
              <a:chOff x="2102475" y="1964524"/>
              <a:chExt cx="1248256" cy="575005"/>
            </a:xfrm>
          </p:grpSpPr>
          <p:sp>
            <p:nvSpPr>
              <p:cNvPr id="112" name="Google Shape;1293;p28">
                <a:extLst>
                  <a:ext uri="{FF2B5EF4-FFF2-40B4-BE49-F238E27FC236}">
                    <a16:creationId xmlns:a16="http://schemas.microsoft.com/office/drawing/2014/main" id="{BB15B991-AE6A-D442-80F1-7628D1EBAD36}"/>
                  </a:ext>
                </a:extLst>
              </p:cNvPr>
              <p:cNvSpPr/>
              <p:nvPr/>
            </p:nvSpPr>
            <p:spPr>
              <a:xfrm>
                <a:off x="2156468" y="2475892"/>
                <a:ext cx="1093046" cy="63637"/>
              </a:xfrm>
              <a:custGeom>
                <a:avLst/>
                <a:gdLst/>
                <a:ahLst/>
                <a:cxnLst/>
                <a:rect l="l" t="t" r="r" b="b"/>
                <a:pathLst>
                  <a:path w="62882" h="3661" extrusionOk="0">
                    <a:moveTo>
                      <a:pt x="31441" y="1"/>
                    </a:moveTo>
                    <a:cubicBezTo>
                      <a:pt x="14085" y="1"/>
                      <a:pt x="0" y="805"/>
                      <a:pt x="0" y="1831"/>
                    </a:cubicBezTo>
                    <a:cubicBezTo>
                      <a:pt x="0" y="2829"/>
                      <a:pt x="14085" y="3661"/>
                      <a:pt x="31441" y="3661"/>
                    </a:cubicBezTo>
                    <a:cubicBezTo>
                      <a:pt x="48825" y="3661"/>
                      <a:pt x="62882" y="2829"/>
                      <a:pt x="62882" y="1831"/>
                    </a:cubicBezTo>
                    <a:cubicBezTo>
                      <a:pt x="62882" y="805"/>
                      <a:pt x="48825" y="1"/>
                      <a:pt x="31441" y="1"/>
                    </a:cubicBezTo>
                    <a:close/>
                  </a:path>
                </a:pathLst>
              </a:custGeom>
              <a:solidFill>
                <a:srgbClr val="000000">
                  <a:alpha val="2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294;p28">
                <a:extLst>
                  <a:ext uri="{FF2B5EF4-FFF2-40B4-BE49-F238E27FC236}">
                    <a16:creationId xmlns:a16="http://schemas.microsoft.com/office/drawing/2014/main" id="{21F0CD1B-5099-8C41-BD2D-8FF99A116E6B}"/>
                  </a:ext>
                </a:extLst>
              </p:cNvPr>
              <p:cNvSpPr/>
              <p:nvPr/>
            </p:nvSpPr>
            <p:spPr>
              <a:xfrm>
                <a:off x="2102475" y="2352036"/>
                <a:ext cx="102192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2468" extrusionOk="0">
                    <a:moveTo>
                      <a:pt x="1" y="0"/>
                    </a:moveTo>
                    <a:lnTo>
                      <a:pt x="1859" y="2468"/>
                    </a:lnTo>
                    <a:lnTo>
                      <a:pt x="5768" y="2468"/>
                    </a:lnTo>
                    <a:cubicBezTo>
                      <a:pt x="5241" y="1692"/>
                      <a:pt x="5297" y="693"/>
                      <a:pt x="587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295;p28">
                <a:extLst>
                  <a:ext uri="{FF2B5EF4-FFF2-40B4-BE49-F238E27FC236}">
                    <a16:creationId xmlns:a16="http://schemas.microsoft.com/office/drawing/2014/main" id="{2B381392-B1CA-E04B-B7F8-D47C92D2257E}"/>
                  </a:ext>
                </a:extLst>
              </p:cNvPr>
              <p:cNvSpPr/>
              <p:nvPr/>
            </p:nvSpPr>
            <p:spPr>
              <a:xfrm>
                <a:off x="2122727" y="2196350"/>
                <a:ext cx="1228004" cy="234247"/>
              </a:xfrm>
              <a:custGeom>
                <a:avLst/>
                <a:gdLst/>
                <a:ahLst/>
                <a:cxnLst/>
                <a:rect l="l" t="t" r="r" b="b"/>
                <a:pathLst>
                  <a:path w="70646" h="13476" extrusionOk="0">
                    <a:moveTo>
                      <a:pt x="6932" y="1"/>
                    </a:moveTo>
                    <a:cubicBezTo>
                      <a:pt x="3854" y="29"/>
                      <a:pt x="0" y="13476"/>
                      <a:pt x="3078" y="13476"/>
                    </a:cubicBezTo>
                    <a:lnTo>
                      <a:pt x="66070" y="13476"/>
                    </a:lnTo>
                    <a:cubicBezTo>
                      <a:pt x="70645" y="13476"/>
                      <a:pt x="64102" y="1"/>
                      <a:pt x="59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296;p28">
                <a:extLst>
                  <a:ext uri="{FF2B5EF4-FFF2-40B4-BE49-F238E27FC236}">
                    <a16:creationId xmlns:a16="http://schemas.microsoft.com/office/drawing/2014/main" id="{9100A12C-BB6A-C544-A47F-CAAD73187FC7}"/>
                  </a:ext>
                </a:extLst>
              </p:cNvPr>
              <p:cNvSpPr/>
              <p:nvPr/>
            </p:nvSpPr>
            <p:spPr>
              <a:xfrm>
                <a:off x="2294787" y="2004054"/>
                <a:ext cx="769193" cy="195675"/>
              </a:xfrm>
              <a:custGeom>
                <a:avLst/>
                <a:gdLst/>
                <a:ahLst/>
                <a:cxnLst/>
                <a:rect l="l" t="t" r="r" b="b"/>
                <a:pathLst>
                  <a:path w="44251" h="11257" extrusionOk="0">
                    <a:moveTo>
                      <a:pt x="8318" y="0"/>
                    </a:moveTo>
                    <a:cubicBezTo>
                      <a:pt x="6322" y="0"/>
                      <a:pt x="4575" y="721"/>
                      <a:pt x="0" y="11257"/>
                    </a:cubicBezTo>
                    <a:lnTo>
                      <a:pt x="44250" y="11091"/>
                    </a:lnTo>
                    <a:cubicBezTo>
                      <a:pt x="44250" y="11091"/>
                      <a:pt x="36931" y="0"/>
                      <a:pt x="342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297;p28">
                <a:extLst>
                  <a:ext uri="{FF2B5EF4-FFF2-40B4-BE49-F238E27FC236}">
                    <a16:creationId xmlns:a16="http://schemas.microsoft.com/office/drawing/2014/main" id="{0DC631C6-1702-FF4B-9E55-08FCE5210F2A}"/>
                  </a:ext>
                </a:extLst>
              </p:cNvPr>
              <p:cNvSpPr/>
              <p:nvPr/>
            </p:nvSpPr>
            <p:spPr>
              <a:xfrm>
                <a:off x="2338646" y="2038265"/>
                <a:ext cx="664133" cy="159554"/>
              </a:xfrm>
              <a:custGeom>
                <a:avLst/>
                <a:gdLst/>
                <a:ahLst/>
                <a:cxnLst/>
                <a:rect l="l" t="t" r="r" b="b"/>
                <a:pathLst>
                  <a:path w="38207" h="9179" extrusionOk="0">
                    <a:moveTo>
                      <a:pt x="7043" y="1"/>
                    </a:moveTo>
                    <a:cubicBezTo>
                      <a:pt x="5268" y="1"/>
                      <a:pt x="3522" y="583"/>
                      <a:pt x="0" y="9178"/>
                    </a:cubicBezTo>
                    <a:lnTo>
                      <a:pt x="38206" y="9012"/>
                    </a:lnTo>
                    <a:cubicBezTo>
                      <a:pt x="38206" y="9012"/>
                      <a:pt x="31414" y="1"/>
                      <a:pt x="29556" y="1"/>
                    </a:cubicBezTo>
                    <a:close/>
                  </a:path>
                </a:pathLst>
              </a:custGeom>
              <a:solidFill>
                <a:srgbClr val="D3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298;p28">
                <a:extLst>
                  <a:ext uri="{FF2B5EF4-FFF2-40B4-BE49-F238E27FC236}">
                    <a16:creationId xmlns:a16="http://schemas.microsoft.com/office/drawing/2014/main" id="{E8344269-232B-5045-87C9-58EA389DA0EF}"/>
                  </a:ext>
                </a:extLst>
              </p:cNvPr>
              <p:cNvSpPr/>
              <p:nvPr/>
            </p:nvSpPr>
            <p:spPr>
              <a:xfrm>
                <a:off x="2653372" y="2013685"/>
                <a:ext cx="31827" cy="184602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0620" extrusionOk="0">
                    <a:moveTo>
                      <a:pt x="0" y="1"/>
                    </a:moveTo>
                    <a:lnTo>
                      <a:pt x="0" y="10620"/>
                    </a:lnTo>
                    <a:lnTo>
                      <a:pt x="1830" y="10620"/>
                    </a:lnTo>
                    <a:lnTo>
                      <a:pt x="18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299;p28">
                <a:extLst>
                  <a:ext uri="{FF2B5EF4-FFF2-40B4-BE49-F238E27FC236}">
                    <a16:creationId xmlns:a16="http://schemas.microsoft.com/office/drawing/2014/main" id="{3AE01F1A-B5B5-F043-BC49-99F73716CA01}"/>
                  </a:ext>
                </a:extLst>
              </p:cNvPr>
              <p:cNvSpPr/>
              <p:nvPr/>
            </p:nvSpPr>
            <p:spPr>
              <a:xfrm>
                <a:off x="2750719" y="1964524"/>
                <a:ext cx="69912" cy="46776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2691" extrusionOk="0">
                    <a:moveTo>
                      <a:pt x="1110" y="1"/>
                    </a:moveTo>
                    <a:lnTo>
                      <a:pt x="1" y="2690"/>
                    </a:lnTo>
                    <a:lnTo>
                      <a:pt x="4021" y="2690"/>
                    </a:lnTo>
                    <a:lnTo>
                      <a:pt x="27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00;p28">
                <a:extLst>
                  <a:ext uri="{FF2B5EF4-FFF2-40B4-BE49-F238E27FC236}">
                    <a16:creationId xmlns:a16="http://schemas.microsoft.com/office/drawing/2014/main" id="{BD872639-D8AF-EA43-A1AF-2FD5E0ED8DD9}"/>
                  </a:ext>
                </a:extLst>
              </p:cNvPr>
              <p:cNvSpPr/>
              <p:nvPr/>
            </p:nvSpPr>
            <p:spPr>
              <a:xfrm>
                <a:off x="2873150" y="2301902"/>
                <a:ext cx="240974" cy="206452"/>
              </a:xfrm>
              <a:custGeom>
                <a:avLst/>
                <a:gdLst/>
                <a:ahLst/>
                <a:cxnLst/>
                <a:rect l="l" t="t" r="r" b="b"/>
                <a:pathLst>
                  <a:path w="13863" h="11877" extrusionOk="0">
                    <a:moveTo>
                      <a:pt x="5933" y="1"/>
                    </a:moveTo>
                    <a:cubicBezTo>
                      <a:pt x="2662" y="1"/>
                      <a:pt x="0" y="2662"/>
                      <a:pt x="0" y="5934"/>
                    </a:cubicBezTo>
                    <a:cubicBezTo>
                      <a:pt x="0" y="9514"/>
                      <a:pt x="2926" y="11877"/>
                      <a:pt x="5970" y="11877"/>
                    </a:cubicBezTo>
                    <a:cubicBezTo>
                      <a:pt x="7429" y="11877"/>
                      <a:pt x="8916" y="11334"/>
                      <a:pt x="10120" y="10121"/>
                    </a:cubicBezTo>
                    <a:cubicBezTo>
                      <a:pt x="13863" y="6405"/>
                      <a:pt x="11229" y="1"/>
                      <a:pt x="593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01;p28">
                <a:extLst>
                  <a:ext uri="{FF2B5EF4-FFF2-40B4-BE49-F238E27FC236}">
                    <a16:creationId xmlns:a16="http://schemas.microsoft.com/office/drawing/2014/main" id="{01B9F53E-8FD7-A14D-9CE9-3E4B9EE76481}"/>
                  </a:ext>
                </a:extLst>
              </p:cNvPr>
              <p:cNvSpPr/>
              <p:nvPr/>
            </p:nvSpPr>
            <p:spPr>
              <a:xfrm>
                <a:off x="2917008" y="2345760"/>
                <a:ext cx="138817" cy="118862"/>
              </a:xfrm>
              <a:custGeom>
                <a:avLst/>
                <a:gdLst/>
                <a:ahLst/>
                <a:cxnLst/>
                <a:rect l="l" t="t" r="r" b="b"/>
                <a:pathLst>
                  <a:path w="7986" h="6838" extrusionOk="0">
                    <a:moveTo>
                      <a:pt x="3410" y="1"/>
                    </a:moveTo>
                    <a:cubicBezTo>
                      <a:pt x="1525" y="1"/>
                      <a:pt x="0" y="1526"/>
                      <a:pt x="0" y="3411"/>
                    </a:cubicBezTo>
                    <a:cubicBezTo>
                      <a:pt x="0" y="5473"/>
                      <a:pt x="1685" y="6837"/>
                      <a:pt x="3437" y="6837"/>
                    </a:cubicBezTo>
                    <a:cubicBezTo>
                      <a:pt x="4276" y="6837"/>
                      <a:pt x="5131" y="6524"/>
                      <a:pt x="5822" y="5823"/>
                    </a:cubicBezTo>
                    <a:cubicBezTo>
                      <a:pt x="7985" y="3688"/>
                      <a:pt x="6460" y="1"/>
                      <a:pt x="341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02;p28">
                <a:extLst>
                  <a:ext uri="{FF2B5EF4-FFF2-40B4-BE49-F238E27FC236}">
                    <a16:creationId xmlns:a16="http://schemas.microsoft.com/office/drawing/2014/main" id="{44D7DEAD-C47C-4649-9BCC-251AD5633F94}"/>
                  </a:ext>
                </a:extLst>
              </p:cNvPr>
              <p:cNvSpPr/>
              <p:nvPr/>
            </p:nvSpPr>
            <p:spPr>
              <a:xfrm>
                <a:off x="2291415" y="2301902"/>
                <a:ext cx="240991" cy="206452"/>
              </a:xfrm>
              <a:custGeom>
                <a:avLst/>
                <a:gdLst/>
                <a:ahLst/>
                <a:cxnLst/>
                <a:rect l="l" t="t" r="r" b="b"/>
                <a:pathLst>
                  <a:path w="13864" h="11877" extrusionOk="0">
                    <a:moveTo>
                      <a:pt x="5934" y="1"/>
                    </a:moveTo>
                    <a:cubicBezTo>
                      <a:pt x="2662" y="1"/>
                      <a:pt x="0" y="2662"/>
                      <a:pt x="0" y="5934"/>
                    </a:cubicBezTo>
                    <a:cubicBezTo>
                      <a:pt x="0" y="9514"/>
                      <a:pt x="2914" y="11877"/>
                      <a:pt x="5958" y="11877"/>
                    </a:cubicBezTo>
                    <a:cubicBezTo>
                      <a:pt x="7418" y="11877"/>
                      <a:pt x="8907" y="11334"/>
                      <a:pt x="10120" y="10121"/>
                    </a:cubicBezTo>
                    <a:cubicBezTo>
                      <a:pt x="13863" y="6405"/>
                      <a:pt x="11229" y="1"/>
                      <a:pt x="59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03;p28">
                <a:extLst>
                  <a:ext uri="{FF2B5EF4-FFF2-40B4-BE49-F238E27FC236}">
                    <a16:creationId xmlns:a16="http://schemas.microsoft.com/office/drawing/2014/main" id="{98BB4CAC-4761-AA47-B73D-BE2BEA9BE228}"/>
                  </a:ext>
                </a:extLst>
              </p:cNvPr>
              <p:cNvSpPr/>
              <p:nvPr/>
            </p:nvSpPr>
            <p:spPr>
              <a:xfrm>
                <a:off x="2334787" y="2345760"/>
                <a:ext cx="139303" cy="118862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6838" extrusionOk="0">
                    <a:moveTo>
                      <a:pt x="3439" y="1"/>
                    </a:moveTo>
                    <a:cubicBezTo>
                      <a:pt x="1553" y="1"/>
                      <a:pt x="1" y="1526"/>
                      <a:pt x="1" y="3411"/>
                    </a:cubicBezTo>
                    <a:cubicBezTo>
                      <a:pt x="1" y="5473"/>
                      <a:pt x="1686" y="6837"/>
                      <a:pt x="3446" y="6837"/>
                    </a:cubicBezTo>
                    <a:cubicBezTo>
                      <a:pt x="4289" y="6837"/>
                      <a:pt x="5150" y="6524"/>
                      <a:pt x="5851" y="5823"/>
                    </a:cubicBezTo>
                    <a:cubicBezTo>
                      <a:pt x="8013" y="3688"/>
                      <a:pt x="6488" y="1"/>
                      <a:pt x="343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04;p28">
                <a:extLst>
                  <a:ext uri="{FF2B5EF4-FFF2-40B4-BE49-F238E27FC236}">
                    <a16:creationId xmlns:a16="http://schemas.microsoft.com/office/drawing/2014/main" id="{6DF9E47B-8DD0-7448-ADB9-C6DA509CBD96}"/>
                  </a:ext>
                </a:extLst>
              </p:cNvPr>
              <p:cNvSpPr/>
              <p:nvPr/>
            </p:nvSpPr>
            <p:spPr>
              <a:xfrm>
                <a:off x="2487082" y="2242624"/>
                <a:ext cx="38572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05;p28">
                <a:extLst>
                  <a:ext uri="{FF2B5EF4-FFF2-40B4-BE49-F238E27FC236}">
                    <a16:creationId xmlns:a16="http://schemas.microsoft.com/office/drawing/2014/main" id="{CAF5F7A4-FF09-0445-A34C-EC574D84D074}"/>
                  </a:ext>
                </a:extLst>
              </p:cNvPr>
              <p:cNvSpPr/>
              <p:nvPr/>
            </p:nvSpPr>
            <p:spPr>
              <a:xfrm>
                <a:off x="2525639" y="2281667"/>
                <a:ext cx="39058" cy="38572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19" extrusionOk="0">
                    <a:moveTo>
                      <a:pt x="1" y="0"/>
                    </a:moveTo>
                    <a:lnTo>
                      <a:pt x="1" y="2218"/>
                    </a:lnTo>
                    <a:lnTo>
                      <a:pt x="2247" y="2218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06;p28">
                <a:extLst>
                  <a:ext uri="{FF2B5EF4-FFF2-40B4-BE49-F238E27FC236}">
                    <a16:creationId xmlns:a16="http://schemas.microsoft.com/office/drawing/2014/main" id="{6EB31D17-00A1-4C4D-9D08-0878249ACA61}"/>
                  </a:ext>
                </a:extLst>
              </p:cNvPr>
              <p:cNvSpPr/>
              <p:nvPr/>
            </p:nvSpPr>
            <p:spPr>
              <a:xfrm>
                <a:off x="2564682" y="2242624"/>
                <a:ext cx="38572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07;p28">
                <a:extLst>
                  <a:ext uri="{FF2B5EF4-FFF2-40B4-BE49-F238E27FC236}">
                    <a16:creationId xmlns:a16="http://schemas.microsoft.com/office/drawing/2014/main" id="{CA75F910-B7A2-7042-B81B-DF0E30DE4DFB}"/>
                  </a:ext>
                </a:extLst>
              </p:cNvPr>
              <p:cNvSpPr/>
              <p:nvPr/>
            </p:nvSpPr>
            <p:spPr>
              <a:xfrm>
                <a:off x="2603238" y="2281667"/>
                <a:ext cx="39058" cy="38572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19" extrusionOk="0">
                    <a:moveTo>
                      <a:pt x="1" y="0"/>
                    </a:moveTo>
                    <a:lnTo>
                      <a:pt x="1" y="2218"/>
                    </a:lnTo>
                    <a:lnTo>
                      <a:pt x="2247" y="2218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08;p28">
                <a:extLst>
                  <a:ext uri="{FF2B5EF4-FFF2-40B4-BE49-F238E27FC236}">
                    <a16:creationId xmlns:a16="http://schemas.microsoft.com/office/drawing/2014/main" id="{437CD864-C8D1-8E41-A74F-8FE834F86FEC}"/>
                  </a:ext>
                </a:extLst>
              </p:cNvPr>
              <p:cNvSpPr/>
              <p:nvPr/>
            </p:nvSpPr>
            <p:spPr>
              <a:xfrm>
                <a:off x="2634563" y="2242624"/>
                <a:ext cx="38572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09;p28">
                <a:extLst>
                  <a:ext uri="{FF2B5EF4-FFF2-40B4-BE49-F238E27FC236}">
                    <a16:creationId xmlns:a16="http://schemas.microsoft.com/office/drawing/2014/main" id="{6F00FDFD-45D4-4448-9670-E29E8ED31F18}"/>
                  </a:ext>
                </a:extLst>
              </p:cNvPr>
              <p:cNvSpPr/>
              <p:nvPr/>
            </p:nvSpPr>
            <p:spPr>
              <a:xfrm>
                <a:off x="2673137" y="2281667"/>
                <a:ext cx="39041" cy="38572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2219" extrusionOk="0">
                    <a:moveTo>
                      <a:pt x="0" y="0"/>
                    </a:moveTo>
                    <a:lnTo>
                      <a:pt x="0" y="2218"/>
                    </a:lnTo>
                    <a:lnTo>
                      <a:pt x="2246" y="2218"/>
                    </a:lnTo>
                    <a:lnTo>
                      <a:pt x="22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10;p28">
                <a:extLst>
                  <a:ext uri="{FF2B5EF4-FFF2-40B4-BE49-F238E27FC236}">
                    <a16:creationId xmlns:a16="http://schemas.microsoft.com/office/drawing/2014/main" id="{59F6E742-4BFC-F64D-84A7-E4BC071E21FB}"/>
                  </a:ext>
                </a:extLst>
              </p:cNvPr>
              <p:cNvSpPr/>
              <p:nvPr/>
            </p:nvSpPr>
            <p:spPr>
              <a:xfrm>
                <a:off x="2712162" y="2242624"/>
                <a:ext cx="38572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11;p28">
                <a:extLst>
                  <a:ext uri="{FF2B5EF4-FFF2-40B4-BE49-F238E27FC236}">
                    <a16:creationId xmlns:a16="http://schemas.microsoft.com/office/drawing/2014/main" id="{B71CA42B-A782-2345-91EF-37F294109884}"/>
                  </a:ext>
                </a:extLst>
              </p:cNvPr>
              <p:cNvSpPr/>
              <p:nvPr/>
            </p:nvSpPr>
            <p:spPr>
              <a:xfrm>
                <a:off x="2750719" y="2281667"/>
                <a:ext cx="39058" cy="38572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19" extrusionOk="0">
                    <a:moveTo>
                      <a:pt x="1" y="0"/>
                    </a:moveTo>
                    <a:lnTo>
                      <a:pt x="1" y="2218"/>
                    </a:lnTo>
                    <a:lnTo>
                      <a:pt x="2247" y="2218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2;p28">
                <a:extLst>
                  <a:ext uri="{FF2B5EF4-FFF2-40B4-BE49-F238E27FC236}">
                    <a16:creationId xmlns:a16="http://schemas.microsoft.com/office/drawing/2014/main" id="{7D35C5DA-06F8-1F48-B76F-A7CFEB02F466}"/>
                  </a:ext>
                </a:extLst>
              </p:cNvPr>
              <p:cNvSpPr/>
              <p:nvPr/>
            </p:nvSpPr>
            <p:spPr>
              <a:xfrm>
                <a:off x="2789275" y="2242624"/>
                <a:ext cx="39058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47" y="2246"/>
                    </a:lnTo>
                    <a:lnTo>
                      <a:pt x="22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13;p28">
                <a:extLst>
                  <a:ext uri="{FF2B5EF4-FFF2-40B4-BE49-F238E27FC236}">
                    <a16:creationId xmlns:a16="http://schemas.microsoft.com/office/drawing/2014/main" id="{BF452ACF-6E64-954E-A667-7DDE9087DE27}"/>
                  </a:ext>
                </a:extLst>
              </p:cNvPr>
              <p:cNvSpPr/>
              <p:nvPr/>
            </p:nvSpPr>
            <p:spPr>
              <a:xfrm>
                <a:off x="3133397" y="2196350"/>
                <a:ext cx="107007" cy="61882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3560" extrusionOk="0">
                    <a:moveTo>
                      <a:pt x="1" y="1"/>
                    </a:moveTo>
                    <a:cubicBezTo>
                      <a:pt x="1" y="1"/>
                      <a:pt x="29" y="84"/>
                      <a:pt x="84" y="195"/>
                    </a:cubicBezTo>
                    <a:cubicBezTo>
                      <a:pt x="410" y="947"/>
                      <a:pt x="1847" y="3559"/>
                      <a:pt x="5073" y="3559"/>
                    </a:cubicBezTo>
                    <a:cubicBezTo>
                      <a:pt x="5414" y="3559"/>
                      <a:pt x="5774" y="3530"/>
                      <a:pt x="6156" y="3467"/>
                    </a:cubicBezTo>
                    <a:cubicBezTo>
                      <a:pt x="4714" y="1470"/>
                      <a:pt x="3051" y="1"/>
                      <a:pt x="1581" y="1"/>
                    </a:cubicBezTo>
                    <a:close/>
                  </a:path>
                </a:pathLst>
              </a:custGeom>
              <a:solidFill>
                <a:srgbClr val="D3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14;p28">
                <a:extLst>
                  <a:ext uri="{FF2B5EF4-FFF2-40B4-BE49-F238E27FC236}">
                    <a16:creationId xmlns:a16="http://schemas.microsoft.com/office/drawing/2014/main" id="{2F3E1F67-952F-4246-89A4-453C89652ABC}"/>
                  </a:ext>
                </a:extLst>
              </p:cNvPr>
              <p:cNvSpPr/>
              <p:nvPr/>
            </p:nvSpPr>
            <p:spPr>
              <a:xfrm>
                <a:off x="2182977" y="2222390"/>
                <a:ext cx="85800" cy="51087"/>
              </a:xfrm>
              <a:custGeom>
                <a:avLst/>
                <a:gdLst/>
                <a:ahLst/>
                <a:cxnLst/>
                <a:rect l="l" t="t" r="r" b="b"/>
                <a:pathLst>
                  <a:path w="4936" h="2939" extrusionOk="0">
                    <a:moveTo>
                      <a:pt x="1525" y="0"/>
                    </a:moveTo>
                    <a:cubicBezTo>
                      <a:pt x="915" y="915"/>
                      <a:pt x="388" y="1913"/>
                      <a:pt x="0" y="2939"/>
                    </a:cubicBezTo>
                    <a:cubicBezTo>
                      <a:pt x="4935" y="1775"/>
                      <a:pt x="2440" y="388"/>
                      <a:pt x="1525" y="0"/>
                    </a:cubicBezTo>
                    <a:close/>
                  </a:path>
                </a:pathLst>
              </a:custGeom>
              <a:solidFill>
                <a:srgbClr val="D3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oogle Shape;1287;p28">
            <a:extLst>
              <a:ext uri="{FF2B5EF4-FFF2-40B4-BE49-F238E27FC236}">
                <a16:creationId xmlns:a16="http://schemas.microsoft.com/office/drawing/2014/main" id="{096D0233-597A-534C-9A3A-6A6DE3C3C776}"/>
              </a:ext>
            </a:extLst>
          </p:cNvPr>
          <p:cNvGrpSpPr/>
          <p:nvPr/>
        </p:nvGrpSpPr>
        <p:grpSpPr>
          <a:xfrm>
            <a:off x="330740" y="2874318"/>
            <a:ext cx="8507247" cy="637189"/>
            <a:chOff x="411174" y="2650824"/>
            <a:chExt cx="9754251" cy="705690"/>
          </a:xfrm>
        </p:grpSpPr>
        <p:sp>
          <p:nvSpPr>
            <p:cNvPr id="136" name="Google Shape;1288;p28">
              <a:extLst>
                <a:ext uri="{FF2B5EF4-FFF2-40B4-BE49-F238E27FC236}">
                  <a16:creationId xmlns:a16="http://schemas.microsoft.com/office/drawing/2014/main" id="{8EF7F774-E5F9-6B45-A4E1-EEE3879B1CD7}"/>
                </a:ext>
              </a:extLst>
            </p:cNvPr>
            <p:cNvSpPr/>
            <p:nvPr/>
          </p:nvSpPr>
          <p:spPr>
            <a:xfrm>
              <a:off x="411175" y="2815613"/>
              <a:ext cx="6141498" cy="530639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89;p28">
              <a:extLst>
                <a:ext uri="{FF2B5EF4-FFF2-40B4-BE49-F238E27FC236}">
                  <a16:creationId xmlns:a16="http://schemas.microsoft.com/office/drawing/2014/main" id="{E29CCA9E-A082-4B4A-A81D-ECDB9C8ECB50}"/>
                </a:ext>
              </a:extLst>
            </p:cNvPr>
            <p:cNvSpPr/>
            <p:nvPr/>
          </p:nvSpPr>
          <p:spPr>
            <a:xfrm>
              <a:off x="411174" y="2815650"/>
              <a:ext cx="3870843" cy="54086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290;p28">
              <a:extLst>
                <a:ext uri="{FF2B5EF4-FFF2-40B4-BE49-F238E27FC236}">
                  <a16:creationId xmlns:a16="http://schemas.microsoft.com/office/drawing/2014/main" id="{A816564D-9A71-B54C-A991-E52424D08394}"/>
                </a:ext>
              </a:extLst>
            </p:cNvPr>
            <p:cNvSpPr txBox="1"/>
            <p:nvPr/>
          </p:nvSpPr>
          <p:spPr>
            <a:xfrm>
              <a:off x="6676251" y="2795538"/>
              <a:ext cx="947100" cy="455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91%</a:t>
              </a:r>
              <a:endParaRPr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" name="Google Shape;1291;p28">
              <a:extLst>
                <a:ext uri="{FF2B5EF4-FFF2-40B4-BE49-F238E27FC236}">
                  <a16:creationId xmlns:a16="http://schemas.microsoft.com/office/drawing/2014/main" id="{5BC9E8FF-EF61-AF47-BDD5-01058DE97D1E}"/>
                </a:ext>
              </a:extLst>
            </p:cNvPr>
            <p:cNvSpPr txBox="1"/>
            <p:nvPr/>
          </p:nvSpPr>
          <p:spPr>
            <a:xfrm>
              <a:off x="7853206" y="2697335"/>
              <a:ext cx="2312219" cy="471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Random Forest regression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" name="Google Shape;1292;p28">
              <a:extLst>
                <a:ext uri="{FF2B5EF4-FFF2-40B4-BE49-F238E27FC236}">
                  <a16:creationId xmlns:a16="http://schemas.microsoft.com/office/drawing/2014/main" id="{CA2BCAF1-D300-BB44-BB30-064C66296058}"/>
                </a:ext>
              </a:extLst>
            </p:cNvPr>
            <p:cNvGrpSpPr/>
            <p:nvPr/>
          </p:nvGrpSpPr>
          <p:grpSpPr>
            <a:xfrm>
              <a:off x="563576" y="2650824"/>
              <a:ext cx="1180975" cy="544011"/>
              <a:chOff x="2102475" y="1964524"/>
              <a:chExt cx="1248256" cy="575005"/>
            </a:xfrm>
          </p:grpSpPr>
          <p:sp>
            <p:nvSpPr>
              <p:cNvPr id="141" name="Google Shape;1293;p28">
                <a:extLst>
                  <a:ext uri="{FF2B5EF4-FFF2-40B4-BE49-F238E27FC236}">
                    <a16:creationId xmlns:a16="http://schemas.microsoft.com/office/drawing/2014/main" id="{BD3687FA-3ACF-C84D-B469-AB35969BFC2E}"/>
                  </a:ext>
                </a:extLst>
              </p:cNvPr>
              <p:cNvSpPr/>
              <p:nvPr/>
            </p:nvSpPr>
            <p:spPr>
              <a:xfrm>
                <a:off x="2156468" y="2475892"/>
                <a:ext cx="1093046" cy="63637"/>
              </a:xfrm>
              <a:custGeom>
                <a:avLst/>
                <a:gdLst/>
                <a:ahLst/>
                <a:cxnLst/>
                <a:rect l="l" t="t" r="r" b="b"/>
                <a:pathLst>
                  <a:path w="62882" h="3661" extrusionOk="0">
                    <a:moveTo>
                      <a:pt x="31441" y="1"/>
                    </a:moveTo>
                    <a:cubicBezTo>
                      <a:pt x="14085" y="1"/>
                      <a:pt x="0" y="805"/>
                      <a:pt x="0" y="1831"/>
                    </a:cubicBezTo>
                    <a:cubicBezTo>
                      <a:pt x="0" y="2829"/>
                      <a:pt x="14085" y="3661"/>
                      <a:pt x="31441" y="3661"/>
                    </a:cubicBezTo>
                    <a:cubicBezTo>
                      <a:pt x="48825" y="3661"/>
                      <a:pt x="62882" y="2829"/>
                      <a:pt x="62882" y="1831"/>
                    </a:cubicBezTo>
                    <a:cubicBezTo>
                      <a:pt x="62882" y="805"/>
                      <a:pt x="48825" y="1"/>
                      <a:pt x="31441" y="1"/>
                    </a:cubicBezTo>
                    <a:close/>
                  </a:path>
                </a:pathLst>
              </a:custGeom>
              <a:solidFill>
                <a:srgbClr val="000000">
                  <a:alpha val="2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294;p28">
                <a:extLst>
                  <a:ext uri="{FF2B5EF4-FFF2-40B4-BE49-F238E27FC236}">
                    <a16:creationId xmlns:a16="http://schemas.microsoft.com/office/drawing/2014/main" id="{3E5ACD65-6173-1D4C-8417-C8F631BB50F6}"/>
                  </a:ext>
                </a:extLst>
              </p:cNvPr>
              <p:cNvSpPr/>
              <p:nvPr/>
            </p:nvSpPr>
            <p:spPr>
              <a:xfrm>
                <a:off x="2102475" y="2352036"/>
                <a:ext cx="102192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2468" extrusionOk="0">
                    <a:moveTo>
                      <a:pt x="1" y="0"/>
                    </a:moveTo>
                    <a:lnTo>
                      <a:pt x="1859" y="2468"/>
                    </a:lnTo>
                    <a:lnTo>
                      <a:pt x="5768" y="2468"/>
                    </a:lnTo>
                    <a:cubicBezTo>
                      <a:pt x="5241" y="1692"/>
                      <a:pt x="5297" y="693"/>
                      <a:pt x="587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295;p28">
                <a:extLst>
                  <a:ext uri="{FF2B5EF4-FFF2-40B4-BE49-F238E27FC236}">
                    <a16:creationId xmlns:a16="http://schemas.microsoft.com/office/drawing/2014/main" id="{1752B157-CB0F-9748-841B-85A365931F2E}"/>
                  </a:ext>
                </a:extLst>
              </p:cNvPr>
              <p:cNvSpPr/>
              <p:nvPr/>
            </p:nvSpPr>
            <p:spPr>
              <a:xfrm>
                <a:off x="2122727" y="2196350"/>
                <a:ext cx="1228004" cy="234247"/>
              </a:xfrm>
              <a:custGeom>
                <a:avLst/>
                <a:gdLst/>
                <a:ahLst/>
                <a:cxnLst/>
                <a:rect l="l" t="t" r="r" b="b"/>
                <a:pathLst>
                  <a:path w="70646" h="13476" extrusionOk="0">
                    <a:moveTo>
                      <a:pt x="6932" y="1"/>
                    </a:moveTo>
                    <a:cubicBezTo>
                      <a:pt x="3854" y="29"/>
                      <a:pt x="0" y="13476"/>
                      <a:pt x="3078" y="13476"/>
                    </a:cubicBezTo>
                    <a:lnTo>
                      <a:pt x="66070" y="13476"/>
                    </a:lnTo>
                    <a:cubicBezTo>
                      <a:pt x="70645" y="13476"/>
                      <a:pt x="64102" y="1"/>
                      <a:pt x="59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296;p28">
                <a:extLst>
                  <a:ext uri="{FF2B5EF4-FFF2-40B4-BE49-F238E27FC236}">
                    <a16:creationId xmlns:a16="http://schemas.microsoft.com/office/drawing/2014/main" id="{E0FBBBEE-BFFB-2B42-93CA-797A79173D25}"/>
                  </a:ext>
                </a:extLst>
              </p:cNvPr>
              <p:cNvSpPr/>
              <p:nvPr/>
            </p:nvSpPr>
            <p:spPr>
              <a:xfrm>
                <a:off x="2294787" y="2004054"/>
                <a:ext cx="769193" cy="195675"/>
              </a:xfrm>
              <a:custGeom>
                <a:avLst/>
                <a:gdLst/>
                <a:ahLst/>
                <a:cxnLst/>
                <a:rect l="l" t="t" r="r" b="b"/>
                <a:pathLst>
                  <a:path w="44251" h="11257" extrusionOk="0">
                    <a:moveTo>
                      <a:pt x="8318" y="0"/>
                    </a:moveTo>
                    <a:cubicBezTo>
                      <a:pt x="6322" y="0"/>
                      <a:pt x="4575" y="721"/>
                      <a:pt x="0" y="11257"/>
                    </a:cubicBezTo>
                    <a:lnTo>
                      <a:pt x="44250" y="11091"/>
                    </a:lnTo>
                    <a:cubicBezTo>
                      <a:pt x="44250" y="11091"/>
                      <a:pt x="36931" y="0"/>
                      <a:pt x="342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297;p28">
                <a:extLst>
                  <a:ext uri="{FF2B5EF4-FFF2-40B4-BE49-F238E27FC236}">
                    <a16:creationId xmlns:a16="http://schemas.microsoft.com/office/drawing/2014/main" id="{C3723D37-00AD-8341-840F-63F9C0CF3FF7}"/>
                  </a:ext>
                </a:extLst>
              </p:cNvPr>
              <p:cNvSpPr/>
              <p:nvPr/>
            </p:nvSpPr>
            <p:spPr>
              <a:xfrm>
                <a:off x="2338646" y="2038265"/>
                <a:ext cx="664133" cy="159554"/>
              </a:xfrm>
              <a:custGeom>
                <a:avLst/>
                <a:gdLst/>
                <a:ahLst/>
                <a:cxnLst/>
                <a:rect l="l" t="t" r="r" b="b"/>
                <a:pathLst>
                  <a:path w="38207" h="9179" extrusionOk="0">
                    <a:moveTo>
                      <a:pt x="7043" y="1"/>
                    </a:moveTo>
                    <a:cubicBezTo>
                      <a:pt x="5268" y="1"/>
                      <a:pt x="3522" y="583"/>
                      <a:pt x="0" y="9178"/>
                    </a:cubicBezTo>
                    <a:lnTo>
                      <a:pt x="38206" y="9012"/>
                    </a:lnTo>
                    <a:cubicBezTo>
                      <a:pt x="38206" y="9012"/>
                      <a:pt x="31414" y="1"/>
                      <a:pt x="29556" y="1"/>
                    </a:cubicBezTo>
                    <a:close/>
                  </a:path>
                </a:pathLst>
              </a:custGeom>
              <a:solidFill>
                <a:srgbClr val="D3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298;p28">
                <a:extLst>
                  <a:ext uri="{FF2B5EF4-FFF2-40B4-BE49-F238E27FC236}">
                    <a16:creationId xmlns:a16="http://schemas.microsoft.com/office/drawing/2014/main" id="{A52181F9-59B4-8843-B034-C613AF64F968}"/>
                  </a:ext>
                </a:extLst>
              </p:cNvPr>
              <p:cNvSpPr/>
              <p:nvPr/>
            </p:nvSpPr>
            <p:spPr>
              <a:xfrm>
                <a:off x="2653372" y="2013685"/>
                <a:ext cx="31827" cy="184602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0620" extrusionOk="0">
                    <a:moveTo>
                      <a:pt x="0" y="1"/>
                    </a:moveTo>
                    <a:lnTo>
                      <a:pt x="0" y="10620"/>
                    </a:lnTo>
                    <a:lnTo>
                      <a:pt x="1830" y="10620"/>
                    </a:lnTo>
                    <a:lnTo>
                      <a:pt x="18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299;p28">
                <a:extLst>
                  <a:ext uri="{FF2B5EF4-FFF2-40B4-BE49-F238E27FC236}">
                    <a16:creationId xmlns:a16="http://schemas.microsoft.com/office/drawing/2014/main" id="{15FEC7B1-83BB-8043-A0A2-9B66F650D18F}"/>
                  </a:ext>
                </a:extLst>
              </p:cNvPr>
              <p:cNvSpPr/>
              <p:nvPr/>
            </p:nvSpPr>
            <p:spPr>
              <a:xfrm>
                <a:off x="2750719" y="1964524"/>
                <a:ext cx="69912" cy="46776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2691" extrusionOk="0">
                    <a:moveTo>
                      <a:pt x="1110" y="1"/>
                    </a:moveTo>
                    <a:lnTo>
                      <a:pt x="1" y="2690"/>
                    </a:lnTo>
                    <a:lnTo>
                      <a:pt x="4021" y="2690"/>
                    </a:lnTo>
                    <a:lnTo>
                      <a:pt x="27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00;p28">
                <a:extLst>
                  <a:ext uri="{FF2B5EF4-FFF2-40B4-BE49-F238E27FC236}">
                    <a16:creationId xmlns:a16="http://schemas.microsoft.com/office/drawing/2014/main" id="{0AC96307-A0DE-8B48-956E-CDBA34E9AA35}"/>
                  </a:ext>
                </a:extLst>
              </p:cNvPr>
              <p:cNvSpPr/>
              <p:nvPr/>
            </p:nvSpPr>
            <p:spPr>
              <a:xfrm>
                <a:off x="2873150" y="2301902"/>
                <a:ext cx="240974" cy="206452"/>
              </a:xfrm>
              <a:custGeom>
                <a:avLst/>
                <a:gdLst/>
                <a:ahLst/>
                <a:cxnLst/>
                <a:rect l="l" t="t" r="r" b="b"/>
                <a:pathLst>
                  <a:path w="13863" h="11877" extrusionOk="0">
                    <a:moveTo>
                      <a:pt x="5933" y="1"/>
                    </a:moveTo>
                    <a:cubicBezTo>
                      <a:pt x="2662" y="1"/>
                      <a:pt x="0" y="2662"/>
                      <a:pt x="0" y="5934"/>
                    </a:cubicBezTo>
                    <a:cubicBezTo>
                      <a:pt x="0" y="9514"/>
                      <a:pt x="2926" y="11877"/>
                      <a:pt x="5970" y="11877"/>
                    </a:cubicBezTo>
                    <a:cubicBezTo>
                      <a:pt x="7429" y="11877"/>
                      <a:pt x="8916" y="11334"/>
                      <a:pt x="10120" y="10121"/>
                    </a:cubicBezTo>
                    <a:cubicBezTo>
                      <a:pt x="13863" y="6405"/>
                      <a:pt x="11229" y="1"/>
                      <a:pt x="593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01;p28">
                <a:extLst>
                  <a:ext uri="{FF2B5EF4-FFF2-40B4-BE49-F238E27FC236}">
                    <a16:creationId xmlns:a16="http://schemas.microsoft.com/office/drawing/2014/main" id="{28B05384-7B2B-6C46-B58A-A266CB582718}"/>
                  </a:ext>
                </a:extLst>
              </p:cNvPr>
              <p:cNvSpPr/>
              <p:nvPr/>
            </p:nvSpPr>
            <p:spPr>
              <a:xfrm>
                <a:off x="2917008" y="2345760"/>
                <a:ext cx="138817" cy="118862"/>
              </a:xfrm>
              <a:custGeom>
                <a:avLst/>
                <a:gdLst/>
                <a:ahLst/>
                <a:cxnLst/>
                <a:rect l="l" t="t" r="r" b="b"/>
                <a:pathLst>
                  <a:path w="7986" h="6838" extrusionOk="0">
                    <a:moveTo>
                      <a:pt x="3410" y="1"/>
                    </a:moveTo>
                    <a:cubicBezTo>
                      <a:pt x="1525" y="1"/>
                      <a:pt x="0" y="1526"/>
                      <a:pt x="0" y="3411"/>
                    </a:cubicBezTo>
                    <a:cubicBezTo>
                      <a:pt x="0" y="5473"/>
                      <a:pt x="1685" y="6837"/>
                      <a:pt x="3437" y="6837"/>
                    </a:cubicBezTo>
                    <a:cubicBezTo>
                      <a:pt x="4276" y="6837"/>
                      <a:pt x="5131" y="6524"/>
                      <a:pt x="5822" y="5823"/>
                    </a:cubicBezTo>
                    <a:cubicBezTo>
                      <a:pt x="7985" y="3688"/>
                      <a:pt x="6460" y="1"/>
                      <a:pt x="341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02;p28">
                <a:extLst>
                  <a:ext uri="{FF2B5EF4-FFF2-40B4-BE49-F238E27FC236}">
                    <a16:creationId xmlns:a16="http://schemas.microsoft.com/office/drawing/2014/main" id="{CED0153B-5CA4-4345-8FB1-2062DD5D1598}"/>
                  </a:ext>
                </a:extLst>
              </p:cNvPr>
              <p:cNvSpPr/>
              <p:nvPr/>
            </p:nvSpPr>
            <p:spPr>
              <a:xfrm>
                <a:off x="2291415" y="2301902"/>
                <a:ext cx="240991" cy="206452"/>
              </a:xfrm>
              <a:custGeom>
                <a:avLst/>
                <a:gdLst/>
                <a:ahLst/>
                <a:cxnLst/>
                <a:rect l="l" t="t" r="r" b="b"/>
                <a:pathLst>
                  <a:path w="13864" h="11877" extrusionOk="0">
                    <a:moveTo>
                      <a:pt x="5934" y="1"/>
                    </a:moveTo>
                    <a:cubicBezTo>
                      <a:pt x="2662" y="1"/>
                      <a:pt x="0" y="2662"/>
                      <a:pt x="0" y="5934"/>
                    </a:cubicBezTo>
                    <a:cubicBezTo>
                      <a:pt x="0" y="9514"/>
                      <a:pt x="2914" y="11877"/>
                      <a:pt x="5958" y="11877"/>
                    </a:cubicBezTo>
                    <a:cubicBezTo>
                      <a:pt x="7418" y="11877"/>
                      <a:pt x="8907" y="11334"/>
                      <a:pt x="10120" y="10121"/>
                    </a:cubicBezTo>
                    <a:cubicBezTo>
                      <a:pt x="13863" y="6405"/>
                      <a:pt x="11229" y="1"/>
                      <a:pt x="59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03;p28">
                <a:extLst>
                  <a:ext uri="{FF2B5EF4-FFF2-40B4-BE49-F238E27FC236}">
                    <a16:creationId xmlns:a16="http://schemas.microsoft.com/office/drawing/2014/main" id="{E2D20647-2DEB-3A40-B042-32F6716EDFA8}"/>
                  </a:ext>
                </a:extLst>
              </p:cNvPr>
              <p:cNvSpPr/>
              <p:nvPr/>
            </p:nvSpPr>
            <p:spPr>
              <a:xfrm>
                <a:off x="2334787" y="2345760"/>
                <a:ext cx="139303" cy="118862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6838" extrusionOk="0">
                    <a:moveTo>
                      <a:pt x="3439" y="1"/>
                    </a:moveTo>
                    <a:cubicBezTo>
                      <a:pt x="1553" y="1"/>
                      <a:pt x="1" y="1526"/>
                      <a:pt x="1" y="3411"/>
                    </a:cubicBezTo>
                    <a:cubicBezTo>
                      <a:pt x="1" y="5473"/>
                      <a:pt x="1686" y="6837"/>
                      <a:pt x="3446" y="6837"/>
                    </a:cubicBezTo>
                    <a:cubicBezTo>
                      <a:pt x="4289" y="6837"/>
                      <a:pt x="5150" y="6524"/>
                      <a:pt x="5851" y="5823"/>
                    </a:cubicBezTo>
                    <a:cubicBezTo>
                      <a:pt x="8013" y="3688"/>
                      <a:pt x="6488" y="1"/>
                      <a:pt x="343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04;p28">
                <a:extLst>
                  <a:ext uri="{FF2B5EF4-FFF2-40B4-BE49-F238E27FC236}">
                    <a16:creationId xmlns:a16="http://schemas.microsoft.com/office/drawing/2014/main" id="{BD7CF35E-44E2-5442-A4E3-04322BB1EA39}"/>
                  </a:ext>
                </a:extLst>
              </p:cNvPr>
              <p:cNvSpPr/>
              <p:nvPr/>
            </p:nvSpPr>
            <p:spPr>
              <a:xfrm>
                <a:off x="2487082" y="2242624"/>
                <a:ext cx="38572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05;p28">
                <a:extLst>
                  <a:ext uri="{FF2B5EF4-FFF2-40B4-BE49-F238E27FC236}">
                    <a16:creationId xmlns:a16="http://schemas.microsoft.com/office/drawing/2014/main" id="{C64199E7-4A82-9F4C-BBF8-36F57B96051E}"/>
                  </a:ext>
                </a:extLst>
              </p:cNvPr>
              <p:cNvSpPr/>
              <p:nvPr/>
            </p:nvSpPr>
            <p:spPr>
              <a:xfrm>
                <a:off x="2525639" y="2281667"/>
                <a:ext cx="39058" cy="38572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19" extrusionOk="0">
                    <a:moveTo>
                      <a:pt x="1" y="0"/>
                    </a:moveTo>
                    <a:lnTo>
                      <a:pt x="1" y="2218"/>
                    </a:lnTo>
                    <a:lnTo>
                      <a:pt x="2247" y="2218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06;p28">
                <a:extLst>
                  <a:ext uri="{FF2B5EF4-FFF2-40B4-BE49-F238E27FC236}">
                    <a16:creationId xmlns:a16="http://schemas.microsoft.com/office/drawing/2014/main" id="{03340566-D438-4A42-BD1B-8A0E4E8ADD43}"/>
                  </a:ext>
                </a:extLst>
              </p:cNvPr>
              <p:cNvSpPr/>
              <p:nvPr/>
            </p:nvSpPr>
            <p:spPr>
              <a:xfrm>
                <a:off x="2564682" y="2242624"/>
                <a:ext cx="38572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07;p28">
                <a:extLst>
                  <a:ext uri="{FF2B5EF4-FFF2-40B4-BE49-F238E27FC236}">
                    <a16:creationId xmlns:a16="http://schemas.microsoft.com/office/drawing/2014/main" id="{BFF53BD7-76DC-D449-B494-3205E5601D47}"/>
                  </a:ext>
                </a:extLst>
              </p:cNvPr>
              <p:cNvSpPr/>
              <p:nvPr/>
            </p:nvSpPr>
            <p:spPr>
              <a:xfrm>
                <a:off x="2603238" y="2281667"/>
                <a:ext cx="39058" cy="38572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19" extrusionOk="0">
                    <a:moveTo>
                      <a:pt x="1" y="0"/>
                    </a:moveTo>
                    <a:lnTo>
                      <a:pt x="1" y="2218"/>
                    </a:lnTo>
                    <a:lnTo>
                      <a:pt x="2247" y="2218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08;p28">
                <a:extLst>
                  <a:ext uri="{FF2B5EF4-FFF2-40B4-BE49-F238E27FC236}">
                    <a16:creationId xmlns:a16="http://schemas.microsoft.com/office/drawing/2014/main" id="{A2B40F1B-6BE1-9F43-864B-651496B43917}"/>
                  </a:ext>
                </a:extLst>
              </p:cNvPr>
              <p:cNvSpPr/>
              <p:nvPr/>
            </p:nvSpPr>
            <p:spPr>
              <a:xfrm>
                <a:off x="2634563" y="2242624"/>
                <a:ext cx="38572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09;p28">
                <a:extLst>
                  <a:ext uri="{FF2B5EF4-FFF2-40B4-BE49-F238E27FC236}">
                    <a16:creationId xmlns:a16="http://schemas.microsoft.com/office/drawing/2014/main" id="{081ABFB2-58DE-6E45-BDD5-237B467BAE4A}"/>
                  </a:ext>
                </a:extLst>
              </p:cNvPr>
              <p:cNvSpPr/>
              <p:nvPr/>
            </p:nvSpPr>
            <p:spPr>
              <a:xfrm>
                <a:off x="2673137" y="2281667"/>
                <a:ext cx="39041" cy="38572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2219" extrusionOk="0">
                    <a:moveTo>
                      <a:pt x="0" y="0"/>
                    </a:moveTo>
                    <a:lnTo>
                      <a:pt x="0" y="2218"/>
                    </a:lnTo>
                    <a:lnTo>
                      <a:pt x="2246" y="2218"/>
                    </a:lnTo>
                    <a:lnTo>
                      <a:pt x="22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10;p28">
                <a:extLst>
                  <a:ext uri="{FF2B5EF4-FFF2-40B4-BE49-F238E27FC236}">
                    <a16:creationId xmlns:a16="http://schemas.microsoft.com/office/drawing/2014/main" id="{4E81B23E-7807-E640-B13C-F13CCBD92377}"/>
                  </a:ext>
                </a:extLst>
              </p:cNvPr>
              <p:cNvSpPr/>
              <p:nvPr/>
            </p:nvSpPr>
            <p:spPr>
              <a:xfrm>
                <a:off x="2712162" y="2242624"/>
                <a:ext cx="38572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11;p28">
                <a:extLst>
                  <a:ext uri="{FF2B5EF4-FFF2-40B4-BE49-F238E27FC236}">
                    <a16:creationId xmlns:a16="http://schemas.microsoft.com/office/drawing/2014/main" id="{07511D07-6A0E-7242-96F6-85A620798C82}"/>
                  </a:ext>
                </a:extLst>
              </p:cNvPr>
              <p:cNvSpPr/>
              <p:nvPr/>
            </p:nvSpPr>
            <p:spPr>
              <a:xfrm>
                <a:off x="2750719" y="2281667"/>
                <a:ext cx="39058" cy="38572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19" extrusionOk="0">
                    <a:moveTo>
                      <a:pt x="1" y="0"/>
                    </a:moveTo>
                    <a:lnTo>
                      <a:pt x="1" y="2218"/>
                    </a:lnTo>
                    <a:lnTo>
                      <a:pt x="2247" y="2218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12;p28">
                <a:extLst>
                  <a:ext uri="{FF2B5EF4-FFF2-40B4-BE49-F238E27FC236}">
                    <a16:creationId xmlns:a16="http://schemas.microsoft.com/office/drawing/2014/main" id="{662A3A07-AE4B-8C4B-B2F5-30891A57C366}"/>
                  </a:ext>
                </a:extLst>
              </p:cNvPr>
              <p:cNvSpPr/>
              <p:nvPr/>
            </p:nvSpPr>
            <p:spPr>
              <a:xfrm>
                <a:off x="2789275" y="2242624"/>
                <a:ext cx="39058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47" y="2246"/>
                    </a:lnTo>
                    <a:lnTo>
                      <a:pt x="22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13;p28">
                <a:extLst>
                  <a:ext uri="{FF2B5EF4-FFF2-40B4-BE49-F238E27FC236}">
                    <a16:creationId xmlns:a16="http://schemas.microsoft.com/office/drawing/2014/main" id="{D56AF35E-C5AB-E140-BDEE-BA0D0A2F6A93}"/>
                  </a:ext>
                </a:extLst>
              </p:cNvPr>
              <p:cNvSpPr/>
              <p:nvPr/>
            </p:nvSpPr>
            <p:spPr>
              <a:xfrm>
                <a:off x="3133397" y="2196350"/>
                <a:ext cx="107007" cy="61882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3560" extrusionOk="0">
                    <a:moveTo>
                      <a:pt x="1" y="1"/>
                    </a:moveTo>
                    <a:cubicBezTo>
                      <a:pt x="1" y="1"/>
                      <a:pt x="29" y="84"/>
                      <a:pt x="84" y="195"/>
                    </a:cubicBezTo>
                    <a:cubicBezTo>
                      <a:pt x="410" y="947"/>
                      <a:pt x="1847" y="3559"/>
                      <a:pt x="5073" y="3559"/>
                    </a:cubicBezTo>
                    <a:cubicBezTo>
                      <a:pt x="5414" y="3559"/>
                      <a:pt x="5774" y="3530"/>
                      <a:pt x="6156" y="3467"/>
                    </a:cubicBezTo>
                    <a:cubicBezTo>
                      <a:pt x="4714" y="1470"/>
                      <a:pt x="3051" y="1"/>
                      <a:pt x="1581" y="1"/>
                    </a:cubicBezTo>
                    <a:close/>
                  </a:path>
                </a:pathLst>
              </a:custGeom>
              <a:solidFill>
                <a:srgbClr val="D3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14;p28">
                <a:extLst>
                  <a:ext uri="{FF2B5EF4-FFF2-40B4-BE49-F238E27FC236}">
                    <a16:creationId xmlns:a16="http://schemas.microsoft.com/office/drawing/2014/main" id="{55856377-CA89-4043-917B-ADB539937EAD}"/>
                  </a:ext>
                </a:extLst>
              </p:cNvPr>
              <p:cNvSpPr/>
              <p:nvPr/>
            </p:nvSpPr>
            <p:spPr>
              <a:xfrm>
                <a:off x="2182977" y="2222390"/>
                <a:ext cx="85800" cy="51087"/>
              </a:xfrm>
              <a:custGeom>
                <a:avLst/>
                <a:gdLst/>
                <a:ahLst/>
                <a:cxnLst/>
                <a:rect l="l" t="t" r="r" b="b"/>
                <a:pathLst>
                  <a:path w="4936" h="2939" extrusionOk="0">
                    <a:moveTo>
                      <a:pt x="1525" y="0"/>
                    </a:moveTo>
                    <a:cubicBezTo>
                      <a:pt x="915" y="915"/>
                      <a:pt x="388" y="1913"/>
                      <a:pt x="0" y="2939"/>
                    </a:cubicBezTo>
                    <a:cubicBezTo>
                      <a:pt x="4935" y="1775"/>
                      <a:pt x="2440" y="388"/>
                      <a:pt x="1525" y="0"/>
                    </a:cubicBezTo>
                    <a:close/>
                  </a:path>
                </a:pathLst>
              </a:custGeom>
              <a:solidFill>
                <a:srgbClr val="D3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1"/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Evaluation 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77" name="Google Shape;577;p21"/>
          <p:cNvGrpSpPr/>
          <p:nvPr/>
        </p:nvGrpSpPr>
        <p:grpSpPr>
          <a:xfrm>
            <a:off x="408075" y="1288328"/>
            <a:ext cx="1940400" cy="3443647"/>
            <a:chOff x="408075" y="1288328"/>
            <a:chExt cx="1940400" cy="3443647"/>
          </a:xfrm>
        </p:grpSpPr>
        <p:sp>
          <p:nvSpPr>
            <p:cNvPr id="578" name="Google Shape;578;p21"/>
            <p:cNvSpPr/>
            <p:nvPr/>
          </p:nvSpPr>
          <p:spPr>
            <a:xfrm>
              <a:off x="408075" y="1770375"/>
              <a:ext cx="1940400" cy="2961600"/>
            </a:xfrm>
            <a:prstGeom prst="roundRect">
              <a:avLst>
                <a:gd name="adj" fmla="val 6338"/>
              </a:avLst>
            </a:pr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 txBox="1"/>
            <p:nvPr/>
          </p:nvSpPr>
          <p:spPr>
            <a:xfrm>
              <a:off x="416475" y="2268953"/>
              <a:ext cx="1923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Mean Absolute Error</a:t>
              </a:r>
              <a:endParaRPr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0" name="Google Shape;580;p21"/>
            <p:cNvSpPr txBox="1"/>
            <p:nvPr/>
          </p:nvSpPr>
          <p:spPr>
            <a:xfrm>
              <a:off x="416325" y="3811309"/>
              <a:ext cx="1923900" cy="8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81" name="Google Shape;581;p21"/>
            <p:cNvGrpSpPr/>
            <p:nvPr/>
          </p:nvGrpSpPr>
          <p:grpSpPr>
            <a:xfrm>
              <a:off x="967753" y="2852231"/>
              <a:ext cx="821043" cy="821043"/>
              <a:chOff x="813425" y="2932738"/>
              <a:chExt cx="638100" cy="638100"/>
            </a:xfrm>
          </p:grpSpPr>
          <p:sp>
            <p:nvSpPr>
              <p:cNvPr id="582" name="Google Shape;582;p21"/>
              <p:cNvSpPr/>
              <p:nvPr/>
            </p:nvSpPr>
            <p:spPr>
              <a:xfrm>
                <a:off x="850288" y="2969450"/>
                <a:ext cx="564375" cy="56467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2587" extrusionOk="0">
                    <a:moveTo>
                      <a:pt x="11288" y="0"/>
                    </a:moveTo>
                    <a:cubicBezTo>
                      <a:pt x="5049" y="0"/>
                      <a:pt x="0" y="5060"/>
                      <a:pt x="0" y="11287"/>
                    </a:cubicBezTo>
                    <a:cubicBezTo>
                      <a:pt x="0" y="17526"/>
                      <a:pt x="5049" y="22586"/>
                      <a:pt x="11288" y="22586"/>
                    </a:cubicBezTo>
                    <a:cubicBezTo>
                      <a:pt x="17526" y="22586"/>
                      <a:pt x="22575" y="17526"/>
                      <a:pt x="22575" y="11287"/>
                    </a:cubicBezTo>
                    <a:cubicBezTo>
                      <a:pt x="22575" y="5060"/>
                      <a:pt x="17526" y="0"/>
                      <a:pt x="1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2000" dirty="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16%</a:t>
                </a:r>
                <a:endParaRPr sz="1000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 flipH="1">
                <a:off x="813425" y="2932738"/>
                <a:ext cx="638100" cy="638100"/>
              </a:xfrm>
              <a:prstGeom prst="blockArc">
                <a:avLst>
                  <a:gd name="adj1" fmla="val 5405650"/>
                  <a:gd name="adj2" fmla="val 16229409"/>
                  <a:gd name="adj3" fmla="val 1198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1"/>
            <p:cNvGrpSpPr/>
            <p:nvPr/>
          </p:nvGrpSpPr>
          <p:grpSpPr>
            <a:xfrm>
              <a:off x="480638" y="1288328"/>
              <a:ext cx="1795275" cy="826950"/>
              <a:chOff x="573975" y="1744800"/>
              <a:chExt cx="1795275" cy="826950"/>
            </a:xfrm>
          </p:grpSpPr>
          <p:sp>
            <p:nvSpPr>
              <p:cNvPr id="585" name="Google Shape;585;p21"/>
              <p:cNvSpPr/>
              <p:nvPr/>
            </p:nvSpPr>
            <p:spPr>
              <a:xfrm>
                <a:off x="651625" y="2480225"/>
                <a:ext cx="1572050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62882" h="3661" extrusionOk="0">
                    <a:moveTo>
                      <a:pt x="31441" y="1"/>
                    </a:moveTo>
                    <a:cubicBezTo>
                      <a:pt x="14085" y="1"/>
                      <a:pt x="0" y="805"/>
                      <a:pt x="0" y="1831"/>
                    </a:cubicBezTo>
                    <a:cubicBezTo>
                      <a:pt x="0" y="2829"/>
                      <a:pt x="14085" y="3661"/>
                      <a:pt x="31441" y="3661"/>
                    </a:cubicBezTo>
                    <a:cubicBezTo>
                      <a:pt x="48825" y="3661"/>
                      <a:pt x="62882" y="2829"/>
                      <a:pt x="62882" y="1831"/>
                    </a:cubicBezTo>
                    <a:cubicBezTo>
                      <a:pt x="62882" y="805"/>
                      <a:pt x="48825" y="1"/>
                      <a:pt x="314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573975" y="2302100"/>
                <a:ext cx="1469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2468" extrusionOk="0">
                    <a:moveTo>
                      <a:pt x="1" y="0"/>
                    </a:moveTo>
                    <a:lnTo>
                      <a:pt x="1859" y="2468"/>
                    </a:lnTo>
                    <a:lnTo>
                      <a:pt x="5768" y="2468"/>
                    </a:lnTo>
                    <a:cubicBezTo>
                      <a:pt x="5241" y="1692"/>
                      <a:pt x="5297" y="693"/>
                      <a:pt x="587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603100" y="2078200"/>
                <a:ext cx="1766150" cy="336900"/>
              </a:xfrm>
              <a:custGeom>
                <a:avLst/>
                <a:gdLst/>
                <a:ahLst/>
                <a:cxnLst/>
                <a:rect l="l" t="t" r="r" b="b"/>
                <a:pathLst>
                  <a:path w="70646" h="13476" extrusionOk="0">
                    <a:moveTo>
                      <a:pt x="6932" y="1"/>
                    </a:moveTo>
                    <a:cubicBezTo>
                      <a:pt x="3854" y="29"/>
                      <a:pt x="0" y="13476"/>
                      <a:pt x="3078" y="13476"/>
                    </a:cubicBezTo>
                    <a:lnTo>
                      <a:pt x="66070" y="13476"/>
                    </a:lnTo>
                    <a:cubicBezTo>
                      <a:pt x="70645" y="13476"/>
                      <a:pt x="64102" y="1"/>
                      <a:pt x="597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850550" y="1801650"/>
                <a:ext cx="1106275" cy="281425"/>
              </a:xfrm>
              <a:custGeom>
                <a:avLst/>
                <a:gdLst/>
                <a:ahLst/>
                <a:cxnLst/>
                <a:rect l="l" t="t" r="r" b="b"/>
                <a:pathLst>
                  <a:path w="44251" h="11257" extrusionOk="0">
                    <a:moveTo>
                      <a:pt x="8318" y="0"/>
                    </a:moveTo>
                    <a:cubicBezTo>
                      <a:pt x="6322" y="0"/>
                      <a:pt x="4575" y="721"/>
                      <a:pt x="0" y="11257"/>
                    </a:cubicBezTo>
                    <a:lnTo>
                      <a:pt x="44250" y="11091"/>
                    </a:lnTo>
                    <a:cubicBezTo>
                      <a:pt x="44250" y="11091"/>
                      <a:pt x="36931" y="0"/>
                      <a:pt x="34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913625" y="1850850"/>
                <a:ext cx="955175" cy="229475"/>
              </a:xfrm>
              <a:custGeom>
                <a:avLst/>
                <a:gdLst/>
                <a:ahLst/>
                <a:cxnLst/>
                <a:rect l="l" t="t" r="r" b="b"/>
                <a:pathLst>
                  <a:path w="38207" h="9179" extrusionOk="0">
                    <a:moveTo>
                      <a:pt x="7043" y="1"/>
                    </a:moveTo>
                    <a:cubicBezTo>
                      <a:pt x="5268" y="1"/>
                      <a:pt x="3522" y="583"/>
                      <a:pt x="0" y="9178"/>
                    </a:cubicBezTo>
                    <a:lnTo>
                      <a:pt x="38206" y="9012"/>
                    </a:lnTo>
                    <a:cubicBezTo>
                      <a:pt x="38206" y="9012"/>
                      <a:pt x="31414" y="1"/>
                      <a:pt x="29556" y="1"/>
                    </a:cubicBezTo>
                    <a:close/>
                  </a:path>
                </a:pathLst>
              </a:custGeom>
              <a:solidFill>
                <a:srgbClr val="D2ED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1366250" y="1815500"/>
                <a:ext cx="45775" cy="26550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0620" extrusionOk="0">
                    <a:moveTo>
                      <a:pt x="0" y="1"/>
                    </a:moveTo>
                    <a:lnTo>
                      <a:pt x="0" y="10620"/>
                    </a:lnTo>
                    <a:lnTo>
                      <a:pt x="1830" y="10620"/>
                    </a:lnTo>
                    <a:lnTo>
                      <a:pt x="18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1506250" y="1744800"/>
                <a:ext cx="1005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2691" extrusionOk="0">
                    <a:moveTo>
                      <a:pt x="1110" y="1"/>
                    </a:moveTo>
                    <a:lnTo>
                      <a:pt x="1" y="2690"/>
                    </a:lnTo>
                    <a:lnTo>
                      <a:pt x="4021" y="2690"/>
                    </a:lnTo>
                    <a:lnTo>
                      <a:pt x="27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1682325" y="2230000"/>
                <a:ext cx="346575" cy="296925"/>
              </a:xfrm>
              <a:custGeom>
                <a:avLst/>
                <a:gdLst/>
                <a:ahLst/>
                <a:cxnLst/>
                <a:rect l="l" t="t" r="r" b="b"/>
                <a:pathLst>
                  <a:path w="13863" h="11877" extrusionOk="0">
                    <a:moveTo>
                      <a:pt x="5933" y="1"/>
                    </a:moveTo>
                    <a:cubicBezTo>
                      <a:pt x="2662" y="1"/>
                      <a:pt x="0" y="2662"/>
                      <a:pt x="0" y="5934"/>
                    </a:cubicBezTo>
                    <a:cubicBezTo>
                      <a:pt x="0" y="9514"/>
                      <a:pt x="2926" y="11877"/>
                      <a:pt x="5970" y="11877"/>
                    </a:cubicBezTo>
                    <a:cubicBezTo>
                      <a:pt x="7429" y="11877"/>
                      <a:pt x="8916" y="11334"/>
                      <a:pt x="10120" y="10121"/>
                    </a:cubicBezTo>
                    <a:cubicBezTo>
                      <a:pt x="13863" y="6405"/>
                      <a:pt x="11229" y="1"/>
                      <a:pt x="593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1745400" y="2293075"/>
                <a:ext cx="199650" cy="170950"/>
              </a:xfrm>
              <a:custGeom>
                <a:avLst/>
                <a:gdLst/>
                <a:ahLst/>
                <a:cxnLst/>
                <a:rect l="l" t="t" r="r" b="b"/>
                <a:pathLst>
                  <a:path w="7986" h="6838" extrusionOk="0">
                    <a:moveTo>
                      <a:pt x="3410" y="1"/>
                    </a:moveTo>
                    <a:cubicBezTo>
                      <a:pt x="1525" y="1"/>
                      <a:pt x="0" y="1526"/>
                      <a:pt x="0" y="3411"/>
                    </a:cubicBezTo>
                    <a:cubicBezTo>
                      <a:pt x="0" y="5473"/>
                      <a:pt x="1685" y="6837"/>
                      <a:pt x="3437" y="6837"/>
                    </a:cubicBezTo>
                    <a:cubicBezTo>
                      <a:pt x="4276" y="6837"/>
                      <a:pt x="5131" y="6524"/>
                      <a:pt x="5822" y="5823"/>
                    </a:cubicBezTo>
                    <a:cubicBezTo>
                      <a:pt x="7985" y="3688"/>
                      <a:pt x="6460" y="1"/>
                      <a:pt x="341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845700" y="2230000"/>
                <a:ext cx="346600" cy="296925"/>
              </a:xfrm>
              <a:custGeom>
                <a:avLst/>
                <a:gdLst/>
                <a:ahLst/>
                <a:cxnLst/>
                <a:rect l="l" t="t" r="r" b="b"/>
                <a:pathLst>
                  <a:path w="13864" h="11877" extrusionOk="0">
                    <a:moveTo>
                      <a:pt x="5934" y="1"/>
                    </a:moveTo>
                    <a:cubicBezTo>
                      <a:pt x="2662" y="1"/>
                      <a:pt x="0" y="2662"/>
                      <a:pt x="0" y="5934"/>
                    </a:cubicBezTo>
                    <a:cubicBezTo>
                      <a:pt x="0" y="9514"/>
                      <a:pt x="2914" y="11877"/>
                      <a:pt x="5958" y="11877"/>
                    </a:cubicBezTo>
                    <a:cubicBezTo>
                      <a:pt x="7418" y="11877"/>
                      <a:pt x="8907" y="11334"/>
                      <a:pt x="10120" y="10121"/>
                    </a:cubicBezTo>
                    <a:cubicBezTo>
                      <a:pt x="13863" y="6405"/>
                      <a:pt x="11229" y="1"/>
                      <a:pt x="59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908075" y="2293075"/>
                <a:ext cx="200350" cy="170950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6838" extrusionOk="0">
                    <a:moveTo>
                      <a:pt x="3439" y="1"/>
                    </a:moveTo>
                    <a:cubicBezTo>
                      <a:pt x="1553" y="1"/>
                      <a:pt x="1" y="1526"/>
                      <a:pt x="1" y="3411"/>
                    </a:cubicBezTo>
                    <a:cubicBezTo>
                      <a:pt x="1" y="5473"/>
                      <a:pt x="1686" y="6837"/>
                      <a:pt x="3446" y="6837"/>
                    </a:cubicBezTo>
                    <a:cubicBezTo>
                      <a:pt x="4289" y="6837"/>
                      <a:pt x="5150" y="6524"/>
                      <a:pt x="5851" y="5823"/>
                    </a:cubicBezTo>
                    <a:cubicBezTo>
                      <a:pt x="8013" y="3688"/>
                      <a:pt x="6488" y="1"/>
                      <a:pt x="343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1127100" y="2144750"/>
                <a:ext cx="554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1182550" y="2200900"/>
                <a:ext cx="561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19" extrusionOk="0">
                    <a:moveTo>
                      <a:pt x="1" y="0"/>
                    </a:moveTo>
                    <a:lnTo>
                      <a:pt x="1" y="2218"/>
                    </a:lnTo>
                    <a:lnTo>
                      <a:pt x="2247" y="2218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1238700" y="2144750"/>
                <a:ext cx="554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1294150" y="2200900"/>
                <a:ext cx="561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19" extrusionOk="0">
                    <a:moveTo>
                      <a:pt x="1" y="0"/>
                    </a:moveTo>
                    <a:lnTo>
                      <a:pt x="1" y="2218"/>
                    </a:lnTo>
                    <a:lnTo>
                      <a:pt x="2247" y="2218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1339200" y="2144750"/>
                <a:ext cx="554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1394675" y="2200900"/>
                <a:ext cx="5615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2219" extrusionOk="0">
                    <a:moveTo>
                      <a:pt x="0" y="0"/>
                    </a:moveTo>
                    <a:lnTo>
                      <a:pt x="0" y="2218"/>
                    </a:lnTo>
                    <a:lnTo>
                      <a:pt x="2246" y="2218"/>
                    </a:lnTo>
                    <a:lnTo>
                      <a:pt x="22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1450800" y="2144750"/>
                <a:ext cx="554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19" y="2246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1506250" y="2200900"/>
                <a:ext cx="561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19" extrusionOk="0">
                    <a:moveTo>
                      <a:pt x="1" y="0"/>
                    </a:moveTo>
                    <a:lnTo>
                      <a:pt x="1" y="2218"/>
                    </a:lnTo>
                    <a:lnTo>
                      <a:pt x="2247" y="2218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1561700" y="2144750"/>
                <a:ext cx="561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247" extrusionOk="0">
                    <a:moveTo>
                      <a:pt x="1" y="1"/>
                    </a:moveTo>
                    <a:lnTo>
                      <a:pt x="1" y="2246"/>
                    </a:lnTo>
                    <a:lnTo>
                      <a:pt x="2247" y="2246"/>
                    </a:lnTo>
                    <a:lnTo>
                      <a:pt x="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2050701" y="2084099"/>
                <a:ext cx="153900" cy="890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3560" extrusionOk="0">
                    <a:moveTo>
                      <a:pt x="1" y="1"/>
                    </a:moveTo>
                    <a:cubicBezTo>
                      <a:pt x="1" y="1"/>
                      <a:pt x="29" y="84"/>
                      <a:pt x="84" y="195"/>
                    </a:cubicBezTo>
                    <a:cubicBezTo>
                      <a:pt x="410" y="947"/>
                      <a:pt x="1847" y="3559"/>
                      <a:pt x="5073" y="3559"/>
                    </a:cubicBezTo>
                    <a:cubicBezTo>
                      <a:pt x="5414" y="3559"/>
                      <a:pt x="5774" y="3530"/>
                      <a:pt x="6156" y="3467"/>
                    </a:cubicBezTo>
                    <a:cubicBezTo>
                      <a:pt x="4714" y="1470"/>
                      <a:pt x="3051" y="1"/>
                      <a:pt x="15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689750" y="2115650"/>
                <a:ext cx="123400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936" h="2939" extrusionOk="0">
                    <a:moveTo>
                      <a:pt x="1525" y="0"/>
                    </a:moveTo>
                    <a:cubicBezTo>
                      <a:pt x="915" y="915"/>
                      <a:pt x="388" y="1913"/>
                      <a:pt x="0" y="2939"/>
                    </a:cubicBezTo>
                    <a:cubicBezTo>
                      <a:pt x="4935" y="1775"/>
                      <a:pt x="2440" y="388"/>
                      <a:pt x="1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9" name="Google Shape;629;p21"/>
          <p:cNvGrpSpPr/>
          <p:nvPr/>
        </p:nvGrpSpPr>
        <p:grpSpPr>
          <a:xfrm>
            <a:off x="2628888" y="1345178"/>
            <a:ext cx="1940400" cy="3402047"/>
            <a:chOff x="4666375" y="1329928"/>
            <a:chExt cx="1940400" cy="3402047"/>
          </a:xfrm>
        </p:grpSpPr>
        <p:sp>
          <p:nvSpPr>
            <p:cNvPr id="630" name="Google Shape;630;p21"/>
            <p:cNvSpPr/>
            <p:nvPr/>
          </p:nvSpPr>
          <p:spPr>
            <a:xfrm>
              <a:off x="4666375" y="1770375"/>
              <a:ext cx="1940400" cy="2961600"/>
            </a:xfrm>
            <a:prstGeom prst="roundRect">
              <a:avLst>
                <a:gd name="adj" fmla="val 6338"/>
              </a:avLst>
            </a:pr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4674625" y="3811309"/>
              <a:ext cx="1923900" cy="8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2" name="Google Shape;632;p21"/>
            <p:cNvSpPr txBox="1"/>
            <p:nvPr/>
          </p:nvSpPr>
          <p:spPr>
            <a:xfrm>
              <a:off x="4674625" y="2268953"/>
              <a:ext cx="192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Root Mean Squared Error</a:t>
              </a:r>
              <a:endParaRPr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33" name="Google Shape;633;p21"/>
            <p:cNvGrpSpPr/>
            <p:nvPr/>
          </p:nvGrpSpPr>
          <p:grpSpPr>
            <a:xfrm>
              <a:off x="5226053" y="2852231"/>
              <a:ext cx="821043" cy="821043"/>
              <a:chOff x="7698975" y="2932738"/>
              <a:chExt cx="638100" cy="638100"/>
            </a:xfrm>
          </p:grpSpPr>
          <p:sp>
            <p:nvSpPr>
              <p:cNvPr id="634" name="Google Shape;634;p21"/>
              <p:cNvSpPr/>
              <p:nvPr/>
            </p:nvSpPr>
            <p:spPr>
              <a:xfrm>
                <a:off x="7735838" y="2969600"/>
                <a:ext cx="564375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2575" extrusionOk="0">
                    <a:moveTo>
                      <a:pt x="11288" y="0"/>
                    </a:moveTo>
                    <a:cubicBezTo>
                      <a:pt x="5049" y="0"/>
                      <a:pt x="1" y="5048"/>
                      <a:pt x="1" y="11287"/>
                    </a:cubicBezTo>
                    <a:cubicBezTo>
                      <a:pt x="1" y="17526"/>
                      <a:pt x="5049" y="22574"/>
                      <a:pt x="11288" y="22574"/>
                    </a:cubicBezTo>
                    <a:cubicBezTo>
                      <a:pt x="17527" y="22574"/>
                      <a:pt x="22575" y="17526"/>
                      <a:pt x="22575" y="11287"/>
                    </a:cubicBezTo>
                    <a:cubicBezTo>
                      <a:pt x="22575" y="5048"/>
                      <a:pt x="17527" y="0"/>
                      <a:pt x="1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2000" dirty="0">
                    <a:solidFill>
                      <a:schemeClr val="dk2"/>
                    </a:solidFill>
                    <a:latin typeface="Fira Sans Extra Condensed Medium"/>
                    <a:ea typeface="Fira Sans Extra Condensed"/>
                    <a:cs typeface="Fira Sans Extra Condensed"/>
                    <a:sym typeface="Fira Sans Extra Condensed Medium"/>
                  </a:rPr>
                  <a:t>22</a:t>
                </a:r>
                <a:r>
                  <a:rPr lang="en" sz="1300" dirty="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%</a:t>
                </a:r>
                <a:endParaRPr sz="1000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35" name="Google Shape;635;p21"/>
              <p:cNvSpPr/>
              <p:nvPr/>
            </p:nvSpPr>
            <p:spPr>
              <a:xfrm>
                <a:off x="7698975" y="2932738"/>
                <a:ext cx="638100" cy="638100"/>
              </a:xfrm>
              <a:prstGeom prst="blockArc">
                <a:avLst>
                  <a:gd name="adj1" fmla="val 8302727"/>
                  <a:gd name="adj2" fmla="val 16229409"/>
                  <a:gd name="adj3" fmla="val 1198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21"/>
            <p:cNvGrpSpPr/>
            <p:nvPr/>
          </p:nvGrpSpPr>
          <p:grpSpPr>
            <a:xfrm>
              <a:off x="4766675" y="1329928"/>
              <a:ext cx="1739800" cy="785350"/>
              <a:chOff x="2500225" y="1786400"/>
              <a:chExt cx="1739800" cy="785350"/>
            </a:xfrm>
          </p:grpSpPr>
          <p:sp>
            <p:nvSpPr>
              <p:cNvPr id="637" name="Google Shape;637;p21"/>
              <p:cNvSpPr/>
              <p:nvPr/>
            </p:nvSpPr>
            <p:spPr>
              <a:xfrm>
                <a:off x="2603500" y="2480225"/>
                <a:ext cx="1572750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62910" h="3661" extrusionOk="0">
                    <a:moveTo>
                      <a:pt x="31469" y="1"/>
                    </a:moveTo>
                    <a:cubicBezTo>
                      <a:pt x="14085" y="1"/>
                      <a:pt x="0" y="805"/>
                      <a:pt x="0" y="1831"/>
                    </a:cubicBezTo>
                    <a:cubicBezTo>
                      <a:pt x="0" y="2829"/>
                      <a:pt x="14085" y="3661"/>
                      <a:pt x="31469" y="3661"/>
                    </a:cubicBezTo>
                    <a:cubicBezTo>
                      <a:pt x="48825" y="3661"/>
                      <a:pt x="62910" y="2829"/>
                      <a:pt x="62910" y="1831"/>
                    </a:cubicBezTo>
                    <a:cubicBezTo>
                      <a:pt x="62910" y="805"/>
                      <a:pt x="48825" y="1"/>
                      <a:pt x="3146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1"/>
              <p:cNvSpPr/>
              <p:nvPr/>
            </p:nvSpPr>
            <p:spPr>
              <a:xfrm>
                <a:off x="2500225" y="2302100"/>
                <a:ext cx="1469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2468" extrusionOk="0">
                    <a:moveTo>
                      <a:pt x="0" y="0"/>
                    </a:moveTo>
                    <a:lnTo>
                      <a:pt x="1830" y="2468"/>
                    </a:lnTo>
                    <a:lnTo>
                      <a:pt x="5767" y="2468"/>
                    </a:lnTo>
                    <a:cubicBezTo>
                      <a:pt x="5240" y="1692"/>
                      <a:pt x="5296" y="693"/>
                      <a:pt x="58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>
                <a:off x="2529325" y="2078200"/>
                <a:ext cx="1710700" cy="336900"/>
              </a:xfrm>
              <a:custGeom>
                <a:avLst/>
                <a:gdLst/>
                <a:ahLst/>
                <a:cxnLst/>
                <a:rect l="l" t="t" r="r" b="b"/>
                <a:pathLst>
                  <a:path w="68428" h="13476" extrusionOk="0">
                    <a:moveTo>
                      <a:pt x="6932" y="1"/>
                    </a:moveTo>
                    <a:cubicBezTo>
                      <a:pt x="3827" y="29"/>
                      <a:pt x="1" y="13476"/>
                      <a:pt x="3078" y="13476"/>
                    </a:cubicBezTo>
                    <a:lnTo>
                      <a:pt x="65655" y="13476"/>
                    </a:lnTo>
                    <a:cubicBezTo>
                      <a:pt x="68372" y="13476"/>
                      <a:pt x="68427" y="6128"/>
                      <a:pt x="65849" y="4465"/>
                    </a:cubicBezTo>
                    <a:cubicBezTo>
                      <a:pt x="63021" y="2663"/>
                      <a:pt x="55008" y="1"/>
                      <a:pt x="532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1"/>
              <p:cNvSpPr/>
              <p:nvPr/>
            </p:nvSpPr>
            <p:spPr>
              <a:xfrm>
                <a:off x="2696375" y="1850850"/>
                <a:ext cx="1195700" cy="232225"/>
              </a:xfrm>
              <a:custGeom>
                <a:avLst/>
                <a:gdLst/>
                <a:ahLst/>
                <a:cxnLst/>
                <a:rect l="l" t="t" r="r" b="b"/>
                <a:pathLst>
                  <a:path w="47828" h="9289" extrusionOk="0">
                    <a:moveTo>
                      <a:pt x="8928" y="1"/>
                    </a:moveTo>
                    <a:cubicBezTo>
                      <a:pt x="6793" y="1"/>
                      <a:pt x="4936" y="611"/>
                      <a:pt x="1" y="9289"/>
                    </a:cubicBezTo>
                    <a:lnTo>
                      <a:pt x="47827" y="9289"/>
                    </a:lnTo>
                    <a:cubicBezTo>
                      <a:pt x="47827" y="9289"/>
                      <a:pt x="34824" y="1"/>
                      <a:pt x="319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1"/>
              <p:cNvSpPr/>
              <p:nvPr/>
            </p:nvSpPr>
            <p:spPr>
              <a:xfrm>
                <a:off x="2764300" y="1891750"/>
                <a:ext cx="10238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40952" h="7570" extrusionOk="0">
                    <a:moveTo>
                      <a:pt x="7570" y="1"/>
                    </a:moveTo>
                    <a:cubicBezTo>
                      <a:pt x="5657" y="1"/>
                      <a:pt x="3771" y="472"/>
                      <a:pt x="1" y="7570"/>
                    </a:cubicBezTo>
                    <a:lnTo>
                      <a:pt x="40951" y="7431"/>
                    </a:lnTo>
                    <a:cubicBezTo>
                      <a:pt x="40951" y="7431"/>
                      <a:pt x="31192" y="1"/>
                      <a:pt x="292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>
                <a:off x="3135125" y="1862650"/>
                <a:ext cx="4925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8734" extrusionOk="0">
                    <a:moveTo>
                      <a:pt x="1" y="0"/>
                    </a:moveTo>
                    <a:lnTo>
                      <a:pt x="1" y="8734"/>
                    </a:lnTo>
                    <a:lnTo>
                      <a:pt x="1969" y="8734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3356250" y="1824525"/>
                <a:ext cx="69325" cy="38150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526" extrusionOk="0">
                    <a:moveTo>
                      <a:pt x="0" y="0"/>
                    </a:moveTo>
                    <a:lnTo>
                      <a:pt x="0" y="1525"/>
                    </a:lnTo>
                    <a:lnTo>
                      <a:pt x="2773" y="1525"/>
                    </a:lnTo>
                    <a:lnTo>
                      <a:pt x="277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1"/>
              <p:cNvSpPr/>
              <p:nvPr/>
            </p:nvSpPr>
            <p:spPr>
              <a:xfrm>
                <a:off x="3332675" y="1786400"/>
                <a:ext cx="114400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1997" extrusionOk="0">
                    <a:moveTo>
                      <a:pt x="2302" y="0"/>
                    </a:moveTo>
                    <a:cubicBezTo>
                      <a:pt x="1026" y="0"/>
                      <a:pt x="1" y="444"/>
                      <a:pt x="1" y="999"/>
                    </a:cubicBezTo>
                    <a:cubicBezTo>
                      <a:pt x="1" y="1553"/>
                      <a:pt x="1026" y="1997"/>
                      <a:pt x="2302" y="1997"/>
                    </a:cubicBezTo>
                    <a:cubicBezTo>
                      <a:pt x="3549" y="1997"/>
                      <a:pt x="4575" y="1553"/>
                      <a:pt x="4575" y="999"/>
                    </a:cubicBezTo>
                    <a:cubicBezTo>
                      <a:pt x="4575" y="444"/>
                      <a:pt x="3549" y="0"/>
                      <a:pt x="2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>
                <a:off x="3089375" y="2078025"/>
                <a:ext cx="421475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11431" extrusionOk="0">
                    <a:moveTo>
                      <a:pt x="15180" y="1"/>
                    </a:moveTo>
                    <a:cubicBezTo>
                      <a:pt x="15154" y="1"/>
                      <a:pt x="15139" y="8"/>
                      <a:pt x="15139" y="8"/>
                    </a:cubicBezTo>
                    <a:lnTo>
                      <a:pt x="1969" y="8"/>
                    </a:lnTo>
                    <a:cubicBezTo>
                      <a:pt x="639" y="230"/>
                      <a:pt x="1" y="11431"/>
                      <a:pt x="1" y="11431"/>
                    </a:cubicBezTo>
                    <a:lnTo>
                      <a:pt x="16858" y="11431"/>
                    </a:lnTo>
                    <a:cubicBezTo>
                      <a:pt x="16559" y="559"/>
                      <a:pt x="15413" y="1"/>
                      <a:pt x="15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1"/>
              <p:cNvSpPr/>
              <p:nvPr/>
            </p:nvSpPr>
            <p:spPr>
              <a:xfrm>
                <a:off x="3183150" y="2139200"/>
                <a:ext cx="223725" cy="160850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6434" extrusionOk="0">
                    <a:moveTo>
                      <a:pt x="4429" y="1"/>
                    </a:moveTo>
                    <a:cubicBezTo>
                      <a:pt x="4105" y="306"/>
                      <a:pt x="3736" y="407"/>
                      <a:pt x="3387" y="407"/>
                    </a:cubicBezTo>
                    <a:cubicBezTo>
                      <a:pt x="2688" y="407"/>
                      <a:pt x="2072" y="1"/>
                      <a:pt x="2072" y="1"/>
                    </a:cubicBezTo>
                    <a:lnTo>
                      <a:pt x="2072" y="1"/>
                    </a:lnTo>
                    <a:cubicBezTo>
                      <a:pt x="0" y="4974"/>
                      <a:pt x="4453" y="6423"/>
                      <a:pt x="4457" y="6433"/>
                    </a:cubicBezTo>
                    <a:lnTo>
                      <a:pt x="4457" y="6433"/>
                    </a:lnTo>
                    <a:cubicBezTo>
                      <a:pt x="8948" y="4520"/>
                      <a:pt x="6869" y="1"/>
                      <a:pt x="6869" y="1"/>
                    </a:cubicBezTo>
                    <a:lnTo>
                      <a:pt x="6869" y="1"/>
                    </a:lnTo>
                    <a:cubicBezTo>
                      <a:pt x="6314" y="287"/>
                      <a:pt x="5858" y="383"/>
                      <a:pt x="5497" y="383"/>
                    </a:cubicBezTo>
                    <a:cubicBezTo>
                      <a:pt x="4774" y="383"/>
                      <a:pt x="4429" y="1"/>
                      <a:pt x="4429" y="1"/>
                    </a:cubicBezTo>
                    <a:close/>
                    <a:moveTo>
                      <a:pt x="4457" y="6433"/>
                    </a:moveTo>
                    <a:lnTo>
                      <a:pt x="4457" y="6433"/>
                    </a:lnTo>
                    <a:cubicBezTo>
                      <a:pt x="4457" y="6433"/>
                      <a:pt x="4457" y="6433"/>
                      <a:pt x="4457" y="6433"/>
                    </a:cubicBezTo>
                    <a:cubicBezTo>
                      <a:pt x="4457" y="6433"/>
                      <a:pt x="4457" y="6433"/>
                      <a:pt x="4457" y="64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>
                <a:off x="4086977" y="2161923"/>
                <a:ext cx="11715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3744" extrusionOk="0">
                    <a:moveTo>
                      <a:pt x="250" y="0"/>
                    </a:moveTo>
                    <a:cubicBezTo>
                      <a:pt x="250" y="0"/>
                      <a:pt x="0" y="3383"/>
                      <a:pt x="4686" y="3743"/>
                    </a:cubicBezTo>
                    <a:cubicBezTo>
                      <a:pt x="4381" y="2745"/>
                      <a:pt x="3882" y="1913"/>
                      <a:pt x="3189" y="1470"/>
                    </a:cubicBezTo>
                    <a:cubicBezTo>
                      <a:pt x="2246" y="915"/>
                      <a:pt x="1248" y="416"/>
                      <a:pt x="2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2608350" y="2124650"/>
                <a:ext cx="12340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4936" h="3384" extrusionOk="0">
                    <a:moveTo>
                      <a:pt x="1581" y="1"/>
                    </a:moveTo>
                    <a:cubicBezTo>
                      <a:pt x="943" y="1054"/>
                      <a:pt x="416" y="2191"/>
                      <a:pt x="0" y="3383"/>
                    </a:cubicBezTo>
                    <a:cubicBezTo>
                      <a:pt x="4936" y="2052"/>
                      <a:pt x="2801" y="583"/>
                      <a:pt x="1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1"/>
              <p:cNvSpPr/>
              <p:nvPr/>
            </p:nvSpPr>
            <p:spPr>
              <a:xfrm>
                <a:off x="3634875" y="2230000"/>
                <a:ext cx="347300" cy="297450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1898" extrusionOk="0">
                    <a:moveTo>
                      <a:pt x="5934" y="1"/>
                    </a:moveTo>
                    <a:cubicBezTo>
                      <a:pt x="2663" y="1"/>
                      <a:pt x="1" y="2662"/>
                      <a:pt x="1" y="5934"/>
                    </a:cubicBezTo>
                    <a:cubicBezTo>
                      <a:pt x="1" y="9520"/>
                      <a:pt x="2937" y="11898"/>
                      <a:pt x="5995" y="11898"/>
                    </a:cubicBezTo>
                    <a:cubicBezTo>
                      <a:pt x="7454" y="11898"/>
                      <a:pt x="8940" y="11357"/>
                      <a:pt x="10148" y="10148"/>
                    </a:cubicBezTo>
                    <a:cubicBezTo>
                      <a:pt x="13891" y="6405"/>
                      <a:pt x="11230" y="1"/>
                      <a:pt x="59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1"/>
              <p:cNvSpPr/>
              <p:nvPr/>
            </p:nvSpPr>
            <p:spPr>
              <a:xfrm>
                <a:off x="3697950" y="2293075"/>
                <a:ext cx="199650" cy="170950"/>
              </a:xfrm>
              <a:custGeom>
                <a:avLst/>
                <a:gdLst/>
                <a:ahLst/>
                <a:cxnLst/>
                <a:rect l="l" t="t" r="r" b="b"/>
                <a:pathLst>
                  <a:path w="7986" h="6838" extrusionOk="0">
                    <a:moveTo>
                      <a:pt x="3411" y="1"/>
                    </a:moveTo>
                    <a:cubicBezTo>
                      <a:pt x="1526" y="1"/>
                      <a:pt x="1" y="1526"/>
                      <a:pt x="1" y="3411"/>
                    </a:cubicBezTo>
                    <a:cubicBezTo>
                      <a:pt x="1" y="5473"/>
                      <a:pt x="1686" y="6837"/>
                      <a:pt x="3446" y="6837"/>
                    </a:cubicBezTo>
                    <a:cubicBezTo>
                      <a:pt x="4289" y="6837"/>
                      <a:pt x="5150" y="6524"/>
                      <a:pt x="5851" y="5823"/>
                    </a:cubicBezTo>
                    <a:cubicBezTo>
                      <a:pt x="7986" y="3688"/>
                      <a:pt x="6461" y="1"/>
                      <a:pt x="341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1"/>
              <p:cNvSpPr/>
              <p:nvPr/>
            </p:nvSpPr>
            <p:spPr>
              <a:xfrm>
                <a:off x="2740725" y="2230000"/>
                <a:ext cx="347300" cy="297450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1898" extrusionOk="0">
                    <a:moveTo>
                      <a:pt x="5962" y="1"/>
                    </a:moveTo>
                    <a:cubicBezTo>
                      <a:pt x="2663" y="1"/>
                      <a:pt x="1" y="2662"/>
                      <a:pt x="29" y="5934"/>
                    </a:cubicBezTo>
                    <a:cubicBezTo>
                      <a:pt x="29" y="9520"/>
                      <a:pt x="2952" y="11898"/>
                      <a:pt x="6002" y="11898"/>
                    </a:cubicBezTo>
                    <a:cubicBezTo>
                      <a:pt x="7457" y="11898"/>
                      <a:pt x="8940" y="11357"/>
                      <a:pt x="10149" y="10148"/>
                    </a:cubicBezTo>
                    <a:cubicBezTo>
                      <a:pt x="13891" y="6405"/>
                      <a:pt x="11230" y="1"/>
                      <a:pt x="596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1"/>
              <p:cNvSpPr/>
              <p:nvPr/>
            </p:nvSpPr>
            <p:spPr>
              <a:xfrm>
                <a:off x="2803800" y="2293075"/>
                <a:ext cx="200350" cy="170950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6838" extrusionOk="0">
                    <a:moveTo>
                      <a:pt x="3439" y="1"/>
                    </a:moveTo>
                    <a:cubicBezTo>
                      <a:pt x="1554" y="1"/>
                      <a:pt x="1" y="1526"/>
                      <a:pt x="1" y="3411"/>
                    </a:cubicBezTo>
                    <a:cubicBezTo>
                      <a:pt x="1" y="5473"/>
                      <a:pt x="1686" y="6837"/>
                      <a:pt x="3446" y="6837"/>
                    </a:cubicBezTo>
                    <a:cubicBezTo>
                      <a:pt x="4290" y="6837"/>
                      <a:pt x="5150" y="6524"/>
                      <a:pt x="5851" y="5823"/>
                    </a:cubicBezTo>
                    <a:cubicBezTo>
                      <a:pt x="8014" y="3688"/>
                      <a:pt x="6489" y="1"/>
                      <a:pt x="343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3" name="Google Shape;653;p21"/>
          <p:cNvGrpSpPr/>
          <p:nvPr/>
        </p:nvGrpSpPr>
        <p:grpSpPr>
          <a:xfrm>
            <a:off x="6795525" y="1487978"/>
            <a:ext cx="1940400" cy="3243997"/>
            <a:chOff x="6795525" y="1487978"/>
            <a:chExt cx="1940400" cy="3243997"/>
          </a:xfrm>
        </p:grpSpPr>
        <p:sp>
          <p:nvSpPr>
            <p:cNvPr id="654" name="Google Shape;654;p21"/>
            <p:cNvSpPr/>
            <p:nvPr/>
          </p:nvSpPr>
          <p:spPr>
            <a:xfrm>
              <a:off x="6795525" y="1770375"/>
              <a:ext cx="1940400" cy="2961600"/>
            </a:xfrm>
            <a:prstGeom prst="roundRect">
              <a:avLst>
                <a:gd name="adj" fmla="val 6338"/>
              </a:avLst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 txBox="1"/>
            <p:nvPr/>
          </p:nvSpPr>
          <p:spPr>
            <a:xfrm>
              <a:off x="6803775" y="2268953"/>
              <a:ext cx="192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R Squared Error</a:t>
              </a:r>
              <a:endParaRPr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6" name="Google Shape;656;p21"/>
            <p:cNvSpPr txBox="1"/>
            <p:nvPr/>
          </p:nvSpPr>
          <p:spPr>
            <a:xfrm>
              <a:off x="6803775" y="3811309"/>
              <a:ext cx="1923900" cy="8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57" name="Google Shape;657;p21"/>
            <p:cNvGrpSpPr/>
            <p:nvPr/>
          </p:nvGrpSpPr>
          <p:grpSpPr>
            <a:xfrm>
              <a:off x="7355203" y="2852231"/>
              <a:ext cx="821043" cy="821043"/>
              <a:chOff x="7698975" y="1071794"/>
              <a:chExt cx="638100" cy="638100"/>
            </a:xfrm>
          </p:grpSpPr>
          <p:sp>
            <p:nvSpPr>
              <p:cNvPr id="658" name="Google Shape;658;p21"/>
              <p:cNvSpPr/>
              <p:nvPr/>
            </p:nvSpPr>
            <p:spPr>
              <a:xfrm>
                <a:off x="7735688" y="1108656"/>
                <a:ext cx="564675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22587" h="22575" extrusionOk="0">
                    <a:moveTo>
                      <a:pt x="11299" y="1"/>
                    </a:moveTo>
                    <a:cubicBezTo>
                      <a:pt x="5060" y="1"/>
                      <a:pt x="0" y="5049"/>
                      <a:pt x="0" y="11288"/>
                    </a:cubicBezTo>
                    <a:cubicBezTo>
                      <a:pt x="0" y="17527"/>
                      <a:pt x="5060" y="22575"/>
                      <a:pt x="11299" y="22575"/>
                    </a:cubicBezTo>
                    <a:cubicBezTo>
                      <a:pt x="17526" y="22575"/>
                      <a:pt x="22586" y="17527"/>
                      <a:pt x="22586" y="11288"/>
                    </a:cubicBezTo>
                    <a:cubicBezTo>
                      <a:pt x="22586" y="5049"/>
                      <a:pt x="17526" y="1"/>
                      <a:pt x="11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90</a:t>
                </a:r>
                <a:r>
                  <a:rPr lang="en" sz="1300" dirty="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%</a:t>
                </a:r>
                <a:endParaRPr sz="1000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7698975" y="1071794"/>
                <a:ext cx="638100" cy="638100"/>
              </a:xfrm>
              <a:prstGeom prst="blockArc">
                <a:avLst>
                  <a:gd name="adj1" fmla="val 17526613"/>
                  <a:gd name="adj2" fmla="val 16229409"/>
                  <a:gd name="adj3" fmla="val 1198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21"/>
            <p:cNvGrpSpPr/>
            <p:nvPr/>
          </p:nvGrpSpPr>
          <p:grpSpPr>
            <a:xfrm>
              <a:off x="6818888" y="1487978"/>
              <a:ext cx="1893675" cy="627300"/>
              <a:chOff x="6676350" y="1944450"/>
              <a:chExt cx="1893675" cy="627300"/>
            </a:xfrm>
          </p:grpSpPr>
          <p:sp>
            <p:nvSpPr>
              <p:cNvPr id="661" name="Google Shape;661;p21"/>
              <p:cNvSpPr/>
              <p:nvPr/>
            </p:nvSpPr>
            <p:spPr>
              <a:xfrm>
                <a:off x="6712375" y="2480225"/>
                <a:ext cx="1857650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74306" h="3661" extrusionOk="0">
                    <a:moveTo>
                      <a:pt x="37153" y="1"/>
                    </a:moveTo>
                    <a:cubicBezTo>
                      <a:pt x="16636" y="1"/>
                      <a:pt x="1" y="805"/>
                      <a:pt x="1" y="1831"/>
                    </a:cubicBezTo>
                    <a:cubicBezTo>
                      <a:pt x="1" y="2829"/>
                      <a:pt x="16636" y="3661"/>
                      <a:pt x="37153" y="3661"/>
                    </a:cubicBezTo>
                    <a:cubicBezTo>
                      <a:pt x="57670" y="3661"/>
                      <a:pt x="74305" y="2829"/>
                      <a:pt x="74305" y="1831"/>
                    </a:cubicBezTo>
                    <a:cubicBezTo>
                      <a:pt x="74305" y="805"/>
                      <a:pt x="57670" y="1"/>
                      <a:pt x="3715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1"/>
              <p:cNvSpPr/>
              <p:nvPr/>
            </p:nvSpPr>
            <p:spPr>
              <a:xfrm>
                <a:off x="6676350" y="2338150"/>
                <a:ext cx="1157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1941" extrusionOk="0">
                    <a:moveTo>
                      <a:pt x="0" y="0"/>
                    </a:moveTo>
                    <a:lnTo>
                      <a:pt x="1470" y="1941"/>
                    </a:lnTo>
                    <a:lnTo>
                      <a:pt x="4519" y="1941"/>
                    </a:lnTo>
                    <a:cubicBezTo>
                      <a:pt x="4131" y="1331"/>
                      <a:pt x="4159" y="555"/>
                      <a:pt x="463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1"/>
              <p:cNvSpPr/>
              <p:nvPr/>
            </p:nvSpPr>
            <p:spPr>
              <a:xfrm>
                <a:off x="6753275" y="2161400"/>
                <a:ext cx="1784175" cy="265500"/>
              </a:xfrm>
              <a:custGeom>
                <a:avLst/>
                <a:gdLst/>
                <a:ahLst/>
                <a:cxnLst/>
                <a:rect l="l" t="t" r="r" b="b"/>
                <a:pathLst>
                  <a:path w="71367" h="10620" extrusionOk="0">
                    <a:moveTo>
                      <a:pt x="3328" y="0"/>
                    </a:moveTo>
                    <a:cubicBezTo>
                      <a:pt x="777" y="0"/>
                      <a:pt x="1" y="1386"/>
                      <a:pt x="1" y="3133"/>
                    </a:cubicBezTo>
                    <a:lnTo>
                      <a:pt x="1" y="7514"/>
                    </a:lnTo>
                    <a:cubicBezTo>
                      <a:pt x="1" y="9233"/>
                      <a:pt x="777" y="10619"/>
                      <a:pt x="3328" y="10619"/>
                    </a:cubicBezTo>
                    <a:lnTo>
                      <a:pt x="67706" y="10619"/>
                    </a:lnTo>
                    <a:cubicBezTo>
                      <a:pt x="70285" y="10619"/>
                      <a:pt x="71366" y="9233"/>
                      <a:pt x="71366" y="7514"/>
                    </a:cubicBezTo>
                    <a:lnTo>
                      <a:pt x="71366" y="3133"/>
                    </a:lnTo>
                    <a:cubicBezTo>
                      <a:pt x="71366" y="1414"/>
                      <a:pt x="70285" y="0"/>
                      <a:pt x="67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6886350" y="1944450"/>
                <a:ext cx="1441775" cy="236375"/>
              </a:xfrm>
              <a:custGeom>
                <a:avLst/>
                <a:gdLst/>
                <a:ahLst/>
                <a:cxnLst/>
                <a:rect l="l" t="t" r="r" b="b"/>
                <a:pathLst>
                  <a:path w="57671" h="9455" extrusionOk="0">
                    <a:moveTo>
                      <a:pt x="10842" y="0"/>
                    </a:moveTo>
                    <a:cubicBezTo>
                      <a:pt x="8235" y="0"/>
                      <a:pt x="5962" y="1164"/>
                      <a:pt x="1" y="9454"/>
                    </a:cubicBezTo>
                    <a:lnTo>
                      <a:pt x="57670" y="8706"/>
                    </a:lnTo>
                    <a:cubicBezTo>
                      <a:pt x="57670" y="8706"/>
                      <a:pt x="48132" y="0"/>
                      <a:pt x="44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6968850" y="1970775"/>
                <a:ext cx="1289950" cy="192725"/>
              </a:xfrm>
              <a:custGeom>
                <a:avLst/>
                <a:gdLst/>
                <a:ahLst/>
                <a:cxnLst/>
                <a:rect l="l" t="t" r="r" b="b"/>
                <a:pathLst>
                  <a:path w="51598" h="7709" extrusionOk="0">
                    <a:moveTo>
                      <a:pt x="9510" y="1"/>
                    </a:moveTo>
                    <a:cubicBezTo>
                      <a:pt x="7126" y="1"/>
                      <a:pt x="4741" y="472"/>
                      <a:pt x="0" y="7708"/>
                    </a:cubicBezTo>
                    <a:lnTo>
                      <a:pt x="51598" y="7570"/>
                    </a:lnTo>
                    <a:cubicBezTo>
                      <a:pt x="51598" y="7570"/>
                      <a:pt x="42448" y="1"/>
                      <a:pt x="3995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7291850" y="1955525"/>
                <a:ext cx="36075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347" extrusionOk="0">
                    <a:moveTo>
                      <a:pt x="0" y="1"/>
                    </a:moveTo>
                    <a:lnTo>
                      <a:pt x="0" y="8346"/>
                    </a:lnTo>
                    <a:lnTo>
                      <a:pt x="1442" y="8346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>
                <a:off x="7591975" y="1955525"/>
                <a:ext cx="35375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8347" extrusionOk="0">
                    <a:moveTo>
                      <a:pt x="1" y="1"/>
                    </a:moveTo>
                    <a:lnTo>
                      <a:pt x="1" y="8346"/>
                    </a:lnTo>
                    <a:lnTo>
                      <a:pt x="1415" y="8346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7892100" y="1955525"/>
                <a:ext cx="35375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8347" extrusionOk="0">
                    <a:moveTo>
                      <a:pt x="1" y="1"/>
                    </a:moveTo>
                    <a:lnTo>
                      <a:pt x="1" y="8346"/>
                    </a:lnTo>
                    <a:lnTo>
                      <a:pt x="1415" y="8346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6753275" y="2223775"/>
                <a:ext cx="33300" cy="5132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2053" extrusionOk="0">
                    <a:moveTo>
                      <a:pt x="195" y="0"/>
                    </a:moveTo>
                    <a:lnTo>
                      <a:pt x="195" y="28"/>
                    </a:lnTo>
                    <a:cubicBezTo>
                      <a:pt x="167" y="14"/>
                      <a:pt x="139" y="7"/>
                      <a:pt x="112" y="7"/>
                    </a:cubicBezTo>
                    <a:cubicBezTo>
                      <a:pt x="84" y="7"/>
                      <a:pt x="56" y="14"/>
                      <a:pt x="28" y="28"/>
                    </a:cubicBezTo>
                    <a:cubicBezTo>
                      <a:pt x="1" y="222"/>
                      <a:pt x="1" y="416"/>
                      <a:pt x="1" y="610"/>
                    </a:cubicBezTo>
                    <a:lnTo>
                      <a:pt x="1" y="2024"/>
                    </a:lnTo>
                    <a:cubicBezTo>
                      <a:pt x="56" y="2052"/>
                      <a:pt x="139" y="2052"/>
                      <a:pt x="195" y="2052"/>
                    </a:cubicBezTo>
                    <a:cubicBezTo>
                      <a:pt x="1332" y="1858"/>
                      <a:pt x="1332" y="194"/>
                      <a:pt x="195" y="0"/>
                    </a:cubicBezTo>
                    <a:close/>
                  </a:path>
                </a:pathLst>
              </a:custGeom>
              <a:solidFill>
                <a:srgbClr val="ED32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8445576" y="2167974"/>
                <a:ext cx="866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218" extrusionOk="0">
                    <a:moveTo>
                      <a:pt x="0" y="1"/>
                    </a:moveTo>
                    <a:lnTo>
                      <a:pt x="0" y="250"/>
                    </a:lnTo>
                    <a:cubicBezTo>
                      <a:pt x="0" y="1886"/>
                      <a:pt x="1331" y="3217"/>
                      <a:pt x="2995" y="3217"/>
                    </a:cubicBezTo>
                    <a:cubicBezTo>
                      <a:pt x="3133" y="3217"/>
                      <a:pt x="3300" y="3217"/>
                      <a:pt x="3466" y="3189"/>
                    </a:cubicBezTo>
                    <a:lnTo>
                      <a:pt x="3466" y="3106"/>
                    </a:lnTo>
                    <a:cubicBezTo>
                      <a:pt x="3438" y="1443"/>
                      <a:pt x="2412" y="8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6885675" y="2325675"/>
                <a:ext cx="235675" cy="202275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8091" extrusionOk="0">
                    <a:moveTo>
                      <a:pt x="5407" y="0"/>
                    </a:moveTo>
                    <a:cubicBezTo>
                      <a:pt x="1802" y="0"/>
                      <a:pt x="0" y="4325"/>
                      <a:pt x="2523" y="6876"/>
                    </a:cubicBezTo>
                    <a:cubicBezTo>
                      <a:pt x="3354" y="7715"/>
                      <a:pt x="4375" y="8090"/>
                      <a:pt x="5374" y="8090"/>
                    </a:cubicBezTo>
                    <a:cubicBezTo>
                      <a:pt x="7446" y="8090"/>
                      <a:pt x="9427" y="6479"/>
                      <a:pt x="9427" y="4048"/>
                    </a:cubicBezTo>
                    <a:cubicBezTo>
                      <a:pt x="9427" y="1830"/>
                      <a:pt x="7625" y="0"/>
                      <a:pt x="54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6942700" y="2369325"/>
                <a:ext cx="1361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5446" h="4651" extrusionOk="0">
                    <a:moveTo>
                      <a:pt x="3092" y="1"/>
                    </a:moveTo>
                    <a:cubicBezTo>
                      <a:pt x="1035" y="1"/>
                      <a:pt x="1" y="2504"/>
                      <a:pt x="1462" y="3966"/>
                    </a:cubicBezTo>
                    <a:cubicBezTo>
                      <a:pt x="1935" y="4439"/>
                      <a:pt x="2518" y="4650"/>
                      <a:pt x="3089" y="4650"/>
                    </a:cubicBezTo>
                    <a:cubicBezTo>
                      <a:pt x="4292" y="4650"/>
                      <a:pt x="5446" y="3712"/>
                      <a:pt x="5427" y="2302"/>
                    </a:cubicBezTo>
                    <a:cubicBezTo>
                      <a:pt x="5427" y="1027"/>
                      <a:pt x="4401" y="1"/>
                      <a:pt x="3126" y="1"/>
                    </a:cubicBezTo>
                    <a:cubicBezTo>
                      <a:pt x="3114" y="1"/>
                      <a:pt x="3103" y="1"/>
                      <a:pt x="309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8116000" y="2325675"/>
                <a:ext cx="236375" cy="202475"/>
              </a:xfrm>
              <a:custGeom>
                <a:avLst/>
                <a:gdLst/>
                <a:ahLst/>
                <a:cxnLst/>
                <a:rect l="l" t="t" r="r" b="b"/>
                <a:pathLst>
                  <a:path w="9455" h="8099" extrusionOk="0">
                    <a:moveTo>
                      <a:pt x="5407" y="0"/>
                    </a:moveTo>
                    <a:cubicBezTo>
                      <a:pt x="1802" y="0"/>
                      <a:pt x="0" y="4325"/>
                      <a:pt x="2523" y="6904"/>
                    </a:cubicBezTo>
                    <a:cubicBezTo>
                      <a:pt x="3349" y="7729"/>
                      <a:pt x="4363" y="8099"/>
                      <a:pt x="5358" y="8099"/>
                    </a:cubicBezTo>
                    <a:cubicBezTo>
                      <a:pt x="7436" y="8099"/>
                      <a:pt x="9427" y="6486"/>
                      <a:pt x="9427" y="4048"/>
                    </a:cubicBezTo>
                    <a:cubicBezTo>
                      <a:pt x="9454" y="1830"/>
                      <a:pt x="7625" y="0"/>
                      <a:pt x="54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>
                <a:off x="8173025" y="2369325"/>
                <a:ext cx="13637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4651" extrusionOk="0">
                    <a:moveTo>
                      <a:pt x="3092" y="1"/>
                    </a:moveTo>
                    <a:cubicBezTo>
                      <a:pt x="1035" y="1"/>
                      <a:pt x="1" y="2504"/>
                      <a:pt x="1462" y="3966"/>
                    </a:cubicBezTo>
                    <a:cubicBezTo>
                      <a:pt x="1935" y="4439"/>
                      <a:pt x="2517" y="4650"/>
                      <a:pt x="3090" y="4650"/>
                    </a:cubicBezTo>
                    <a:cubicBezTo>
                      <a:pt x="4295" y="4650"/>
                      <a:pt x="5454" y="3712"/>
                      <a:pt x="5454" y="2302"/>
                    </a:cubicBezTo>
                    <a:cubicBezTo>
                      <a:pt x="5427" y="1027"/>
                      <a:pt x="4401" y="1"/>
                      <a:pt x="3126" y="1"/>
                    </a:cubicBezTo>
                    <a:cubicBezTo>
                      <a:pt x="3114" y="1"/>
                      <a:pt x="3103" y="1"/>
                      <a:pt x="309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629;p21">
            <a:extLst>
              <a:ext uri="{FF2B5EF4-FFF2-40B4-BE49-F238E27FC236}">
                <a16:creationId xmlns:a16="http://schemas.microsoft.com/office/drawing/2014/main" id="{D4BB97DF-D243-AE49-839E-202D9000F3A6}"/>
              </a:ext>
            </a:extLst>
          </p:cNvPr>
          <p:cNvGrpSpPr/>
          <p:nvPr/>
        </p:nvGrpSpPr>
        <p:grpSpPr>
          <a:xfrm>
            <a:off x="4734463" y="1383303"/>
            <a:ext cx="1940400" cy="3402047"/>
            <a:chOff x="4666375" y="1329928"/>
            <a:chExt cx="1940400" cy="3402047"/>
          </a:xfrm>
        </p:grpSpPr>
        <p:sp>
          <p:nvSpPr>
            <p:cNvPr id="102" name="Google Shape;630;p21">
              <a:extLst>
                <a:ext uri="{FF2B5EF4-FFF2-40B4-BE49-F238E27FC236}">
                  <a16:creationId xmlns:a16="http://schemas.microsoft.com/office/drawing/2014/main" id="{5D26889B-4D58-9741-85AD-E3F4A4D4C7FB}"/>
                </a:ext>
              </a:extLst>
            </p:cNvPr>
            <p:cNvSpPr/>
            <p:nvPr/>
          </p:nvSpPr>
          <p:spPr>
            <a:xfrm>
              <a:off x="4666375" y="1770375"/>
              <a:ext cx="1940400" cy="2961600"/>
            </a:xfrm>
            <a:prstGeom prst="roundRect">
              <a:avLst>
                <a:gd name="adj" fmla="val 6338"/>
              </a:avLst>
            </a:pr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31;p21">
              <a:extLst>
                <a:ext uri="{FF2B5EF4-FFF2-40B4-BE49-F238E27FC236}">
                  <a16:creationId xmlns:a16="http://schemas.microsoft.com/office/drawing/2014/main" id="{66E8F5E5-6FC8-BE4C-BF07-7F3800B030B7}"/>
                </a:ext>
              </a:extLst>
            </p:cNvPr>
            <p:cNvSpPr txBox="1"/>
            <p:nvPr/>
          </p:nvSpPr>
          <p:spPr>
            <a:xfrm>
              <a:off x="4674625" y="3811309"/>
              <a:ext cx="1923900" cy="8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632;p21">
              <a:extLst>
                <a:ext uri="{FF2B5EF4-FFF2-40B4-BE49-F238E27FC236}">
                  <a16:creationId xmlns:a16="http://schemas.microsoft.com/office/drawing/2014/main" id="{E83D666E-0CE4-8442-B4BA-D4729523BBC8}"/>
                </a:ext>
              </a:extLst>
            </p:cNvPr>
            <p:cNvSpPr txBox="1"/>
            <p:nvPr/>
          </p:nvSpPr>
          <p:spPr>
            <a:xfrm>
              <a:off x="4674625" y="2268953"/>
              <a:ext cx="192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Mean Squared Error</a:t>
              </a:r>
              <a:endParaRPr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5" name="Google Shape;633;p21">
              <a:extLst>
                <a:ext uri="{FF2B5EF4-FFF2-40B4-BE49-F238E27FC236}">
                  <a16:creationId xmlns:a16="http://schemas.microsoft.com/office/drawing/2014/main" id="{D5CF169C-0AC2-F549-BFD2-7E234CB357CD}"/>
                </a:ext>
              </a:extLst>
            </p:cNvPr>
            <p:cNvGrpSpPr/>
            <p:nvPr/>
          </p:nvGrpSpPr>
          <p:grpSpPr>
            <a:xfrm>
              <a:off x="5226053" y="2852231"/>
              <a:ext cx="821043" cy="821043"/>
              <a:chOff x="7698975" y="2932738"/>
              <a:chExt cx="638100" cy="638100"/>
            </a:xfrm>
          </p:grpSpPr>
          <p:sp>
            <p:nvSpPr>
              <p:cNvPr id="123" name="Google Shape;634;p21">
                <a:extLst>
                  <a:ext uri="{FF2B5EF4-FFF2-40B4-BE49-F238E27FC236}">
                    <a16:creationId xmlns:a16="http://schemas.microsoft.com/office/drawing/2014/main" id="{92114F70-C284-AF4D-93D1-019F2D060A5C}"/>
                  </a:ext>
                </a:extLst>
              </p:cNvPr>
              <p:cNvSpPr/>
              <p:nvPr/>
            </p:nvSpPr>
            <p:spPr>
              <a:xfrm>
                <a:off x="7735838" y="2969600"/>
                <a:ext cx="564375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2575" extrusionOk="0">
                    <a:moveTo>
                      <a:pt x="11288" y="0"/>
                    </a:moveTo>
                    <a:cubicBezTo>
                      <a:pt x="5049" y="0"/>
                      <a:pt x="1" y="5048"/>
                      <a:pt x="1" y="11287"/>
                    </a:cubicBezTo>
                    <a:cubicBezTo>
                      <a:pt x="1" y="17526"/>
                      <a:pt x="5049" y="22574"/>
                      <a:pt x="11288" y="22574"/>
                    </a:cubicBezTo>
                    <a:cubicBezTo>
                      <a:pt x="17527" y="22574"/>
                      <a:pt x="22575" y="17526"/>
                      <a:pt x="22575" y="11287"/>
                    </a:cubicBezTo>
                    <a:cubicBezTo>
                      <a:pt x="22575" y="5048"/>
                      <a:pt x="17527" y="0"/>
                      <a:pt x="1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2000" dirty="0">
                    <a:solidFill>
                      <a:schemeClr val="dk2"/>
                    </a:solidFill>
                    <a:latin typeface="Fira Sans Extra Condensed Medium"/>
                    <a:ea typeface="Fira Sans Extra Condensed"/>
                    <a:cs typeface="Fira Sans Extra Condensed"/>
                    <a:sym typeface="Fira Sans Extra Condensed Medium"/>
                  </a:rPr>
                  <a:t>5%</a:t>
                </a:r>
                <a:endParaRPr sz="1000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" name="Google Shape;635;p21">
                <a:extLst>
                  <a:ext uri="{FF2B5EF4-FFF2-40B4-BE49-F238E27FC236}">
                    <a16:creationId xmlns:a16="http://schemas.microsoft.com/office/drawing/2014/main" id="{5A38825D-BD07-6D4E-8E8A-FD764F3B274B}"/>
                  </a:ext>
                </a:extLst>
              </p:cNvPr>
              <p:cNvSpPr/>
              <p:nvPr/>
            </p:nvSpPr>
            <p:spPr>
              <a:xfrm>
                <a:off x="7698975" y="2932738"/>
                <a:ext cx="638100" cy="638100"/>
              </a:xfrm>
              <a:prstGeom prst="blockArc">
                <a:avLst>
                  <a:gd name="adj1" fmla="val 8302727"/>
                  <a:gd name="adj2" fmla="val 16229409"/>
                  <a:gd name="adj3" fmla="val 1198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636;p21">
              <a:extLst>
                <a:ext uri="{FF2B5EF4-FFF2-40B4-BE49-F238E27FC236}">
                  <a16:creationId xmlns:a16="http://schemas.microsoft.com/office/drawing/2014/main" id="{3B0E0D3C-626C-DE47-9FCC-DD20183E1DD0}"/>
                </a:ext>
              </a:extLst>
            </p:cNvPr>
            <p:cNvGrpSpPr/>
            <p:nvPr/>
          </p:nvGrpSpPr>
          <p:grpSpPr>
            <a:xfrm>
              <a:off x="4766675" y="1329928"/>
              <a:ext cx="1739800" cy="785350"/>
              <a:chOff x="2500225" y="1786400"/>
              <a:chExt cx="1739800" cy="785350"/>
            </a:xfrm>
          </p:grpSpPr>
          <p:sp>
            <p:nvSpPr>
              <p:cNvPr id="107" name="Google Shape;637;p21">
                <a:extLst>
                  <a:ext uri="{FF2B5EF4-FFF2-40B4-BE49-F238E27FC236}">
                    <a16:creationId xmlns:a16="http://schemas.microsoft.com/office/drawing/2014/main" id="{8029F306-A56F-EC49-B31C-47056F276EED}"/>
                  </a:ext>
                </a:extLst>
              </p:cNvPr>
              <p:cNvSpPr/>
              <p:nvPr/>
            </p:nvSpPr>
            <p:spPr>
              <a:xfrm>
                <a:off x="2603500" y="2480225"/>
                <a:ext cx="1572750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62910" h="3661" extrusionOk="0">
                    <a:moveTo>
                      <a:pt x="31469" y="1"/>
                    </a:moveTo>
                    <a:cubicBezTo>
                      <a:pt x="14085" y="1"/>
                      <a:pt x="0" y="805"/>
                      <a:pt x="0" y="1831"/>
                    </a:cubicBezTo>
                    <a:cubicBezTo>
                      <a:pt x="0" y="2829"/>
                      <a:pt x="14085" y="3661"/>
                      <a:pt x="31469" y="3661"/>
                    </a:cubicBezTo>
                    <a:cubicBezTo>
                      <a:pt x="48825" y="3661"/>
                      <a:pt x="62910" y="2829"/>
                      <a:pt x="62910" y="1831"/>
                    </a:cubicBezTo>
                    <a:cubicBezTo>
                      <a:pt x="62910" y="805"/>
                      <a:pt x="48825" y="1"/>
                      <a:pt x="3146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38;p21">
                <a:extLst>
                  <a:ext uri="{FF2B5EF4-FFF2-40B4-BE49-F238E27FC236}">
                    <a16:creationId xmlns:a16="http://schemas.microsoft.com/office/drawing/2014/main" id="{18C2C551-DA74-EA48-A11F-A6899D63DC6E}"/>
                  </a:ext>
                </a:extLst>
              </p:cNvPr>
              <p:cNvSpPr/>
              <p:nvPr/>
            </p:nvSpPr>
            <p:spPr>
              <a:xfrm>
                <a:off x="2500225" y="2302100"/>
                <a:ext cx="1469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2468" extrusionOk="0">
                    <a:moveTo>
                      <a:pt x="0" y="0"/>
                    </a:moveTo>
                    <a:lnTo>
                      <a:pt x="1830" y="2468"/>
                    </a:lnTo>
                    <a:lnTo>
                      <a:pt x="5767" y="2468"/>
                    </a:lnTo>
                    <a:cubicBezTo>
                      <a:pt x="5240" y="1692"/>
                      <a:pt x="5296" y="693"/>
                      <a:pt x="58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39;p21">
                <a:extLst>
                  <a:ext uri="{FF2B5EF4-FFF2-40B4-BE49-F238E27FC236}">
                    <a16:creationId xmlns:a16="http://schemas.microsoft.com/office/drawing/2014/main" id="{84162427-D2EC-5848-B707-55AA0F619536}"/>
                  </a:ext>
                </a:extLst>
              </p:cNvPr>
              <p:cNvSpPr/>
              <p:nvPr/>
            </p:nvSpPr>
            <p:spPr>
              <a:xfrm>
                <a:off x="2529325" y="2078200"/>
                <a:ext cx="1710700" cy="336900"/>
              </a:xfrm>
              <a:custGeom>
                <a:avLst/>
                <a:gdLst/>
                <a:ahLst/>
                <a:cxnLst/>
                <a:rect l="l" t="t" r="r" b="b"/>
                <a:pathLst>
                  <a:path w="68428" h="13476" extrusionOk="0">
                    <a:moveTo>
                      <a:pt x="6932" y="1"/>
                    </a:moveTo>
                    <a:cubicBezTo>
                      <a:pt x="3827" y="29"/>
                      <a:pt x="1" y="13476"/>
                      <a:pt x="3078" y="13476"/>
                    </a:cubicBezTo>
                    <a:lnTo>
                      <a:pt x="65655" y="13476"/>
                    </a:lnTo>
                    <a:cubicBezTo>
                      <a:pt x="68372" y="13476"/>
                      <a:pt x="68427" y="6128"/>
                      <a:pt x="65849" y="4465"/>
                    </a:cubicBezTo>
                    <a:cubicBezTo>
                      <a:pt x="63021" y="2663"/>
                      <a:pt x="55008" y="1"/>
                      <a:pt x="532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40;p21">
                <a:extLst>
                  <a:ext uri="{FF2B5EF4-FFF2-40B4-BE49-F238E27FC236}">
                    <a16:creationId xmlns:a16="http://schemas.microsoft.com/office/drawing/2014/main" id="{69EA66E7-9F7D-1849-8245-2A5741C43C67}"/>
                  </a:ext>
                </a:extLst>
              </p:cNvPr>
              <p:cNvSpPr/>
              <p:nvPr/>
            </p:nvSpPr>
            <p:spPr>
              <a:xfrm>
                <a:off x="2696375" y="1850850"/>
                <a:ext cx="1195700" cy="232225"/>
              </a:xfrm>
              <a:custGeom>
                <a:avLst/>
                <a:gdLst/>
                <a:ahLst/>
                <a:cxnLst/>
                <a:rect l="l" t="t" r="r" b="b"/>
                <a:pathLst>
                  <a:path w="47828" h="9289" extrusionOk="0">
                    <a:moveTo>
                      <a:pt x="8928" y="1"/>
                    </a:moveTo>
                    <a:cubicBezTo>
                      <a:pt x="6793" y="1"/>
                      <a:pt x="4936" y="611"/>
                      <a:pt x="1" y="9289"/>
                    </a:cubicBezTo>
                    <a:lnTo>
                      <a:pt x="47827" y="9289"/>
                    </a:lnTo>
                    <a:cubicBezTo>
                      <a:pt x="47827" y="9289"/>
                      <a:pt x="34824" y="1"/>
                      <a:pt x="319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41;p21">
                <a:extLst>
                  <a:ext uri="{FF2B5EF4-FFF2-40B4-BE49-F238E27FC236}">
                    <a16:creationId xmlns:a16="http://schemas.microsoft.com/office/drawing/2014/main" id="{49BB614A-175C-F94C-97A9-51B0D5BD709F}"/>
                  </a:ext>
                </a:extLst>
              </p:cNvPr>
              <p:cNvSpPr/>
              <p:nvPr/>
            </p:nvSpPr>
            <p:spPr>
              <a:xfrm>
                <a:off x="2764300" y="1891750"/>
                <a:ext cx="102380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40952" h="7570" extrusionOk="0">
                    <a:moveTo>
                      <a:pt x="7570" y="1"/>
                    </a:moveTo>
                    <a:cubicBezTo>
                      <a:pt x="5657" y="1"/>
                      <a:pt x="3771" y="472"/>
                      <a:pt x="1" y="7570"/>
                    </a:cubicBezTo>
                    <a:lnTo>
                      <a:pt x="40951" y="7431"/>
                    </a:lnTo>
                    <a:cubicBezTo>
                      <a:pt x="40951" y="7431"/>
                      <a:pt x="31192" y="1"/>
                      <a:pt x="292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42;p21">
                <a:extLst>
                  <a:ext uri="{FF2B5EF4-FFF2-40B4-BE49-F238E27FC236}">
                    <a16:creationId xmlns:a16="http://schemas.microsoft.com/office/drawing/2014/main" id="{17614CE5-CC65-7447-AFA7-E944F74B6B52}"/>
                  </a:ext>
                </a:extLst>
              </p:cNvPr>
              <p:cNvSpPr/>
              <p:nvPr/>
            </p:nvSpPr>
            <p:spPr>
              <a:xfrm>
                <a:off x="3135125" y="1862650"/>
                <a:ext cx="4925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8734" extrusionOk="0">
                    <a:moveTo>
                      <a:pt x="1" y="0"/>
                    </a:moveTo>
                    <a:lnTo>
                      <a:pt x="1" y="8734"/>
                    </a:lnTo>
                    <a:lnTo>
                      <a:pt x="1969" y="8734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43;p21">
                <a:extLst>
                  <a:ext uri="{FF2B5EF4-FFF2-40B4-BE49-F238E27FC236}">
                    <a16:creationId xmlns:a16="http://schemas.microsoft.com/office/drawing/2014/main" id="{19FF2447-61FB-FB44-A7B0-C4B4986F2E77}"/>
                  </a:ext>
                </a:extLst>
              </p:cNvPr>
              <p:cNvSpPr/>
              <p:nvPr/>
            </p:nvSpPr>
            <p:spPr>
              <a:xfrm>
                <a:off x="3356250" y="1824525"/>
                <a:ext cx="69325" cy="38150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526" extrusionOk="0">
                    <a:moveTo>
                      <a:pt x="0" y="0"/>
                    </a:moveTo>
                    <a:lnTo>
                      <a:pt x="0" y="1525"/>
                    </a:lnTo>
                    <a:lnTo>
                      <a:pt x="2773" y="1525"/>
                    </a:lnTo>
                    <a:lnTo>
                      <a:pt x="277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44;p21">
                <a:extLst>
                  <a:ext uri="{FF2B5EF4-FFF2-40B4-BE49-F238E27FC236}">
                    <a16:creationId xmlns:a16="http://schemas.microsoft.com/office/drawing/2014/main" id="{C6649AB1-CF85-6A4A-86C7-F17E33DEADC5}"/>
                  </a:ext>
                </a:extLst>
              </p:cNvPr>
              <p:cNvSpPr/>
              <p:nvPr/>
            </p:nvSpPr>
            <p:spPr>
              <a:xfrm>
                <a:off x="3332675" y="1786400"/>
                <a:ext cx="114400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1997" extrusionOk="0">
                    <a:moveTo>
                      <a:pt x="2302" y="0"/>
                    </a:moveTo>
                    <a:cubicBezTo>
                      <a:pt x="1026" y="0"/>
                      <a:pt x="1" y="444"/>
                      <a:pt x="1" y="999"/>
                    </a:cubicBezTo>
                    <a:cubicBezTo>
                      <a:pt x="1" y="1553"/>
                      <a:pt x="1026" y="1997"/>
                      <a:pt x="2302" y="1997"/>
                    </a:cubicBezTo>
                    <a:cubicBezTo>
                      <a:pt x="3549" y="1997"/>
                      <a:pt x="4575" y="1553"/>
                      <a:pt x="4575" y="999"/>
                    </a:cubicBezTo>
                    <a:cubicBezTo>
                      <a:pt x="4575" y="444"/>
                      <a:pt x="3549" y="0"/>
                      <a:pt x="2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45;p21">
                <a:extLst>
                  <a:ext uri="{FF2B5EF4-FFF2-40B4-BE49-F238E27FC236}">
                    <a16:creationId xmlns:a16="http://schemas.microsoft.com/office/drawing/2014/main" id="{383990C9-70CE-5C40-92B9-41C9F4A74E82}"/>
                  </a:ext>
                </a:extLst>
              </p:cNvPr>
              <p:cNvSpPr/>
              <p:nvPr/>
            </p:nvSpPr>
            <p:spPr>
              <a:xfrm>
                <a:off x="3089375" y="2078025"/>
                <a:ext cx="421475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11431" extrusionOk="0">
                    <a:moveTo>
                      <a:pt x="15180" y="1"/>
                    </a:moveTo>
                    <a:cubicBezTo>
                      <a:pt x="15154" y="1"/>
                      <a:pt x="15139" y="8"/>
                      <a:pt x="15139" y="8"/>
                    </a:cubicBezTo>
                    <a:lnTo>
                      <a:pt x="1969" y="8"/>
                    </a:lnTo>
                    <a:cubicBezTo>
                      <a:pt x="639" y="230"/>
                      <a:pt x="1" y="11431"/>
                      <a:pt x="1" y="11431"/>
                    </a:cubicBezTo>
                    <a:lnTo>
                      <a:pt x="16858" y="11431"/>
                    </a:lnTo>
                    <a:cubicBezTo>
                      <a:pt x="16559" y="559"/>
                      <a:pt x="15413" y="1"/>
                      <a:pt x="15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46;p21">
                <a:extLst>
                  <a:ext uri="{FF2B5EF4-FFF2-40B4-BE49-F238E27FC236}">
                    <a16:creationId xmlns:a16="http://schemas.microsoft.com/office/drawing/2014/main" id="{83E5CD2D-613B-3D4A-93A2-9476C581874C}"/>
                  </a:ext>
                </a:extLst>
              </p:cNvPr>
              <p:cNvSpPr/>
              <p:nvPr/>
            </p:nvSpPr>
            <p:spPr>
              <a:xfrm>
                <a:off x="3183150" y="2139200"/>
                <a:ext cx="223725" cy="160850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6434" extrusionOk="0">
                    <a:moveTo>
                      <a:pt x="4429" y="1"/>
                    </a:moveTo>
                    <a:cubicBezTo>
                      <a:pt x="4105" y="306"/>
                      <a:pt x="3736" y="407"/>
                      <a:pt x="3387" y="407"/>
                    </a:cubicBezTo>
                    <a:cubicBezTo>
                      <a:pt x="2688" y="407"/>
                      <a:pt x="2072" y="1"/>
                      <a:pt x="2072" y="1"/>
                    </a:cubicBezTo>
                    <a:lnTo>
                      <a:pt x="2072" y="1"/>
                    </a:lnTo>
                    <a:cubicBezTo>
                      <a:pt x="0" y="4974"/>
                      <a:pt x="4453" y="6423"/>
                      <a:pt x="4457" y="6433"/>
                    </a:cubicBezTo>
                    <a:lnTo>
                      <a:pt x="4457" y="6433"/>
                    </a:lnTo>
                    <a:cubicBezTo>
                      <a:pt x="8948" y="4520"/>
                      <a:pt x="6869" y="1"/>
                      <a:pt x="6869" y="1"/>
                    </a:cubicBezTo>
                    <a:lnTo>
                      <a:pt x="6869" y="1"/>
                    </a:lnTo>
                    <a:cubicBezTo>
                      <a:pt x="6314" y="287"/>
                      <a:pt x="5858" y="383"/>
                      <a:pt x="5497" y="383"/>
                    </a:cubicBezTo>
                    <a:cubicBezTo>
                      <a:pt x="4774" y="383"/>
                      <a:pt x="4429" y="1"/>
                      <a:pt x="4429" y="1"/>
                    </a:cubicBezTo>
                    <a:close/>
                    <a:moveTo>
                      <a:pt x="4457" y="6433"/>
                    </a:moveTo>
                    <a:lnTo>
                      <a:pt x="4457" y="6433"/>
                    </a:lnTo>
                    <a:cubicBezTo>
                      <a:pt x="4457" y="6433"/>
                      <a:pt x="4457" y="6433"/>
                      <a:pt x="4457" y="6433"/>
                    </a:cubicBezTo>
                    <a:cubicBezTo>
                      <a:pt x="4457" y="6433"/>
                      <a:pt x="4457" y="6433"/>
                      <a:pt x="4457" y="64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47;p21">
                <a:extLst>
                  <a:ext uri="{FF2B5EF4-FFF2-40B4-BE49-F238E27FC236}">
                    <a16:creationId xmlns:a16="http://schemas.microsoft.com/office/drawing/2014/main" id="{3FC4E1FF-8D25-4D47-AD9B-02421D29AAF9}"/>
                  </a:ext>
                </a:extLst>
              </p:cNvPr>
              <p:cNvSpPr/>
              <p:nvPr/>
            </p:nvSpPr>
            <p:spPr>
              <a:xfrm>
                <a:off x="4086977" y="2161923"/>
                <a:ext cx="11715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3744" extrusionOk="0">
                    <a:moveTo>
                      <a:pt x="250" y="0"/>
                    </a:moveTo>
                    <a:cubicBezTo>
                      <a:pt x="250" y="0"/>
                      <a:pt x="0" y="3383"/>
                      <a:pt x="4686" y="3743"/>
                    </a:cubicBezTo>
                    <a:cubicBezTo>
                      <a:pt x="4381" y="2745"/>
                      <a:pt x="3882" y="1913"/>
                      <a:pt x="3189" y="1470"/>
                    </a:cubicBezTo>
                    <a:cubicBezTo>
                      <a:pt x="2246" y="915"/>
                      <a:pt x="1248" y="416"/>
                      <a:pt x="2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48;p21">
                <a:extLst>
                  <a:ext uri="{FF2B5EF4-FFF2-40B4-BE49-F238E27FC236}">
                    <a16:creationId xmlns:a16="http://schemas.microsoft.com/office/drawing/2014/main" id="{C2D10F91-3A6E-8844-BFBC-E294829CF489}"/>
                  </a:ext>
                </a:extLst>
              </p:cNvPr>
              <p:cNvSpPr/>
              <p:nvPr/>
            </p:nvSpPr>
            <p:spPr>
              <a:xfrm>
                <a:off x="2608350" y="2124650"/>
                <a:ext cx="12340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4936" h="3384" extrusionOk="0">
                    <a:moveTo>
                      <a:pt x="1581" y="1"/>
                    </a:moveTo>
                    <a:cubicBezTo>
                      <a:pt x="943" y="1054"/>
                      <a:pt x="416" y="2191"/>
                      <a:pt x="0" y="3383"/>
                    </a:cubicBezTo>
                    <a:cubicBezTo>
                      <a:pt x="4936" y="2052"/>
                      <a:pt x="2801" y="583"/>
                      <a:pt x="1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49;p21">
                <a:extLst>
                  <a:ext uri="{FF2B5EF4-FFF2-40B4-BE49-F238E27FC236}">
                    <a16:creationId xmlns:a16="http://schemas.microsoft.com/office/drawing/2014/main" id="{019485DC-1F1E-2143-AE7F-B491B6C5EFFC}"/>
                  </a:ext>
                </a:extLst>
              </p:cNvPr>
              <p:cNvSpPr/>
              <p:nvPr/>
            </p:nvSpPr>
            <p:spPr>
              <a:xfrm>
                <a:off x="3634875" y="2230000"/>
                <a:ext cx="347300" cy="297450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1898" extrusionOk="0">
                    <a:moveTo>
                      <a:pt x="5934" y="1"/>
                    </a:moveTo>
                    <a:cubicBezTo>
                      <a:pt x="2663" y="1"/>
                      <a:pt x="1" y="2662"/>
                      <a:pt x="1" y="5934"/>
                    </a:cubicBezTo>
                    <a:cubicBezTo>
                      <a:pt x="1" y="9520"/>
                      <a:pt x="2937" y="11898"/>
                      <a:pt x="5995" y="11898"/>
                    </a:cubicBezTo>
                    <a:cubicBezTo>
                      <a:pt x="7454" y="11898"/>
                      <a:pt x="8940" y="11357"/>
                      <a:pt x="10148" y="10148"/>
                    </a:cubicBezTo>
                    <a:cubicBezTo>
                      <a:pt x="13891" y="6405"/>
                      <a:pt x="11230" y="1"/>
                      <a:pt x="59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50;p21">
                <a:extLst>
                  <a:ext uri="{FF2B5EF4-FFF2-40B4-BE49-F238E27FC236}">
                    <a16:creationId xmlns:a16="http://schemas.microsoft.com/office/drawing/2014/main" id="{EFF4D5F7-1C10-854F-90C4-14D10B0CE5CF}"/>
                  </a:ext>
                </a:extLst>
              </p:cNvPr>
              <p:cNvSpPr/>
              <p:nvPr/>
            </p:nvSpPr>
            <p:spPr>
              <a:xfrm>
                <a:off x="3697950" y="2293075"/>
                <a:ext cx="199650" cy="170950"/>
              </a:xfrm>
              <a:custGeom>
                <a:avLst/>
                <a:gdLst/>
                <a:ahLst/>
                <a:cxnLst/>
                <a:rect l="l" t="t" r="r" b="b"/>
                <a:pathLst>
                  <a:path w="7986" h="6838" extrusionOk="0">
                    <a:moveTo>
                      <a:pt x="3411" y="1"/>
                    </a:moveTo>
                    <a:cubicBezTo>
                      <a:pt x="1526" y="1"/>
                      <a:pt x="1" y="1526"/>
                      <a:pt x="1" y="3411"/>
                    </a:cubicBezTo>
                    <a:cubicBezTo>
                      <a:pt x="1" y="5473"/>
                      <a:pt x="1686" y="6837"/>
                      <a:pt x="3446" y="6837"/>
                    </a:cubicBezTo>
                    <a:cubicBezTo>
                      <a:pt x="4289" y="6837"/>
                      <a:pt x="5150" y="6524"/>
                      <a:pt x="5851" y="5823"/>
                    </a:cubicBezTo>
                    <a:cubicBezTo>
                      <a:pt x="7986" y="3688"/>
                      <a:pt x="6461" y="1"/>
                      <a:pt x="341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51;p21">
                <a:extLst>
                  <a:ext uri="{FF2B5EF4-FFF2-40B4-BE49-F238E27FC236}">
                    <a16:creationId xmlns:a16="http://schemas.microsoft.com/office/drawing/2014/main" id="{BF933993-5C81-794B-A868-5BA4F46C03EF}"/>
                  </a:ext>
                </a:extLst>
              </p:cNvPr>
              <p:cNvSpPr/>
              <p:nvPr/>
            </p:nvSpPr>
            <p:spPr>
              <a:xfrm>
                <a:off x="2740725" y="2230000"/>
                <a:ext cx="347300" cy="297450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1898" extrusionOk="0">
                    <a:moveTo>
                      <a:pt x="5962" y="1"/>
                    </a:moveTo>
                    <a:cubicBezTo>
                      <a:pt x="2663" y="1"/>
                      <a:pt x="1" y="2662"/>
                      <a:pt x="29" y="5934"/>
                    </a:cubicBezTo>
                    <a:cubicBezTo>
                      <a:pt x="29" y="9520"/>
                      <a:pt x="2952" y="11898"/>
                      <a:pt x="6002" y="11898"/>
                    </a:cubicBezTo>
                    <a:cubicBezTo>
                      <a:pt x="7457" y="11898"/>
                      <a:pt x="8940" y="11357"/>
                      <a:pt x="10149" y="10148"/>
                    </a:cubicBezTo>
                    <a:cubicBezTo>
                      <a:pt x="13891" y="6405"/>
                      <a:pt x="11230" y="1"/>
                      <a:pt x="596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52;p21">
                <a:extLst>
                  <a:ext uri="{FF2B5EF4-FFF2-40B4-BE49-F238E27FC236}">
                    <a16:creationId xmlns:a16="http://schemas.microsoft.com/office/drawing/2014/main" id="{DEB63D3B-01FD-7942-8AB6-3DB3BA6F004E}"/>
                  </a:ext>
                </a:extLst>
              </p:cNvPr>
              <p:cNvSpPr/>
              <p:nvPr/>
            </p:nvSpPr>
            <p:spPr>
              <a:xfrm>
                <a:off x="2803800" y="2293075"/>
                <a:ext cx="200350" cy="170950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6838" extrusionOk="0">
                    <a:moveTo>
                      <a:pt x="3439" y="1"/>
                    </a:moveTo>
                    <a:cubicBezTo>
                      <a:pt x="1554" y="1"/>
                      <a:pt x="1" y="1526"/>
                      <a:pt x="1" y="3411"/>
                    </a:cubicBezTo>
                    <a:cubicBezTo>
                      <a:pt x="1" y="5473"/>
                      <a:pt x="1686" y="6837"/>
                      <a:pt x="3446" y="6837"/>
                    </a:cubicBezTo>
                    <a:cubicBezTo>
                      <a:pt x="4290" y="6837"/>
                      <a:pt x="5150" y="6524"/>
                      <a:pt x="5851" y="5823"/>
                    </a:cubicBezTo>
                    <a:cubicBezTo>
                      <a:pt x="8014" y="3688"/>
                      <a:pt x="6489" y="1"/>
                      <a:pt x="343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4"/>
          <p:cNvSpPr/>
          <p:nvPr/>
        </p:nvSpPr>
        <p:spPr>
          <a:xfrm>
            <a:off x="4018664" y="1022283"/>
            <a:ext cx="232741" cy="166132"/>
          </a:xfrm>
          <a:custGeom>
            <a:avLst/>
            <a:gdLst/>
            <a:ahLst/>
            <a:cxnLst/>
            <a:rect l="l" t="t" r="r" b="b"/>
            <a:pathLst>
              <a:path w="8669" h="6188" extrusionOk="0">
                <a:moveTo>
                  <a:pt x="6500" y="1"/>
                </a:moveTo>
                <a:cubicBezTo>
                  <a:pt x="5530" y="1"/>
                  <a:pt x="4269" y="432"/>
                  <a:pt x="3072" y="1246"/>
                </a:cubicBezTo>
                <a:cubicBezTo>
                  <a:pt x="1060" y="2604"/>
                  <a:pt x="0" y="4544"/>
                  <a:pt x="691" y="5568"/>
                </a:cubicBezTo>
                <a:cubicBezTo>
                  <a:pt x="977" y="5986"/>
                  <a:pt x="1510" y="6187"/>
                  <a:pt x="2178" y="6187"/>
                </a:cubicBezTo>
                <a:cubicBezTo>
                  <a:pt x="3149" y="6187"/>
                  <a:pt x="4404" y="5761"/>
                  <a:pt x="5596" y="4949"/>
                </a:cubicBezTo>
                <a:cubicBezTo>
                  <a:pt x="7608" y="3580"/>
                  <a:pt x="8668" y="1639"/>
                  <a:pt x="7966" y="615"/>
                </a:cubicBezTo>
                <a:cubicBezTo>
                  <a:pt x="7686" y="201"/>
                  <a:pt x="7160" y="1"/>
                  <a:pt x="6500" y="1"/>
                </a:cubicBezTo>
                <a:close/>
              </a:path>
            </a:pathLst>
          </a:cu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34"/>
          <p:cNvSpPr txBox="1">
            <a:spLocks noGrp="1"/>
          </p:cNvSpPr>
          <p:nvPr>
            <p:ph type="title"/>
          </p:nvPr>
        </p:nvSpPr>
        <p:spPr>
          <a:xfrm>
            <a:off x="-85384" y="1630478"/>
            <a:ext cx="3787398" cy="1788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Thanks!</a:t>
            </a:r>
            <a:endParaRPr sz="4000" dirty="0"/>
          </a:p>
        </p:txBody>
      </p:sp>
      <p:grpSp>
        <p:nvGrpSpPr>
          <p:cNvPr id="1746" name="Google Shape;1746;p34"/>
          <p:cNvGrpSpPr/>
          <p:nvPr/>
        </p:nvGrpSpPr>
        <p:grpSpPr>
          <a:xfrm>
            <a:off x="3803739" y="1504409"/>
            <a:ext cx="4937148" cy="4644612"/>
            <a:chOff x="3803739" y="1504409"/>
            <a:chExt cx="4937148" cy="4644612"/>
          </a:xfrm>
        </p:grpSpPr>
        <p:grpSp>
          <p:nvGrpSpPr>
            <p:cNvPr id="1747" name="Google Shape;1747;p34"/>
            <p:cNvGrpSpPr/>
            <p:nvPr/>
          </p:nvGrpSpPr>
          <p:grpSpPr>
            <a:xfrm>
              <a:off x="3803739" y="1504409"/>
              <a:ext cx="4641219" cy="4644612"/>
              <a:chOff x="3803739" y="1504409"/>
              <a:chExt cx="4641219" cy="4644612"/>
            </a:xfrm>
          </p:grpSpPr>
          <p:sp>
            <p:nvSpPr>
              <p:cNvPr id="1748" name="Google Shape;1748;p34"/>
              <p:cNvSpPr/>
              <p:nvPr/>
            </p:nvSpPr>
            <p:spPr>
              <a:xfrm>
                <a:off x="3916458" y="1620521"/>
                <a:ext cx="4528500" cy="4528500"/>
              </a:xfrm>
              <a:prstGeom prst="arc">
                <a:avLst>
                  <a:gd name="adj1" fmla="val 10794863"/>
                  <a:gd name="adj2" fmla="val 16542396"/>
                </a:avLst>
              </a:prstGeom>
              <a:noFill/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4"/>
              <p:cNvSpPr/>
              <p:nvPr/>
            </p:nvSpPr>
            <p:spPr>
              <a:xfrm>
                <a:off x="3803739" y="3768357"/>
                <a:ext cx="232800" cy="2328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4"/>
              <p:cNvSpPr/>
              <p:nvPr/>
            </p:nvSpPr>
            <p:spPr>
              <a:xfrm>
                <a:off x="3973182" y="2903482"/>
                <a:ext cx="232800" cy="2328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4"/>
              <p:cNvSpPr/>
              <p:nvPr/>
            </p:nvSpPr>
            <p:spPr>
              <a:xfrm>
                <a:off x="4497967" y="2110668"/>
                <a:ext cx="232800" cy="2328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4"/>
              <p:cNvSpPr/>
              <p:nvPr/>
            </p:nvSpPr>
            <p:spPr>
              <a:xfrm>
                <a:off x="5302796" y="1630478"/>
                <a:ext cx="232800" cy="2328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4"/>
              <p:cNvSpPr/>
              <p:nvPr/>
            </p:nvSpPr>
            <p:spPr>
              <a:xfrm>
                <a:off x="6264469" y="1504409"/>
                <a:ext cx="232800" cy="2328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34"/>
            <p:cNvGrpSpPr/>
            <p:nvPr/>
          </p:nvGrpSpPr>
          <p:grpSpPr>
            <a:xfrm>
              <a:off x="4369037" y="2108182"/>
              <a:ext cx="4371850" cy="2354060"/>
              <a:chOff x="2250499" y="2258859"/>
              <a:chExt cx="4643001" cy="2500063"/>
            </a:xfrm>
          </p:grpSpPr>
          <p:sp>
            <p:nvSpPr>
              <p:cNvPr id="1755" name="Google Shape;1755;p34"/>
              <p:cNvSpPr/>
              <p:nvPr/>
            </p:nvSpPr>
            <p:spPr>
              <a:xfrm>
                <a:off x="3134126" y="2610903"/>
                <a:ext cx="852292" cy="564696"/>
              </a:xfrm>
              <a:custGeom>
                <a:avLst/>
                <a:gdLst/>
                <a:ahLst/>
                <a:cxnLst/>
                <a:rect l="l" t="t" r="r" b="b"/>
                <a:pathLst>
                  <a:path w="24860" h="16472" extrusionOk="0">
                    <a:moveTo>
                      <a:pt x="24860" y="0"/>
                    </a:moveTo>
                    <a:cubicBezTo>
                      <a:pt x="22674" y="763"/>
                      <a:pt x="20183" y="966"/>
                      <a:pt x="17895" y="1525"/>
                    </a:cubicBezTo>
                    <a:cubicBezTo>
                      <a:pt x="16624" y="1881"/>
                      <a:pt x="15353" y="2237"/>
                      <a:pt x="14133" y="2695"/>
                    </a:cubicBezTo>
                    <a:cubicBezTo>
                      <a:pt x="11541" y="6101"/>
                      <a:pt x="8999" y="9507"/>
                      <a:pt x="6559" y="13065"/>
                    </a:cubicBezTo>
                    <a:cubicBezTo>
                      <a:pt x="6526" y="13148"/>
                      <a:pt x="6461" y="13182"/>
                      <a:pt x="6393" y="13182"/>
                    </a:cubicBezTo>
                    <a:cubicBezTo>
                      <a:pt x="6252" y="13182"/>
                      <a:pt x="6100" y="13033"/>
                      <a:pt x="6203" y="12862"/>
                    </a:cubicBezTo>
                    <a:cubicBezTo>
                      <a:pt x="8186" y="9405"/>
                      <a:pt x="10422" y="6151"/>
                      <a:pt x="12964" y="3152"/>
                    </a:cubicBezTo>
                    <a:lnTo>
                      <a:pt x="12964" y="3152"/>
                    </a:lnTo>
                    <a:cubicBezTo>
                      <a:pt x="12354" y="3355"/>
                      <a:pt x="11693" y="3610"/>
                      <a:pt x="11083" y="3915"/>
                    </a:cubicBezTo>
                    <a:cubicBezTo>
                      <a:pt x="6610" y="5846"/>
                      <a:pt x="1" y="9913"/>
                      <a:pt x="2848" y="15709"/>
                    </a:cubicBezTo>
                    <a:cubicBezTo>
                      <a:pt x="6406" y="15861"/>
                      <a:pt x="9914" y="16471"/>
                      <a:pt x="13472" y="16471"/>
                    </a:cubicBezTo>
                    <a:cubicBezTo>
                      <a:pt x="17082" y="16471"/>
                      <a:pt x="20386" y="15556"/>
                      <a:pt x="23843" y="15353"/>
                    </a:cubicBezTo>
                    <a:cubicBezTo>
                      <a:pt x="24046" y="12658"/>
                      <a:pt x="24555" y="10066"/>
                      <a:pt x="24758" y="7473"/>
                    </a:cubicBezTo>
                    <a:cubicBezTo>
                      <a:pt x="24860" y="5643"/>
                      <a:pt x="24809" y="3864"/>
                      <a:pt x="24860" y="2034"/>
                    </a:cubicBezTo>
                    <a:lnTo>
                      <a:pt x="24860" y="2034"/>
                    </a:lnTo>
                    <a:cubicBezTo>
                      <a:pt x="23589" y="3915"/>
                      <a:pt x="22267" y="5694"/>
                      <a:pt x="20793" y="7422"/>
                    </a:cubicBezTo>
                    <a:cubicBezTo>
                      <a:pt x="19115" y="9710"/>
                      <a:pt x="17285" y="11845"/>
                      <a:pt x="15303" y="13828"/>
                    </a:cubicBezTo>
                    <a:cubicBezTo>
                      <a:pt x="15264" y="13866"/>
                      <a:pt x="15220" y="13882"/>
                      <a:pt x="15176" y="13882"/>
                    </a:cubicBezTo>
                    <a:cubicBezTo>
                      <a:pt x="15045" y="13882"/>
                      <a:pt x="14921" y="13739"/>
                      <a:pt x="14998" y="13624"/>
                    </a:cubicBezTo>
                    <a:cubicBezTo>
                      <a:pt x="16472" y="11540"/>
                      <a:pt x="18200" y="9659"/>
                      <a:pt x="19776" y="7677"/>
                    </a:cubicBezTo>
                    <a:cubicBezTo>
                      <a:pt x="21505" y="5541"/>
                      <a:pt x="23030" y="3152"/>
                      <a:pt x="24860" y="1068"/>
                    </a:cubicBezTo>
                    <a:cubicBezTo>
                      <a:pt x="24860" y="712"/>
                      <a:pt x="24860" y="356"/>
                      <a:pt x="248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4"/>
              <p:cNvSpPr/>
              <p:nvPr/>
            </p:nvSpPr>
            <p:spPr>
              <a:xfrm>
                <a:off x="2989484" y="4026037"/>
                <a:ext cx="179544" cy="188004"/>
              </a:xfrm>
              <a:custGeom>
                <a:avLst/>
                <a:gdLst/>
                <a:ahLst/>
                <a:cxnLst/>
                <a:rect l="l" t="t" r="r" b="b"/>
                <a:pathLst>
                  <a:path w="5237" h="5484" extrusionOk="0">
                    <a:moveTo>
                      <a:pt x="2288" y="0"/>
                    </a:moveTo>
                    <a:cubicBezTo>
                      <a:pt x="1119" y="407"/>
                      <a:pt x="356" y="1424"/>
                      <a:pt x="255" y="2644"/>
                    </a:cubicBezTo>
                    <a:cubicBezTo>
                      <a:pt x="153" y="3406"/>
                      <a:pt x="1" y="4220"/>
                      <a:pt x="509" y="4830"/>
                    </a:cubicBezTo>
                    <a:cubicBezTo>
                      <a:pt x="877" y="5239"/>
                      <a:pt x="1444" y="5484"/>
                      <a:pt x="2022" y="5484"/>
                    </a:cubicBezTo>
                    <a:cubicBezTo>
                      <a:pt x="2162" y="5484"/>
                      <a:pt x="2302" y="5469"/>
                      <a:pt x="2441" y="5440"/>
                    </a:cubicBezTo>
                    <a:cubicBezTo>
                      <a:pt x="3966" y="5389"/>
                      <a:pt x="5237" y="4067"/>
                      <a:pt x="5237" y="2542"/>
                    </a:cubicBezTo>
                    <a:cubicBezTo>
                      <a:pt x="5186" y="1017"/>
                      <a:pt x="3864" y="254"/>
                      <a:pt x="2491" y="51"/>
                    </a:cubicBezTo>
                    <a:cubicBezTo>
                      <a:pt x="2441" y="51"/>
                      <a:pt x="2339" y="51"/>
                      <a:pt x="2288" y="0"/>
                    </a:cubicBezTo>
                    <a:close/>
                  </a:path>
                </a:pathLst>
              </a:custGeom>
              <a:solidFill>
                <a:srgbClr val="CE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4"/>
              <p:cNvSpPr/>
              <p:nvPr/>
            </p:nvSpPr>
            <p:spPr>
              <a:xfrm>
                <a:off x="2316735" y="3285336"/>
                <a:ext cx="310267" cy="498463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14540" extrusionOk="0">
                    <a:moveTo>
                      <a:pt x="9050" y="1"/>
                    </a:moveTo>
                    <a:lnTo>
                      <a:pt x="9050" y="1"/>
                    </a:lnTo>
                    <a:cubicBezTo>
                      <a:pt x="8440" y="103"/>
                      <a:pt x="7880" y="255"/>
                      <a:pt x="7321" y="458"/>
                    </a:cubicBezTo>
                    <a:cubicBezTo>
                      <a:pt x="6660" y="713"/>
                      <a:pt x="6101" y="1018"/>
                      <a:pt x="5491" y="1323"/>
                    </a:cubicBezTo>
                    <a:cubicBezTo>
                      <a:pt x="4220" y="4474"/>
                      <a:pt x="1" y="12608"/>
                      <a:pt x="3763" y="14540"/>
                    </a:cubicBezTo>
                    <a:cubicBezTo>
                      <a:pt x="4373" y="13218"/>
                      <a:pt x="5034" y="11947"/>
                      <a:pt x="5847" y="10727"/>
                    </a:cubicBezTo>
                    <a:cubicBezTo>
                      <a:pt x="6355" y="7016"/>
                      <a:pt x="7423" y="3356"/>
                      <a:pt x="905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4"/>
              <p:cNvSpPr/>
              <p:nvPr/>
            </p:nvSpPr>
            <p:spPr>
              <a:xfrm>
                <a:off x="2773359" y="2485430"/>
                <a:ext cx="2537642" cy="1634746"/>
              </a:xfrm>
              <a:custGeom>
                <a:avLst/>
                <a:gdLst/>
                <a:ahLst/>
                <a:cxnLst/>
                <a:rect l="l" t="t" r="r" b="b"/>
                <a:pathLst>
                  <a:path w="74019" h="47685" extrusionOk="0">
                    <a:moveTo>
                      <a:pt x="50396" y="1126"/>
                    </a:moveTo>
                    <a:cubicBezTo>
                      <a:pt x="51592" y="1126"/>
                      <a:pt x="52780" y="1183"/>
                      <a:pt x="53938" y="1271"/>
                    </a:cubicBezTo>
                    <a:cubicBezTo>
                      <a:pt x="57954" y="1576"/>
                      <a:pt x="62733" y="2186"/>
                      <a:pt x="66139" y="4474"/>
                    </a:cubicBezTo>
                    <a:cubicBezTo>
                      <a:pt x="66189" y="4474"/>
                      <a:pt x="66189" y="4525"/>
                      <a:pt x="66240" y="4525"/>
                    </a:cubicBezTo>
                    <a:cubicBezTo>
                      <a:pt x="68833" y="5795"/>
                      <a:pt x="70104" y="10472"/>
                      <a:pt x="70968" y="12760"/>
                    </a:cubicBezTo>
                    <a:cubicBezTo>
                      <a:pt x="71578" y="14539"/>
                      <a:pt x="72900" y="18403"/>
                      <a:pt x="70816" y="19521"/>
                    </a:cubicBezTo>
                    <a:cubicBezTo>
                      <a:pt x="70816" y="19674"/>
                      <a:pt x="70714" y="19826"/>
                      <a:pt x="70561" y="19877"/>
                    </a:cubicBezTo>
                    <a:cubicBezTo>
                      <a:pt x="68270" y="20304"/>
                      <a:pt x="65880" y="20423"/>
                      <a:pt x="63473" y="20423"/>
                    </a:cubicBezTo>
                    <a:cubicBezTo>
                      <a:pt x="60434" y="20423"/>
                      <a:pt x="57369" y="20233"/>
                      <a:pt x="54446" y="20233"/>
                    </a:cubicBezTo>
                    <a:cubicBezTo>
                      <a:pt x="52587" y="20233"/>
                      <a:pt x="50537" y="20403"/>
                      <a:pt x="48499" y="20403"/>
                    </a:cubicBezTo>
                    <a:cubicBezTo>
                      <a:pt x="46080" y="20403"/>
                      <a:pt x="43678" y="20163"/>
                      <a:pt x="41636" y="19114"/>
                    </a:cubicBezTo>
                    <a:cubicBezTo>
                      <a:pt x="41432" y="19013"/>
                      <a:pt x="41280" y="18962"/>
                      <a:pt x="41127" y="18860"/>
                    </a:cubicBezTo>
                    <a:lnTo>
                      <a:pt x="40975" y="18708"/>
                    </a:lnTo>
                    <a:cubicBezTo>
                      <a:pt x="40924" y="18657"/>
                      <a:pt x="40873" y="18606"/>
                      <a:pt x="40873" y="18555"/>
                    </a:cubicBezTo>
                    <a:cubicBezTo>
                      <a:pt x="38789" y="16674"/>
                      <a:pt x="39501" y="11997"/>
                      <a:pt x="39501" y="9659"/>
                    </a:cubicBezTo>
                    <a:cubicBezTo>
                      <a:pt x="39551" y="6761"/>
                      <a:pt x="39806" y="1932"/>
                      <a:pt x="43669" y="1932"/>
                    </a:cubicBezTo>
                    <a:cubicBezTo>
                      <a:pt x="45833" y="1333"/>
                      <a:pt x="48128" y="1126"/>
                      <a:pt x="50396" y="1126"/>
                    </a:cubicBezTo>
                    <a:close/>
                    <a:moveTo>
                      <a:pt x="34021" y="2839"/>
                    </a:moveTo>
                    <a:cubicBezTo>
                      <a:pt x="34550" y="2839"/>
                      <a:pt x="35073" y="2873"/>
                      <a:pt x="35586" y="2949"/>
                    </a:cubicBezTo>
                    <a:lnTo>
                      <a:pt x="35688" y="2949"/>
                    </a:lnTo>
                    <a:cubicBezTo>
                      <a:pt x="35840" y="2949"/>
                      <a:pt x="35942" y="3050"/>
                      <a:pt x="35942" y="3152"/>
                    </a:cubicBezTo>
                    <a:cubicBezTo>
                      <a:pt x="37010" y="8439"/>
                      <a:pt x="36755" y="13878"/>
                      <a:pt x="35230" y="19064"/>
                    </a:cubicBezTo>
                    <a:lnTo>
                      <a:pt x="35230" y="19114"/>
                    </a:lnTo>
                    <a:cubicBezTo>
                      <a:pt x="35434" y="19318"/>
                      <a:pt x="35383" y="19623"/>
                      <a:pt x="35129" y="19724"/>
                    </a:cubicBezTo>
                    <a:cubicBezTo>
                      <a:pt x="31977" y="21097"/>
                      <a:pt x="28012" y="21250"/>
                      <a:pt x="24555" y="21351"/>
                    </a:cubicBezTo>
                    <a:cubicBezTo>
                      <a:pt x="23833" y="21371"/>
                      <a:pt x="23091" y="21385"/>
                      <a:pt x="22338" y="21385"/>
                    </a:cubicBezTo>
                    <a:cubicBezTo>
                      <a:pt x="19274" y="21385"/>
                      <a:pt x="16024" y="21151"/>
                      <a:pt x="13167" y="20131"/>
                    </a:cubicBezTo>
                    <a:cubicBezTo>
                      <a:pt x="13127" y="20145"/>
                      <a:pt x="13086" y="20151"/>
                      <a:pt x="13046" y="20151"/>
                    </a:cubicBezTo>
                    <a:cubicBezTo>
                      <a:pt x="12937" y="20151"/>
                      <a:pt x="12835" y="20104"/>
                      <a:pt x="12761" y="20030"/>
                    </a:cubicBezTo>
                    <a:cubicBezTo>
                      <a:pt x="8490" y="16573"/>
                      <a:pt x="13727" y="10625"/>
                      <a:pt x="16828" y="8541"/>
                    </a:cubicBezTo>
                    <a:cubicBezTo>
                      <a:pt x="19674" y="6761"/>
                      <a:pt x="22826" y="5389"/>
                      <a:pt x="26080" y="4423"/>
                    </a:cubicBezTo>
                    <a:cubicBezTo>
                      <a:pt x="28540" y="3702"/>
                      <a:pt x="31355" y="2839"/>
                      <a:pt x="34021" y="2839"/>
                    </a:cubicBezTo>
                    <a:close/>
                    <a:moveTo>
                      <a:pt x="43284" y="23077"/>
                    </a:moveTo>
                    <a:cubicBezTo>
                      <a:pt x="44157" y="23077"/>
                      <a:pt x="45051" y="23220"/>
                      <a:pt x="45906" y="23283"/>
                    </a:cubicBezTo>
                    <a:cubicBezTo>
                      <a:pt x="47126" y="23385"/>
                      <a:pt x="48905" y="23181"/>
                      <a:pt x="50024" y="23690"/>
                    </a:cubicBezTo>
                    <a:cubicBezTo>
                      <a:pt x="51498" y="24351"/>
                      <a:pt x="50634" y="25876"/>
                      <a:pt x="49464" y="26181"/>
                    </a:cubicBezTo>
                    <a:cubicBezTo>
                      <a:pt x="48532" y="26414"/>
                      <a:pt x="47579" y="26516"/>
                      <a:pt x="46631" y="26516"/>
                    </a:cubicBezTo>
                    <a:cubicBezTo>
                      <a:pt x="46132" y="26516"/>
                      <a:pt x="45635" y="26487"/>
                      <a:pt x="45143" y="26435"/>
                    </a:cubicBezTo>
                    <a:cubicBezTo>
                      <a:pt x="44076" y="26333"/>
                      <a:pt x="42297" y="26435"/>
                      <a:pt x="41483" y="25672"/>
                    </a:cubicBezTo>
                    <a:cubicBezTo>
                      <a:pt x="40822" y="25215"/>
                      <a:pt x="40771" y="24351"/>
                      <a:pt x="41381" y="23842"/>
                    </a:cubicBezTo>
                    <a:cubicBezTo>
                      <a:pt x="41331" y="23588"/>
                      <a:pt x="41483" y="23334"/>
                      <a:pt x="41737" y="23283"/>
                    </a:cubicBezTo>
                    <a:cubicBezTo>
                      <a:pt x="42236" y="23130"/>
                      <a:pt x="42756" y="23077"/>
                      <a:pt x="43284" y="23077"/>
                    </a:cubicBezTo>
                    <a:close/>
                    <a:moveTo>
                      <a:pt x="44505" y="39"/>
                    </a:moveTo>
                    <a:cubicBezTo>
                      <a:pt x="38379" y="39"/>
                      <a:pt x="32313" y="861"/>
                      <a:pt x="26436" y="2440"/>
                    </a:cubicBezTo>
                    <a:cubicBezTo>
                      <a:pt x="19827" y="4270"/>
                      <a:pt x="13777" y="7676"/>
                      <a:pt x="8846" y="12455"/>
                    </a:cubicBezTo>
                    <a:cubicBezTo>
                      <a:pt x="6610" y="14641"/>
                      <a:pt x="4678" y="17132"/>
                      <a:pt x="3102" y="19826"/>
                    </a:cubicBezTo>
                    <a:cubicBezTo>
                      <a:pt x="1678" y="22266"/>
                      <a:pt x="916" y="24808"/>
                      <a:pt x="1" y="27452"/>
                    </a:cubicBezTo>
                    <a:cubicBezTo>
                      <a:pt x="3206" y="25921"/>
                      <a:pt x="6682" y="25155"/>
                      <a:pt x="10216" y="25155"/>
                    </a:cubicBezTo>
                    <a:cubicBezTo>
                      <a:pt x="10437" y="25155"/>
                      <a:pt x="10658" y="25158"/>
                      <a:pt x="10880" y="25164"/>
                    </a:cubicBezTo>
                    <a:cubicBezTo>
                      <a:pt x="23640" y="25215"/>
                      <a:pt x="29689" y="36348"/>
                      <a:pt x="30655" y="47684"/>
                    </a:cubicBezTo>
                    <a:cubicBezTo>
                      <a:pt x="32180" y="47532"/>
                      <a:pt x="33705" y="47481"/>
                      <a:pt x="35230" y="47430"/>
                    </a:cubicBezTo>
                    <a:cubicBezTo>
                      <a:pt x="34671" y="41991"/>
                      <a:pt x="34925" y="36297"/>
                      <a:pt x="34925" y="30807"/>
                    </a:cubicBezTo>
                    <a:cubicBezTo>
                      <a:pt x="34925" y="27706"/>
                      <a:pt x="34925" y="23690"/>
                      <a:pt x="37620" y="21707"/>
                    </a:cubicBezTo>
                    <a:cubicBezTo>
                      <a:pt x="37365" y="15403"/>
                      <a:pt x="38077" y="9100"/>
                      <a:pt x="38331" y="2847"/>
                    </a:cubicBezTo>
                    <a:cubicBezTo>
                      <a:pt x="38331" y="2745"/>
                      <a:pt x="38420" y="2694"/>
                      <a:pt x="38509" y="2694"/>
                    </a:cubicBezTo>
                    <a:cubicBezTo>
                      <a:pt x="38598" y="2694"/>
                      <a:pt x="38687" y="2745"/>
                      <a:pt x="38687" y="2847"/>
                    </a:cubicBezTo>
                    <a:cubicBezTo>
                      <a:pt x="38687" y="9100"/>
                      <a:pt x="39043" y="15403"/>
                      <a:pt x="38535" y="21605"/>
                    </a:cubicBezTo>
                    <a:cubicBezTo>
                      <a:pt x="38535" y="21707"/>
                      <a:pt x="38535" y="21758"/>
                      <a:pt x="38484" y="21860"/>
                    </a:cubicBezTo>
                    <a:cubicBezTo>
                      <a:pt x="35942" y="25876"/>
                      <a:pt x="36145" y="29688"/>
                      <a:pt x="36145" y="34264"/>
                    </a:cubicBezTo>
                    <a:cubicBezTo>
                      <a:pt x="36145" y="38585"/>
                      <a:pt x="36450" y="43058"/>
                      <a:pt x="36094" y="47430"/>
                    </a:cubicBezTo>
                    <a:cubicBezTo>
                      <a:pt x="37450" y="47396"/>
                      <a:pt x="38811" y="47385"/>
                      <a:pt x="40175" y="47385"/>
                    </a:cubicBezTo>
                    <a:cubicBezTo>
                      <a:pt x="42901" y="47385"/>
                      <a:pt x="45635" y="47430"/>
                      <a:pt x="48346" y="47430"/>
                    </a:cubicBezTo>
                    <a:lnTo>
                      <a:pt x="66545" y="47379"/>
                    </a:lnTo>
                    <a:cubicBezTo>
                      <a:pt x="66800" y="42143"/>
                      <a:pt x="68884" y="37212"/>
                      <a:pt x="72442" y="33399"/>
                    </a:cubicBezTo>
                    <a:cubicBezTo>
                      <a:pt x="71680" y="31925"/>
                      <a:pt x="71476" y="30146"/>
                      <a:pt x="71121" y="28519"/>
                    </a:cubicBezTo>
                    <a:cubicBezTo>
                      <a:pt x="70663" y="26842"/>
                      <a:pt x="70409" y="25113"/>
                      <a:pt x="70358" y="23334"/>
                    </a:cubicBezTo>
                    <a:cubicBezTo>
                      <a:pt x="70358" y="23232"/>
                      <a:pt x="70409" y="23131"/>
                      <a:pt x="70511" y="23080"/>
                    </a:cubicBezTo>
                    <a:cubicBezTo>
                      <a:pt x="71019" y="22470"/>
                      <a:pt x="71578" y="21910"/>
                      <a:pt x="72188" y="21402"/>
                    </a:cubicBezTo>
                    <a:cubicBezTo>
                      <a:pt x="72849" y="20690"/>
                      <a:pt x="73357" y="19877"/>
                      <a:pt x="74018" y="19165"/>
                    </a:cubicBezTo>
                    <a:cubicBezTo>
                      <a:pt x="73103" y="16979"/>
                      <a:pt x="72595" y="14590"/>
                      <a:pt x="71832" y="12302"/>
                    </a:cubicBezTo>
                    <a:cubicBezTo>
                      <a:pt x="70866" y="9608"/>
                      <a:pt x="69596" y="7066"/>
                      <a:pt x="68680" y="4321"/>
                    </a:cubicBezTo>
                    <a:cubicBezTo>
                      <a:pt x="62936" y="0"/>
                      <a:pt x="54345" y="254"/>
                      <a:pt x="47431" y="102"/>
                    </a:cubicBezTo>
                    <a:cubicBezTo>
                      <a:pt x="46454" y="60"/>
                      <a:pt x="45479" y="39"/>
                      <a:pt x="44505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4"/>
              <p:cNvSpPr/>
              <p:nvPr/>
            </p:nvSpPr>
            <p:spPr>
              <a:xfrm>
                <a:off x="3629114" y="3578141"/>
                <a:ext cx="352093" cy="540287"/>
              </a:xfrm>
              <a:custGeom>
                <a:avLst/>
                <a:gdLst/>
                <a:ahLst/>
                <a:cxnLst/>
                <a:rect l="l" t="t" r="r" b="b"/>
                <a:pathLst>
                  <a:path w="10270" h="157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356" y="4220"/>
                      <a:pt x="5237" y="9964"/>
                      <a:pt x="5694" y="15759"/>
                    </a:cubicBezTo>
                    <a:cubicBezTo>
                      <a:pt x="7219" y="15658"/>
                      <a:pt x="8744" y="15556"/>
                      <a:pt x="10269" y="15556"/>
                    </a:cubicBezTo>
                    <a:cubicBezTo>
                      <a:pt x="9913" y="11388"/>
                      <a:pt x="9812" y="7219"/>
                      <a:pt x="9964" y="3101"/>
                    </a:cubicBezTo>
                    <a:lnTo>
                      <a:pt x="9964" y="3101"/>
                    </a:lnTo>
                    <a:cubicBezTo>
                      <a:pt x="9414" y="3431"/>
                      <a:pt x="8732" y="3563"/>
                      <a:pt x="8005" y="3563"/>
                    </a:cubicBezTo>
                    <a:cubicBezTo>
                      <a:pt x="6718" y="3563"/>
                      <a:pt x="5292" y="3150"/>
                      <a:pt x="4220" y="2695"/>
                    </a:cubicBezTo>
                    <a:cubicBezTo>
                      <a:pt x="2746" y="2085"/>
                      <a:pt x="1322" y="1220"/>
                      <a:pt x="153" y="153"/>
                    </a:cubicBezTo>
                    <a:cubicBezTo>
                      <a:pt x="102" y="102"/>
                      <a:pt x="51" y="51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4"/>
              <p:cNvSpPr/>
              <p:nvPr/>
            </p:nvSpPr>
            <p:spPr>
              <a:xfrm>
                <a:off x="4010794" y="3520615"/>
                <a:ext cx="1246177" cy="591196"/>
              </a:xfrm>
              <a:custGeom>
                <a:avLst/>
                <a:gdLst/>
                <a:ahLst/>
                <a:cxnLst/>
                <a:rect l="l" t="t" r="r" b="b"/>
                <a:pathLst>
                  <a:path w="36349" h="17245" extrusionOk="0">
                    <a:moveTo>
                      <a:pt x="35382" y="1"/>
                    </a:moveTo>
                    <a:cubicBezTo>
                      <a:pt x="33451" y="1627"/>
                      <a:pt x="31621" y="3458"/>
                      <a:pt x="30045" y="5440"/>
                    </a:cubicBezTo>
                    <a:cubicBezTo>
                      <a:pt x="27147" y="8795"/>
                      <a:pt x="23995" y="12303"/>
                      <a:pt x="19623" y="13726"/>
                    </a:cubicBezTo>
                    <a:cubicBezTo>
                      <a:pt x="17823" y="14256"/>
                      <a:pt x="15969" y="14521"/>
                      <a:pt x="14118" y="14521"/>
                    </a:cubicBezTo>
                    <a:cubicBezTo>
                      <a:pt x="11527" y="14521"/>
                      <a:pt x="8939" y="14002"/>
                      <a:pt x="6508" y="12964"/>
                    </a:cubicBezTo>
                    <a:cubicBezTo>
                      <a:pt x="4576" y="12252"/>
                      <a:pt x="2898" y="10930"/>
                      <a:pt x="1729" y="9253"/>
                    </a:cubicBezTo>
                    <a:cubicBezTo>
                      <a:pt x="1068" y="8236"/>
                      <a:pt x="509" y="7169"/>
                      <a:pt x="102" y="6101"/>
                    </a:cubicBezTo>
                    <a:lnTo>
                      <a:pt x="102" y="6101"/>
                    </a:lnTo>
                    <a:cubicBezTo>
                      <a:pt x="153" y="9812"/>
                      <a:pt x="306" y="13574"/>
                      <a:pt x="0" y="17234"/>
                    </a:cubicBezTo>
                    <a:cubicBezTo>
                      <a:pt x="1064" y="17208"/>
                      <a:pt x="2132" y="17198"/>
                      <a:pt x="3201" y="17198"/>
                    </a:cubicBezTo>
                    <a:cubicBezTo>
                      <a:pt x="5603" y="17198"/>
                      <a:pt x="8014" y="17245"/>
                      <a:pt x="10413" y="17245"/>
                    </a:cubicBezTo>
                    <a:cubicBezTo>
                      <a:pt x="11027" y="17245"/>
                      <a:pt x="11640" y="17242"/>
                      <a:pt x="12252" y="17234"/>
                    </a:cubicBezTo>
                    <a:lnTo>
                      <a:pt x="30451" y="17183"/>
                    </a:lnTo>
                    <a:cubicBezTo>
                      <a:pt x="30706" y="11998"/>
                      <a:pt x="32790" y="7016"/>
                      <a:pt x="36348" y="3203"/>
                    </a:cubicBezTo>
                    <a:cubicBezTo>
                      <a:pt x="35891" y="2187"/>
                      <a:pt x="35535" y="1119"/>
                      <a:pt x="35382" y="1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4"/>
              <p:cNvSpPr/>
              <p:nvPr/>
            </p:nvSpPr>
            <p:spPr>
              <a:xfrm>
                <a:off x="2492782" y="3701865"/>
                <a:ext cx="1131121" cy="955068"/>
              </a:xfrm>
              <a:custGeom>
                <a:avLst/>
                <a:gdLst/>
                <a:ahLst/>
                <a:cxnLst/>
                <a:rect l="l" t="t" r="r" b="b"/>
                <a:pathLst>
                  <a:path w="32993" h="27859" extrusionOk="0">
                    <a:moveTo>
                      <a:pt x="18161" y="4125"/>
                    </a:moveTo>
                    <a:cubicBezTo>
                      <a:pt x="21466" y="4125"/>
                      <a:pt x="24576" y="5968"/>
                      <a:pt x="25774" y="9354"/>
                    </a:cubicBezTo>
                    <a:cubicBezTo>
                      <a:pt x="27452" y="14133"/>
                      <a:pt x="24656" y="19267"/>
                      <a:pt x="19775" y="20488"/>
                    </a:cubicBezTo>
                    <a:cubicBezTo>
                      <a:pt x="19178" y="20613"/>
                      <a:pt x="18582" y="20674"/>
                      <a:pt x="17996" y="20674"/>
                    </a:cubicBezTo>
                    <a:cubicBezTo>
                      <a:pt x="13850" y="20674"/>
                      <a:pt x="10187" y="17647"/>
                      <a:pt x="9608" y="13371"/>
                    </a:cubicBezTo>
                    <a:cubicBezTo>
                      <a:pt x="8947" y="9202"/>
                      <a:pt x="11743" y="5288"/>
                      <a:pt x="15861" y="4423"/>
                    </a:cubicBezTo>
                    <a:cubicBezTo>
                      <a:pt x="16624" y="4223"/>
                      <a:pt x="17398" y="4125"/>
                      <a:pt x="18161" y="4125"/>
                    </a:cubicBezTo>
                    <a:close/>
                    <a:moveTo>
                      <a:pt x="17288" y="0"/>
                    </a:moveTo>
                    <a:cubicBezTo>
                      <a:pt x="10482" y="0"/>
                      <a:pt x="6145" y="5267"/>
                      <a:pt x="4880" y="11490"/>
                    </a:cubicBezTo>
                    <a:cubicBezTo>
                      <a:pt x="4982" y="11591"/>
                      <a:pt x="5033" y="11693"/>
                      <a:pt x="4982" y="11845"/>
                    </a:cubicBezTo>
                    <a:cubicBezTo>
                      <a:pt x="4372" y="13777"/>
                      <a:pt x="2186" y="14997"/>
                      <a:pt x="0" y="15302"/>
                    </a:cubicBezTo>
                    <a:cubicBezTo>
                      <a:pt x="966" y="19217"/>
                      <a:pt x="2491" y="22318"/>
                      <a:pt x="5897" y="24656"/>
                    </a:cubicBezTo>
                    <a:cubicBezTo>
                      <a:pt x="8998" y="26690"/>
                      <a:pt x="12608" y="27757"/>
                      <a:pt x="16319" y="27859"/>
                    </a:cubicBezTo>
                    <a:lnTo>
                      <a:pt x="17590" y="27859"/>
                    </a:lnTo>
                    <a:cubicBezTo>
                      <a:pt x="25113" y="27706"/>
                      <a:pt x="31722" y="23233"/>
                      <a:pt x="32993" y="15556"/>
                    </a:cubicBezTo>
                    <a:lnTo>
                      <a:pt x="32993" y="15506"/>
                    </a:lnTo>
                    <a:cubicBezTo>
                      <a:pt x="31925" y="15048"/>
                      <a:pt x="30349" y="14133"/>
                      <a:pt x="29994" y="12964"/>
                    </a:cubicBezTo>
                    <a:cubicBezTo>
                      <a:pt x="29943" y="12913"/>
                      <a:pt x="29943" y="12862"/>
                      <a:pt x="29892" y="12760"/>
                    </a:cubicBezTo>
                    <a:cubicBezTo>
                      <a:pt x="28977" y="5999"/>
                      <a:pt x="24961" y="51"/>
                      <a:pt x="17386" y="1"/>
                    </a:cubicBezTo>
                    <a:cubicBezTo>
                      <a:pt x="17353" y="0"/>
                      <a:pt x="17321" y="0"/>
                      <a:pt x="1728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4"/>
              <p:cNvSpPr/>
              <p:nvPr/>
            </p:nvSpPr>
            <p:spPr>
              <a:xfrm>
                <a:off x="4153722" y="2570313"/>
                <a:ext cx="1085798" cy="569153"/>
              </a:xfrm>
              <a:custGeom>
                <a:avLst/>
                <a:gdLst/>
                <a:ahLst/>
                <a:cxnLst/>
                <a:rect l="l" t="t" r="r" b="b"/>
                <a:pathLst>
                  <a:path w="31671" h="16602" extrusionOk="0">
                    <a:moveTo>
                      <a:pt x="11001" y="1"/>
                    </a:moveTo>
                    <a:cubicBezTo>
                      <a:pt x="8114" y="1"/>
                      <a:pt x="5226" y="386"/>
                      <a:pt x="2339" y="523"/>
                    </a:cubicBezTo>
                    <a:cubicBezTo>
                      <a:pt x="0" y="2150"/>
                      <a:pt x="458" y="5607"/>
                      <a:pt x="508" y="8251"/>
                    </a:cubicBezTo>
                    <a:cubicBezTo>
                      <a:pt x="458" y="10741"/>
                      <a:pt x="51" y="14249"/>
                      <a:pt x="2237" y="15876"/>
                    </a:cubicBezTo>
                    <a:cubicBezTo>
                      <a:pt x="4774" y="16427"/>
                      <a:pt x="7361" y="16602"/>
                      <a:pt x="9972" y="16602"/>
                    </a:cubicBezTo>
                    <a:cubicBezTo>
                      <a:pt x="14493" y="16602"/>
                      <a:pt x="19084" y="16078"/>
                      <a:pt x="23612" y="16078"/>
                    </a:cubicBezTo>
                    <a:cubicBezTo>
                      <a:pt x="25637" y="16078"/>
                      <a:pt x="27650" y="16183"/>
                      <a:pt x="29638" y="16486"/>
                    </a:cubicBezTo>
                    <a:cubicBezTo>
                      <a:pt x="31671" y="14554"/>
                      <a:pt x="28875" y="9521"/>
                      <a:pt x="28062" y="7742"/>
                    </a:cubicBezTo>
                    <a:cubicBezTo>
                      <a:pt x="27299" y="5963"/>
                      <a:pt x="26537" y="3269"/>
                      <a:pt x="24656" y="2404"/>
                    </a:cubicBezTo>
                    <a:cubicBezTo>
                      <a:pt x="23639" y="2201"/>
                      <a:pt x="22622" y="1947"/>
                      <a:pt x="21605" y="1693"/>
                    </a:cubicBezTo>
                    <a:cubicBezTo>
                      <a:pt x="18606" y="6268"/>
                      <a:pt x="15353" y="10589"/>
                      <a:pt x="11845" y="14758"/>
                    </a:cubicBezTo>
                    <a:cubicBezTo>
                      <a:pt x="11808" y="14795"/>
                      <a:pt x="11761" y="14811"/>
                      <a:pt x="11715" y="14811"/>
                    </a:cubicBezTo>
                    <a:cubicBezTo>
                      <a:pt x="11571" y="14811"/>
                      <a:pt x="11425" y="14657"/>
                      <a:pt x="11540" y="14503"/>
                    </a:cubicBezTo>
                    <a:cubicBezTo>
                      <a:pt x="14387" y="9979"/>
                      <a:pt x="17539" y="5658"/>
                      <a:pt x="20894" y="1540"/>
                    </a:cubicBezTo>
                    <a:cubicBezTo>
                      <a:pt x="18352" y="778"/>
                      <a:pt x="15759" y="320"/>
                      <a:pt x="13167" y="66"/>
                    </a:cubicBezTo>
                    <a:lnTo>
                      <a:pt x="12709" y="66"/>
                    </a:lnTo>
                    <a:cubicBezTo>
                      <a:pt x="11387" y="2354"/>
                      <a:pt x="9710" y="4489"/>
                      <a:pt x="8185" y="6725"/>
                    </a:cubicBezTo>
                    <a:cubicBezTo>
                      <a:pt x="6812" y="8861"/>
                      <a:pt x="5338" y="10894"/>
                      <a:pt x="3762" y="12927"/>
                    </a:cubicBezTo>
                    <a:cubicBezTo>
                      <a:pt x="3725" y="12965"/>
                      <a:pt x="3678" y="12981"/>
                      <a:pt x="3632" y="12981"/>
                    </a:cubicBezTo>
                    <a:cubicBezTo>
                      <a:pt x="3488" y="12981"/>
                      <a:pt x="3342" y="12827"/>
                      <a:pt x="3457" y="12673"/>
                    </a:cubicBezTo>
                    <a:cubicBezTo>
                      <a:pt x="4880" y="10182"/>
                      <a:pt x="6456" y="7793"/>
                      <a:pt x="8134" y="5505"/>
                    </a:cubicBezTo>
                    <a:cubicBezTo>
                      <a:pt x="9405" y="3675"/>
                      <a:pt x="10625" y="1744"/>
                      <a:pt x="11947" y="15"/>
                    </a:cubicBezTo>
                    <a:cubicBezTo>
                      <a:pt x="11631" y="5"/>
                      <a:pt x="11316" y="1"/>
                      <a:pt x="110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4"/>
              <p:cNvSpPr/>
              <p:nvPr/>
            </p:nvSpPr>
            <p:spPr>
              <a:xfrm>
                <a:off x="2822179" y="3865151"/>
                <a:ext cx="562972" cy="504497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4716" extrusionOk="0">
                    <a:moveTo>
                      <a:pt x="7345" y="3771"/>
                    </a:moveTo>
                    <a:cubicBezTo>
                      <a:pt x="7568" y="3771"/>
                      <a:pt x="7798" y="3806"/>
                      <a:pt x="8032" y="3880"/>
                    </a:cubicBezTo>
                    <a:cubicBezTo>
                      <a:pt x="8102" y="3874"/>
                      <a:pt x="8172" y="3871"/>
                      <a:pt x="8241" y="3871"/>
                    </a:cubicBezTo>
                    <a:cubicBezTo>
                      <a:pt x="9977" y="3871"/>
                      <a:pt x="11388" y="5676"/>
                      <a:pt x="11388" y="7387"/>
                    </a:cubicBezTo>
                    <a:cubicBezTo>
                      <a:pt x="11289" y="9662"/>
                      <a:pt x="9410" y="11408"/>
                      <a:pt x="7202" y="11408"/>
                    </a:cubicBezTo>
                    <a:cubicBezTo>
                      <a:pt x="7140" y="11408"/>
                      <a:pt x="7078" y="11406"/>
                      <a:pt x="7016" y="11403"/>
                    </a:cubicBezTo>
                    <a:cubicBezTo>
                      <a:pt x="6962" y="11406"/>
                      <a:pt x="6908" y="11408"/>
                      <a:pt x="6854" y="11408"/>
                    </a:cubicBezTo>
                    <a:cubicBezTo>
                      <a:pt x="5943" y="11408"/>
                      <a:pt x="5047" y="11005"/>
                      <a:pt x="4423" y="10285"/>
                    </a:cubicBezTo>
                    <a:cubicBezTo>
                      <a:pt x="3813" y="9421"/>
                      <a:pt x="3965" y="8099"/>
                      <a:pt x="4169" y="7082"/>
                    </a:cubicBezTo>
                    <a:cubicBezTo>
                      <a:pt x="4481" y="5564"/>
                      <a:pt x="5735" y="3771"/>
                      <a:pt x="7345" y="3771"/>
                    </a:cubicBezTo>
                    <a:close/>
                    <a:moveTo>
                      <a:pt x="7535" y="1"/>
                    </a:moveTo>
                    <a:cubicBezTo>
                      <a:pt x="7362" y="1"/>
                      <a:pt x="7189" y="6"/>
                      <a:pt x="7016" y="16"/>
                    </a:cubicBezTo>
                    <a:cubicBezTo>
                      <a:pt x="3152" y="1236"/>
                      <a:pt x="0" y="4896"/>
                      <a:pt x="1068" y="9167"/>
                    </a:cubicBezTo>
                    <a:cubicBezTo>
                      <a:pt x="1847" y="12458"/>
                      <a:pt x="4803" y="14716"/>
                      <a:pt x="8081" y="14716"/>
                    </a:cubicBezTo>
                    <a:cubicBezTo>
                      <a:pt x="8652" y="14716"/>
                      <a:pt x="9232" y="14648"/>
                      <a:pt x="9812" y="14504"/>
                    </a:cubicBezTo>
                    <a:cubicBezTo>
                      <a:pt x="14031" y="13488"/>
                      <a:pt x="16420" y="9014"/>
                      <a:pt x="14946" y="4947"/>
                    </a:cubicBezTo>
                    <a:cubicBezTo>
                      <a:pt x="13885" y="1765"/>
                      <a:pt x="10721" y="1"/>
                      <a:pt x="753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4"/>
              <p:cNvSpPr/>
              <p:nvPr/>
            </p:nvSpPr>
            <p:spPr>
              <a:xfrm>
                <a:off x="4218210" y="3314099"/>
                <a:ext cx="231826" cy="47961"/>
              </a:xfrm>
              <a:custGeom>
                <a:avLst/>
                <a:gdLst/>
                <a:ahLst/>
                <a:cxnLst/>
                <a:rect l="l" t="t" r="r" b="b"/>
                <a:pathLst>
                  <a:path w="6762" h="1399" extrusionOk="0">
                    <a:moveTo>
                      <a:pt x="1525" y="1"/>
                    </a:moveTo>
                    <a:cubicBezTo>
                      <a:pt x="1017" y="1"/>
                      <a:pt x="508" y="26"/>
                      <a:pt x="0" y="77"/>
                    </a:cubicBezTo>
                    <a:cubicBezTo>
                      <a:pt x="140" y="779"/>
                      <a:pt x="755" y="1309"/>
                      <a:pt x="1487" y="1309"/>
                    </a:cubicBezTo>
                    <a:cubicBezTo>
                      <a:pt x="1550" y="1309"/>
                      <a:pt x="1613" y="1305"/>
                      <a:pt x="1678" y="1297"/>
                    </a:cubicBezTo>
                    <a:lnTo>
                      <a:pt x="2288" y="1348"/>
                    </a:lnTo>
                    <a:cubicBezTo>
                      <a:pt x="2847" y="1348"/>
                      <a:pt x="3406" y="1399"/>
                      <a:pt x="3965" y="1399"/>
                    </a:cubicBezTo>
                    <a:cubicBezTo>
                      <a:pt x="4474" y="1399"/>
                      <a:pt x="5033" y="1399"/>
                      <a:pt x="5592" y="1348"/>
                    </a:cubicBezTo>
                    <a:lnTo>
                      <a:pt x="6761" y="1195"/>
                    </a:lnTo>
                    <a:lnTo>
                      <a:pt x="6507" y="331"/>
                    </a:lnTo>
                    <a:cubicBezTo>
                      <a:pt x="6260" y="112"/>
                      <a:pt x="5451" y="70"/>
                      <a:pt x="4662" y="70"/>
                    </a:cubicBezTo>
                    <a:cubicBezTo>
                      <a:pt x="4176" y="70"/>
                      <a:pt x="3697" y="86"/>
                      <a:pt x="3363" y="86"/>
                    </a:cubicBezTo>
                    <a:cubicBezTo>
                      <a:pt x="3235" y="86"/>
                      <a:pt x="3128" y="83"/>
                      <a:pt x="3050" y="77"/>
                    </a:cubicBezTo>
                    <a:cubicBezTo>
                      <a:pt x="2542" y="26"/>
                      <a:pt x="2033" y="1"/>
                      <a:pt x="1525" y="1"/>
                    </a:cubicBezTo>
                    <a:close/>
                  </a:path>
                </a:pathLst>
              </a:custGeom>
              <a:solidFill>
                <a:srgbClr val="CE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4"/>
              <p:cNvSpPr/>
              <p:nvPr/>
            </p:nvSpPr>
            <p:spPr>
              <a:xfrm>
                <a:off x="3826039" y="4141054"/>
                <a:ext cx="1230509" cy="106343"/>
              </a:xfrm>
              <a:custGeom>
                <a:avLst/>
                <a:gdLst/>
                <a:ahLst/>
                <a:cxnLst/>
                <a:rect l="l" t="t" r="r" b="b"/>
                <a:pathLst>
                  <a:path w="35892" h="3102" extrusionOk="0">
                    <a:moveTo>
                      <a:pt x="1" y="0"/>
                    </a:moveTo>
                    <a:cubicBezTo>
                      <a:pt x="52" y="865"/>
                      <a:pt x="103" y="1729"/>
                      <a:pt x="103" y="2593"/>
                    </a:cubicBezTo>
                    <a:cubicBezTo>
                      <a:pt x="103" y="2644"/>
                      <a:pt x="103" y="2695"/>
                      <a:pt x="103" y="2745"/>
                    </a:cubicBezTo>
                    <a:cubicBezTo>
                      <a:pt x="2949" y="2745"/>
                      <a:pt x="5847" y="3101"/>
                      <a:pt x="8694" y="3101"/>
                    </a:cubicBezTo>
                    <a:lnTo>
                      <a:pt x="17844" y="3101"/>
                    </a:lnTo>
                    <a:cubicBezTo>
                      <a:pt x="23589" y="3101"/>
                      <a:pt x="29232" y="3000"/>
                      <a:pt x="34925" y="3000"/>
                    </a:cubicBezTo>
                    <a:cubicBezTo>
                      <a:pt x="34874" y="2847"/>
                      <a:pt x="34976" y="2695"/>
                      <a:pt x="35129" y="2593"/>
                    </a:cubicBezTo>
                    <a:cubicBezTo>
                      <a:pt x="35332" y="2491"/>
                      <a:pt x="35586" y="2288"/>
                      <a:pt x="35790" y="2085"/>
                    </a:cubicBezTo>
                    <a:lnTo>
                      <a:pt x="35891" y="1983"/>
                    </a:lnTo>
                    <a:cubicBezTo>
                      <a:pt x="35840" y="1322"/>
                      <a:pt x="35840" y="763"/>
                      <a:pt x="35840" y="153"/>
                    </a:cubicBezTo>
                    <a:lnTo>
                      <a:pt x="17641" y="153"/>
                    </a:lnTo>
                    <a:cubicBezTo>
                      <a:pt x="14300" y="153"/>
                      <a:pt x="10926" y="252"/>
                      <a:pt x="7557" y="252"/>
                    </a:cubicBezTo>
                    <a:cubicBezTo>
                      <a:pt x="5031" y="252"/>
                      <a:pt x="2506" y="196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4"/>
              <p:cNvSpPr/>
              <p:nvPr/>
            </p:nvSpPr>
            <p:spPr>
              <a:xfrm>
                <a:off x="2396925" y="3384652"/>
                <a:ext cx="1392568" cy="831378"/>
              </a:xfrm>
              <a:custGeom>
                <a:avLst/>
                <a:gdLst/>
                <a:ahLst/>
                <a:cxnLst/>
                <a:rect l="l" t="t" r="r" b="b"/>
                <a:pathLst>
                  <a:path w="40619" h="24251" extrusionOk="0">
                    <a:moveTo>
                      <a:pt x="10795" y="3961"/>
                    </a:moveTo>
                    <a:cubicBezTo>
                      <a:pt x="10805" y="3961"/>
                      <a:pt x="10817" y="3963"/>
                      <a:pt x="10828" y="3967"/>
                    </a:cubicBezTo>
                    <a:cubicBezTo>
                      <a:pt x="11388" y="4018"/>
                      <a:pt x="11794" y="4577"/>
                      <a:pt x="11693" y="5085"/>
                    </a:cubicBezTo>
                    <a:cubicBezTo>
                      <a:pt x="11693" y="5644"/>
                      <a:pt x="11235" y="6102"/>
                      <a:pt x="10727" y="6153"/>
                    </a:cubicBezTo>
                    <a:cubicBezTo>
                      <a:pt x="10638" y="6177"/>
                      <a:pt x="10549" y="6188"/>
                      <a:pt x="10462" y="6188"/>
                    </a:cubicBezTo>
                    <a:cubicBezTo>
                      <a:pt x="10000" y="6188"/>
                      <a:pt x="9584" y="5869"/>
                      <a:pt x="9456" y="5441"/>
                    </a:cubicBezTo>
                    <a:cubicBezTo>
                      <a:pt x="9303" y="4933"/>
                      <a:pt x="9456" y="4373"/>
                      <a:pt x="9913" y="4119"/>
                    </a:cubicBezTo>
                    <a:cubicBezTo>
                      <a:pt x="9938" y="4103"/>
                      <a:pt x="9964" y="4096"/>
                      <a:pt x="9992" y="4096"/>
                    </a:cubicBezTo>
                    <a:cubicBezTo>
                      <a:pt x="10135" y="4096"/>
                      <a:pt x="10288" y="4296"/>
                      <a:pt x="10117" y="4424"/>
                    </a:cubicBezTo>
                    <a:cubicBezTo>
                      <a:pt x="9742" y="4799"/>
                      <a:pt x="9928" y="5560"/>
                      <a:pt x="10475" y="5560"/>
                    </a:cubicBezTo>
                    <a:cubicBezTo>
                      <a:pt x="10522" y="5560"/>
                      <a:pt x="10572" y="5555"/>
                      <a:pt x="10625" y="5543"/>
                    </a:cubicBezTo>
                    <a:cubicBezTo>
                      <a:pt x="11286" y="5441"/>
                      <a:pt x="11032" y="4678"/>
                      <a:pt x="10676" y="4323"/>
                    </a:cubicBezTo>
                    <a:cubicBezTo>
                      <a:pt x="10582" y="4229"/>
                      <a:pt x="10662" y="3961"/>
                      <a:pt x="10795" y="3961"/>
                    </a:cubicBezTo>
                    <a:close/>
                    <a:moveTo>
                      <a:pt x="7596" y="5982"/>
                    </a:moveTo>
                    <a:cubicBezTo>
                      <a:pt x="7759" y="5982"/>
                      <a:pt x="7855" y="6267"/>
                      <a:pt x="7676" y="6356"/>
                    </a:cubicBezTo>
                    <a:cubicBezTo>
                      <a:pt x="6456" y="7119"/>
                      <a:pt x="5592" y="8288"/>
                      <a:pt x="5287" y="9609"/>
                    </a:cubicBezTo>
                    <a:cubicBezTo>
                      <a:pt x="6761" y="8898"/>
                      <a:pt x="7880" y="7729"/>
                      <a:pt x="8541" y="6254"/>
                    </a:cubicBezTo>
                    <a:cubicBezTo>
                      <a:pt x="8582" y="6152"/>
                      <a:pt x="8672" y="6107"/>
                      <a:pt x="8759" y="6107"/>
                    </a:cubicBezTo>
                    <a:cubicBezTo>
                      <a:pt x="8888" y="6107"/>
                      <a:pt x="9008" y="6204"/>
                      <a:pt x="8947" y="6356"/>
                    </a:cubicBezTo>
                    <a:cubicBezTo>
                      <a:pt x="8287" y="8237"/>
                      <a:pt x="6863" y="9711"/>
                      <a:pt x="4982" y="10474"/>
                    </a:cubicBezTo>
                    <a:cubicBezTo>
                      <a:pt x="4955" y="10480"/>
                      <a:pt x="4929" y="10484"/>
                      <a:pt x="4902" y="10484"/>
                    </a:cubicBezTo>
                    <a:cubicBezTo>
                      <a:pt x="4729" y="10484"/>
                      <a:pt x="4575" y="10345"/>
                      <a:pt x="4575" y="10169"/>
                    </a:cubicBezTo>
                    <a:cubicBezTo>
                      <a:pt x="4677" y="8339"/>
                      <a:pt x="5796" y="6712"/>
                      <a:pt x="7524" y="6000"/>
                    </a:cubicBezTo>
                    <a:cubicBezTo>
                      <a:pt x="7549" y="5988"/>
                      <a:pt x="7573" y="5982"/>
                      <a:pt x="7596" y="5982"/>
                    </a:cubicBezTo>
                    <a:close/>
                    <a:moveTo>
                      <a:pt x="21592" y="0"/>
                    </a:moveTo>
                    <a:cubicBezTo>
                      <a:pt x="15598" y="0"/>
                      <a:pt x="10158" y="1697"/>
                      <a:pt x="6101" y="6305"/>
                    </a:cubicBezTo>
                    <a:cubicBezTo>
                      <a:pt x="1830" y="11084"/>
                      <a:pt x="661" y="16981"/>
                      <a:pt x="0" y="23081"/>
                    </a:cubicBezTo>
                    <a:lnTo>
                      <a:pt x="51" y="23081"/>
                    </a:lnTo>
                    <a:cubicBezTo>
                      <a:pt x="584" y="23183"/>
                      <a:pt x="1125" y="23236"/>
                      <a:pt x="1664" y="23236"/>
                    </a:cubicBezTo>
                    <a:cubicBezTo>
                      <a:pt x="2463" y="23236"/>
                      <a:pt x="3258" y="23120"/>
                      <a:pt x="4016" y="22878"/>
                    </a:cubicBezTo>
                    <a:cubicBezTo>
                      <a:pt x="5135" y="22369"/>
                      <a:pt x="6202" y="21708"/>
                      <a:pt x="7117" y="20895"/>
                    </a:cubicBezTo>
                    <a:cubicBezTo>
                      <a:pt x="6965" y="13829"/>
                      <a:pt x="13319" y="8135"/>
                      <a:pt x="20182" y="8084"/>
                    </a:cubicBezTo>
                    <a:cubicBezTo>
                      <a:pt x="20239" y="8084"/>
                      <a:pt x="20296" y="8083"/>
                      <a:pt x="20353" y="8083"/>
                    </a:cubicBezTo>
                    <a:cubicBezTo>
                      <a:pt x="27463" y="8083"/>
                      <a:pt x="34460" y="14346"/>
                      <a:pt x="33603" y="21810"/>
                    </a:cubicBezTo>
                    <a:cubicBezTo>
                      <a:pt x="33908" y="22013"/>
                      <a:pt x="34162" y="22318"/>
                      <a:pt x="34518" y="22573"/>
                    </a:cubicBezTo>
                    <a:cubicBezTo>
                      <a:pt x="35128" y="23030"/>
                      <a:pt x="35840" y="23386"/>
                      <a:pt x="36551" y="23691"/>
                    </a:cubicBezTo>
                    <a:cubicBezTo>
                      <a:pt x="37924" y="24250"/>
                      <a:pt x="39297" y="23996"/>
                      <a:pt x="40618" y="24250"/>
                    </a:cubicBezTo>
                    <a:cubicBezTo>
                      <a:pt x="40364" y="18557"/>
                      <a:pt x="39602" y="12812"/>
                      <a:pt x="36399" y="7983"/>
                    </a:cubicBezTo>
                    <a:cubicBezTo>
                      <a:pt x="33273" y="2992"/>
                      <a:pt x="27848" y="1"/>
                      <a:pt x="22007" y="1"/>
                    </a:cubicBezTo>
                    <a:cubicBezTo>
                      <a:pt x="21958" y="1"/>
                      <a:pt x="21909" y="1"/>
                      <a:pt x="21860" y="1"/>
                    </a:cubicBezTo>
                    <a:cubicBezTo>
                      <a:pt x="21771" y="1"/>
                      <a:pt x="21681" y="0"/>
                      <a:pt x="215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4"/>
              <p:cNvSpPr/>
              <p:nvPr/>
            </p:nvSpPr>
            <p:spPr>
              <a:xfrm>
                <a:off x="5056514" y="3418900"/>
                <a:ext cx="1770751" cy="867100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25293" extrusionOk="0">
                    <a:moveTo>
                      <a:pt x="14184" y="3385"/>
                    </a:moveTo>
                    <a:cubicBezTo>
                      <a:pt x="14714" y="3385"/>
                      <a:pt x="14997" y="4243"/>
                      <a:pt x="14997" y="4696"/>
                    </a:cubicBezTo>
                    <a:cubicBezTo>
                      <a:pt x="14997" y="5306"/>
                      <a:pt x="14488" y="5865"/>
                      <a:pt x="13828" y="5916"/>
                    </a:cubicBezTo>
                    <a:cubicBezTo>
                      <a:pt x="13758" y="5928"/>
                      <a:pt x="13688" y="5933"/>
                      <a:pt x="13618" y="5933"/>
                    </a:cubicBezTo>
                    <a:cubicBezTo>
                      <a:pt x="13074" y="5933"/>
                      <a:pt x="12539" y="5592"/>
                      <a:pt x="12404" y="5052"/>
                    </a:cubicBezTo>
                    <a:cubicBezTo>
                      <a:pt x="12201" y="4442"/>
                      <a:pt x="12455" y="3781"/>
                      <a:pt x="13014" y="3527"/>
                    </a:cubicBezTo>
                    <a:cubicBezTo>
                      <a:pt x="13063" y="3498"/>
                      <a:pt x="13108" y="3485"/>
                      <a:pt x="13147" y="3485"/>
                    </a:cubicBezTo>
                    <a:cubicBezTo>
                      <a:pt x="13314" y="3485"/>
                      <a:pt x="13382" y="3709"/>
                      <a:pt x="13218" y="3832"/>
                    </a:cubicBezTo>
                    <a:cubicBezTo>
                      <a:pt x="12515" y="4300"/>
                      <a:pt x="12891" y="5330"/>
                      <a:pt x="13671" y="5330"/>
                    </a:cubicBezTo>
                    <a:cubicBezTo>
                      <a:pt x="13737" y="5330"/>
                      <a:pt x="13806" y="5322"/>
                      <a:pt x="13878" y="5306"/>
                    </a:cubicBezTo>
                    <a:cubicBezTo>
                      <a:pt x="14234" y="5204"/>
                      <a:pt x="14438" y="4849"/>
                      <a:pt x="14387" y="4493"/>
                    </a:cubicBezTo>
                    <a:cubicBezTo>
                      <a:pt x="14336" y="4086"/>
                      <a:pt x="13980" y="3984"/>
                      <a:pt x="13828" y="3679"/>
                    </a:cubicBezTo>
                    <a:cubicBezTo>
                      <a:pt x="13828" y="3527"/>
                      <a:pt x="13878" y="3425"/>
                      <a:pt x="13980" y="3425"/>
                    </a:cubicBezTo>
                    <a:cubicBezTo>
                      <a:pt x="14052" y="3398"/>
                      <a:pt x="14120" y="3385"/>
                      <a:pt x="14184" y="3385"/>
                    </a:cubicBezTo>
                    <a:close/>
                    <a:moveTo>
                      <a:pt x="11337" y="5103"/>
                    </a:moveTo>
                    <a:cubicBezTo>
                      <a:pt x="11540" y="5103"/>
                      <a:pt x="11591" y="5408"/>
                      <a:pt x="11438" y="5510"/>
                    </a:cubicBezTo>
                    <a:cubicBezTo>
                      <a:pt x="10676" y="5916"/>
                      <a:pt x="9913" y="6272"/>
                      <a:pt x="9202" y="6780"/>
                    </a:cubicBezTo>
                    <a:cubicBezTo>
                      <a:pt x="8795" y="7035"/>
                      <a:pt x="7524" y="7899"/>
                      <a:pt x="7371" y="8407"/>
                    </a:cubicBezTo>
                    <a:cubicBezTo>
                      <a:pt x="7441" y="8965"/>
                      <a:pt x="7559" y="9236"/>
                      <a:pt x="7757" y="9236"/>
                    </a:cubicBezTo>
                    <a:cubicBezTo>
                      <a:pt x="7848" y="9236"/>
                      <a:pt x="7956" y="9180"/>
                      <a:pt x="8083" y="9068"/>
                    </a:cubicBezTo>
                    <a:cubicBezTo>
                      <a:pt x="8286" y="8916"/>
                      <a:pt x="8439" y="8814"/>
                      <a:pt x="8642" y="8661"/>
                    </a:cubicBezTo>
                    <a:cubicBezTo>
                      <a:pt x="8947" y="8407"/>
                      <a:pt x="9303" y="8153"/>
                      <a:pt x="9608" y="7848"/>
                    </a:cubicBezTo>
                    <a:cubicBezTo>
                      <a:pt x="10320" y="7289"/>
                      <a:pt x="10879" y="6526"/>
                      <a:pt x="11591" y="5967"/>
                    </a:cubicBezTo>
                    <a:cubicBezTo>
                      <a:pt x="11639" y="5931"/>
                      <a:pt x="11694" y="5914"/>
                      <a:pt x="11746" y="5914"/>
                    </a:cubicBezTo>
                    <a:cubicBezTo>
                      <a:pt x="11914" y="5914"/>
                      <a:pt x="12063" y="6079"/>
                      <a:pt x="11947" y="6272"/>
                    </a:cubicBezTo>
                    <a:cubicBezTo>
                      <a:pt x="11133" y="7492"/>
                      <a:pt x="10066" y="8509"/>
                      <a:pt x="8846" y="9322"/>
                    </a:cubicBezTo>
                    <a:cubicBezTo>
                      <a:pt x="8416" y="9653"/>
                      <a:pt x="7771" y="10091"/>
                      <a:pt x="7190" y="10091"/>
                    </a:cubicBezTo>
                    <a:cubicBezTo>
                      <a:pt x="6879" y="10091"/>
                      <a:pt x="6586" y="9965"/>
                      <a:pt x="6355" y="9627"/>
                    </a:cubicBezTo>
                    <a:cubicBezTo>
                      <a:pt x="5745" y="8610"/>
                      <a:pt x="7321" y="7289"/>
                      <a:pt x="7981" y="6730"/>
                    </a:cubicBezTo>
                    <a:cubicBezTo>
                      <a:pt x="8897" y="5916"/>
                      <a:pt x="10066" y="5306"/>
                      <a:pt x="11337" y="5103"/>
                    </a:cubicBezTo>
                    <a:close/>
                    <a:moveTo>
                      <a:pt x="22421" y="1"/>
                    </a:moveTo>
                    <a:cubicBezTo>
                      <a:pt x="21694" y="1"/>
                      <a:pt x="20964" y="40"/>
                      <a:pt x="20233" y="121"/>
                    </a:cubicBezTo>
                    <a:cubicBezTo>
                      <a:pt x="8897" y="1290"/>
                      <a:pt x="1881" y="10644"/>
                      <a:pt x="712" y="21319"/>
                    </a:cubicBezTo>
                    <a:cubicBezTo>
                      <a:pt x="712" y="21472"/>
                      <a:pt x="712" y="21625"/>
                      <a:pt x="763" y="21777"/>
                    </a:cubicBezTo>
                    <a:cubicBezTo>
                      <a:pt x="814" y="22031"/>
                      <a:pt x="814" y="22285"/>
                      <a:pt x="814" y="22540"/>
                    </a:cubicBezTo>
                    <a:cubicBezTo>
                      <a:pt x="864" y="22590"/>
                      <a:pt x="915" y="22641"/>
                      <a:pt x="915" y="22692"/>
                    </a:cubicBezTo>
                    <a:cubicBezTo>
                      <a:pt x="915" y="23353"/>
                      <a:pt x="559" y="23912"/>
                      <a:pt x="0" y="24115"/>
                    </a:cubicBezTo>
                    <a:cubicBezTo>
                      <a:pt x="801" y="24323"/>
                      <a:pt x="1636" y="24427"/>
                      <a:pt x="2476" y="24427"/>
                    </a:cubicBezTo>
                    <a:cubicBezTo>
                      <a:pt x="3075" y="24427"/>
                      <a:pt x="3677" y="24374"/>
                      <a:pt x="4270" y="24268"/>
                    </a:cubicBezTo>
                    <a:cubicBezTo>
                      <a:pt x="5694" y="23861"/>
                      <a:pt x="6558" y="22895"/>
                      <a:pt x="7778" y="22285"/>
                    </a:cubicBezTo>
                    <a:cubicBezTo>
                      <a:pt x="8337" y="18168"/>
                      <a:pt x="9812" y="13592"/>
                      <a:pt x="12963" y="10695"/>
                    </a:cubicBezTo>
                    <a:cubicBezTo>
                      <a:pt x="15639" y="8306"/>
                      <a:pt x="19257" y="7534"/>
                      <a:pt x="22763" y="7534"/>
                    </a:cubicBezTo>
                    <a:cubicBezTo>
                      <a:pt x="22988" y="7534"/>
                      <a:pt x="23212" y="7537"/>
                      <a:pt x="23436" y="7543"/>
                    </a:cubicBezTo>
                    <a:cubicBezTo>
                      <a:pt x="31671" y="7797"/>
                      <a:pt x="36145" y="14812"/>
                      <a:pt x="35636" y="22692"/>
                    </a:cubicBezTo>
                    <a:cubicBezTo>
                      <a:pt x="35636" y="22743"/>
                      <a:pt x="35636" y="22794"/>
                      <a:pt x="35636" y="22794"/>
                    </a:cubicBezTo>
                    <a:cubicBezTo>
                      <a:pt x="37961" y="24723"/>
                      <a:pt x="40407" y="25292"/>
                      <a:pt x="42949" y="25292"/>
                    </a:cubicBezTo>
                    <a:cubicBezTo>
                      <a:pt x="45632" y="25292"/>
                      <a:pt x="48423" y="24658"/>
                      <a:pt x="51294" y="24319"/>
                    </a:cubicBezTo>
                    <a:cubicBezTo>
                      <a:pt x="51243" y="23302"/>
                      <a:pt x="51650" y="22285"/>
                      <a:pt x="51599" y="21269"/>
                    </a:cubicBezTo>
                    <a:cubicBezTo>
                      <a:pt x="51599" y="20201"/>
                      <a:pt x="51294" y="19235"/>
                      <a:pt x="51141" y="18218"/>
                    </a:cubicBezTo>
                    <a:cubicBezTo>
                      <a:pt x="49858" y="18440"/>
                      <a:pt x="48574" y="18584"/>
                      <a:pt x="47290" y="18584"/>
                    </a:cubicBezTo>
                    <a:cubicBezTo>
                      <a:pt x="47099" y="18584"/>
                      <a:pt x="46909" y="18581"/>
                      <a:pt x="46719" y="18574"/>
                    </a:cubicBezTo>
                    <a:cubicBezTo>
                      <a:pt x="46401" y="18600"/>
                      <a:pt x="46080" y="18612"/>
                      <a:pt x="45758" y="18612"/>
                    </a:cubicBezTo>
                    <a:cubicBezTo>
                      <a:pt x="44793" y="18612"/>
                      <a:pt x="43821" y="18498"/>
                      <a:pt x="42906" y="18269"/>
                    </a:cubicBezTo>
                    <a:cubicBezTo>
                      <a:pt x="42851" y="18288"/>
                      <a:pt x="42796" y="18296"/>
                      <a:pt x="42743" y="18296"/>
                    </a:cubicBezTo>
                    <a:cubicBezTo>
                      <a:pt x="42499" y="18296"/>
                      <a:pt x="42287" y="18122"/>
                      <a:pt x="42245" y="17913"/>
                    </a:cubicBezTo>
                    <a:cubicBezTo>
                      <a:pt x="41177" y="12830"/>
                      <a:pt x="39449" y="8458"/>
                      <a:pt x="35484" y="4899"/>
                    </a:cubicBezTo>
                    <a:cubicBezTo>
                      <a:pt x="31821" y="1722"/>
                      <a:pt x="27201" y="1"/>
                      <a:pt x="22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4"/>
              <p:cNvSpPr/>
              <p:nvPr/>
            </p:nvSpPr>
            <p:spPr>
              <a:xfrm>
                <a:off x="2396925" y="3603269"/>
                <a:ext cx="1392568" cy="612760"/>
              </a:xfrm>
              <a:custGeom>
                <a:avLst/>
                <a:gdLst/>
                <a:ahLst/>
                <a:cxnLst/>
                <a:rect l="l" t="t" r="r" b="b"/>
                <a:pathLst>
                  <a:path w="40619" h="17874" extrusionOk="0">
                    <a:moveTo>
                      <a:pt x="20944" y="1"/>
                    </a:moveTo>
                    <a:cubicBezTo>
                      <a:pt x="18899" y="1"/>
                      <a:pt x="16864" y="437"/>
                      <a:pt x="14997" y="1301"/>
                    </a:cubicBezTo>
                    <a:cubicBezTo>
                      <a:pt x="11845" y="2775"/>
                      <a:pt x="9405" y="5520"/>
                      <a:pt x="7422" y="8265"/>
                    </a:cubicBezTo>
                    <a:cubicBezTo>
                      <a:pt x="6456" y="9587"/>
                      <a:pt x="5541" y="10960"/>
                      <a:pt x="4525" y="12230"/>
                    </a:cubicBezTo>
                    <a:cubicBezTo>
                      <a:pt x="3965" y="12942"/>
                      <a:pt x="3152" y="13959"/>
                      <a:pt x="2186" y="14010"/>
                    </a:cubicBezTo>
                    <a:cubicBezTo>
                      <a:pt x="2102" y="14016"/>
                      <a:pt x="2019" y="14019"/>
                      <a:pt x="1937" y="14019"/>
                    </a:cubicBezTo>
                    <a:cubicBezTo>
                      <a:pt x="1372" y="14019"/>
                      <a:pt x="851" y="13869"/>
                      <a:pt x="407" y="13603"/>
                    </a:cubicBezTo>
                    <a:cubicBezTo>
                      <a:pt x="254" y="14620"/>
                      <a:pt x="153" y="15687"/>
                      <a:pt x="0" y="16704"/>
                    </a:cubicBezTo>
                    <a:lnTo>
                      <a:pt x="51" y="16704"/>
                    </a:lnTo>
                    <a:cubicBezTo>
                      <a:pt x="584" y="16806"/>
                      <a:pt x="1125" y="16859"/>
                      <a:pt x="1664" y="16859"/>
                    </a:cubicBezTo>
                    <a:cubicBezTo>
                      <a:pt x="2463" y="16859"/>
                      <a:pt x="3258" y="16743"/>
                      <a:pt x="4016" y="16501"/>
                    </a:cubicBezTo>
                    <a:cubicBezTo>
                      <a:pt x="5135" y="15992"/>
                      <a:pt x="6202" y="15331"/>
                      <a:pt x="7117" y="14518"/>
                    </a:cubicBezTo>
                    <a:cubicBezTo>
                      <a:pt x="6965" y="7452"/>
                      <a:pt x="13319" y="1758"/>
                      <a:pt x="20182" y="1707"/>
                    </a:cubicBezTo>
                    <a:cubicBezTo>
                      <a:pt x="20239" y="1707"/>
                      <a:pt x="20296" y="1706"/>
                      <a:pt x="20353" y="1706"/>
                    </a:cubicBezTo>
                    <a:cubicBezTo>
                      <a:pt x="27463" y="1706"/>
                      <a:pt x="34460" y="7969"/>
                      <a:pt x="33603" y="15433"/>
                    </a:cubicBezTo>
                    <a:cubicBezTo>
                      <a:pt x="33908" y="15636"/>
                      <a:pt x="34162" y="15941"/>
                      <a:pt x="34518" y="16196"/>
                    </a:cubicBezTo>
                    <a:cubicBezTo>
                      <a:pt x="35128" y="16653"/>
                      <a:pt x="35840" y="17009"/>
                      <a:pt x="36551" y="17314"/>
                    </a:cubicBezTo>
                    <a:cubicBezTo>
                      <a:pt x="37924" y="17873"/>
                      <a:pt x="39297" y="17619"/>
                      <a:pt x="40618" y="17873"/>
                    </a:cubicBezTo>
                    <a:cubicBezTo>
                      <a:pt x="40618" y="17263"/>
                      <a:pt x="40567" y="16552"/>
                      <a:pt x="40517" y="15891"/>
                    </a:cubicBezTo>
                    <a:cubicBezTo>
                      <a:pt x="39863" y="16316"/>
                      <a:pt x="39104" y="16656"/>
                      <a:pt x="38348" y="16656"/>
                    </a:cubicBezTo>
                    <a:cubicBezTo>
                      <a:pt x="37929" y="16656"/>
                      <a:pt x="37510" y="16551"/>
                      <a:pt x="37111" y="16297"/>
                    </a:cubicBezTo>
                    <a:cubicBezTo>
                      <a:pt x="35789" y="15382"/>
                      <a:pt x="35077" y="13806"/>
                      <a:pt x="34518" y="12383"/>
                    </a:cubicBezTo>
                    <a:cubicBezTo>
                      <a:pt x="33806" y="10604"/>
                      <a:pt x="33400" y="8621"/>
                      <a:pt x="32485" y="6994"/>
                    </a:cubicBezTo>
                    <a:cubicBezTo>
                      <a:pt x="31010" y="4300"/>
                      <a:pt x="28875" y="1962"/>
                      <a:pt x="25927" y="894"/>
                    </a:cubicBezTo>
                    <a:cubicBezTo>
                      <a:pt x="24319" y="297"/>
                      <a:pt x="22628" y="1"/>
                      <a:pt x="20944" y="1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4"/>
              <p:cNvSpPr/>
              <p:nvPr/>
            </p:nvSpPr>
            <p:spPr>
              <a:xfrm>
                <a:off x="5056514" y="3596550"/>
                <a:ext cx="1770751" cy="687941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20067" extrusionOk="0">
                    <a:moveTo>
                      <a:pt x="21737" y="0"/>
                    </a:moveTo>
                    <a:cubicBezTo>
                      <a:pt x="19077" y="0"/>
                      <a:pt x="16303" y="1151"/>
                      <a:pt x="14183" y="2564"/>
                    </a:cubicBezTo>
                    <a:cubicBezTo>
                      <a:pt x="11337" y="4496"/>
                      <a:pt x="9151" y="7241"/>
                      <a:pt x="7931" y="10495"/>
                    </a:cubicBezTo>
                    <a:cubicBezTo>
                      <a:pt x="7168" y="12426"/>
                      <a:pt x="6050" y="14968"/>
                      <a:pt x="3711" y="15273"/>
                    </a:cubicBezTo>
                    <a:cubicBezTo>
                      <a:pt x="3613" y="15283"/>
                      <a:pt x="3516" y="15287"/>
                      <a:pt x="3419" y="15287"/>
                    </a:cubicBezTo>
                    <a:cubicBezTo>
                      <a:pt x="2469" y="15287"/>
                      <a:pt x="1622" y="14838"/>
                      <a:pt x="1068" y="14053"/>
                    </a:cubicBezTo>
                    <a:cubicBezTo>
                      <a:pt x="915" y="14714"/>
                      <a:pt x="814" y="15426"/>
                      <a:pt x="763" y="16087"/>
                    </a:cubicBezTo>
                    <a:cubicBezTo>
                      <a:pt x="763" y="16239"/>
                      <a:pt x="763" y="16392"/>
                      <a:pt x="814" y="16544"/>
                    </a:cubicBezTo>
                    <a:cubicBezTo>
                      <a:pt x="864" y="16798"/>
                      <a:pt x="864" y="17053"/>
                      <a:pt x="864" y="17358"/>
                    </a:cubicBezTo>
                    <a:cubicBezTo>
                      <a:pt x="915" y="17358"/>
                      <a:pt x="915" y="17408"/>
                      <a:pt x="966" y="17510"/>
                    </a:cubicBezTo>
                    <a:cubicBezTo>
                      <a:pt x="966" y="18120"/>
                      <a:pt x="559" y="18679"/>
                      <a:pt x="0" y="18933"/>
                    </a:cubicBezTo>
                    <a:cubicBezTo>
                      <a:pt x="794" y="19132"/>
                      <a:pt x="1603" y="19235"/>
                      <a:pt x="2410" y="19235"/>
                    </a:cubicBezTo>
                    <a:cubicBezTo>
                      <a:pt x="3051" y="19235"/>
                      <a:pt x="3691" y="19170"/>
                      <a:pt x="4321" y="19035"/>
                    </a:cubicBezTo>
                    <a:cubicBezTo>
                      <a:pt x="5745" y="18679"/>
                      <a:pt x="6609" y="17663"/>
                      <a:pt x="7778" y="17053"/>
                    </a:cubicBezTo>
                    <a:cubicBezTo>
                      <a:pt x="8388" y="12935"/>
                      <a:pt x="9862" y="8410"/>
                      <a:pt x="13014" y="5513"/>
                    </a:cubicBezTo>
                    <a:cubicBezTo>
                      <a:pt x="15642" y="3076"/>
                      <a:pt x="19303" y="2301"/>
                      <a:pt x="22815" y="2301"/>
                    </a:cubicBezTo>
                    <a:cubicBezTo>
                      <a:pt x="23039" y="2301"/>
                      <a:pt x="23263" y="2304"/>
                      <a:pt x="23486" y="2310"/>
                    </a:cubicBezTo>
                    <a:cubicBezTo>
                      <a:pt x="31722" y="2615"/>
                      <a:pt x="36196" y="9580"/>
                      <a:pt x="35687" y="17459"/>
                    </a:cubicBezTo>
                    <a:cubicBezTo>
                      <a:pt x="35687" y="17510"/>
                      <a:pt x="35687" y="17561"/>
                      <a:pt x="35687" y="17612"/>
                    </a:cubicBezTo>
                    <a:cubicBezTo>
                      <a:pt x="37974" y="19505"/>
                      <a:pt x="40404" y="20066"/>
                      <a:pt x="42936" y="20066"/>
                    </a:cubicBezTo>
                    <a:cubicBezTo>
                      <a:pt x="45638" y="20066"/>
                      <a:pt x="48458" y="19427"/>
                      <a:pt x="51345" y="19086"/>
                    </a:cubicBezTo>
                    <a:cubicBezTo>
                      <a:pt x="51294" y="18120"/>
                      <a:pt x="51650" y="17103"/>
                      <a:pt x="51650" y="16087"/>
                    </a:cubicBezTo>
                    <a:cubicBezTo>
                      <a:pt x="51548" y="15121"/>
                      <a:pt x="51396" y="14206"/>
                      <a:pt x="51192" y="13342"/>
                    </a:cubicBezTo>
                    <a:cubicBezTo>
                      <a:pt x="50041" y="16257"/>
                      <a:pt x="46443" y="18535"/>
                      <a:pt x="43160" y="18535"/>
                    </a:cubicBezTo>
                    <a:cubicBezTo>
                      <a:pt x="41805" y="18535"/>
                      <a:pt x="40503" y="18147"/>
                      <a:pt x="39449" y="17256"/>
                    </a:cubicBezTo>
                    <a:cubicBezTo>
                      <a:pt x="38229" y="16188"/>
                      <a:pt x="37822" y="14816"/>
                      <a:pt x="37365" y="13342"/>
                    </a:cubicBezTo>
                    <a:cubicBezTo>
                      <a:pt x="36653" y="11156"/>
                      <a:pt x="35738" y="9020"/>
                      <a:pt x="34620" y="6987"/>
                    </a:cubicBezTo>
                    <a:cubicBezTo>
                      <a:pt x="33400" y="4903"/>
                      <a:pt x="31569" y="3174"/>
                      <a:pt x="29333" y="2158"/>
                    </a:cubicBezTo>
                    <a:cubicBezTo>
                      <a:pt x="28011" y="1548"/>
                      <a:pt x="26638" y="1039"/>
                      <a:pt x="25215" y="582"/>
                    </a:cubicBezTo>
                    <a:cubicBezTo>
                      <a:pt x="24300" y="277"/>
                      <a:pt x="23334" y="328"/>
                      <a:pt x="22368" y="22"/>
                    </a:cubicBezTo>
                    <a:cubicBezTo>
                      <a:pt x="22159" y="8"/>
                      <a:pt x="21948" y="0"/>
                      <a:pt x="21737" y="0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4"/>
              <p:cNvSpPr/>
              <p:nvPr/>
            </p:nvSpPr>
            <p:spPr>
              <a:xfrm>
                <a:off x="5730736" y="4050378"/>
                <a:ext cx="172824" cy="181044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5281" extrusionOk="0">
                    <a:moveTo>
                      <a:pt x="3032" y="1"/>
                    </a:moveTo>
                    <a:cubicBezTo>
                      <a:pt x="1553" y="1"/>
                      <a:pt x="664" y="1448"/>
                      <a:pt x="414" y="2798"/>
                    </a:cubicBezTo>
                    <a:cubicBezTo>
                      <a:pt x="1" y="4039"/>
                      <a:pt x="959" y="5281"/>
                      <a:pt x="2200" y="5281"/>
                    </a:cubicBezTo>
                    <a:cubicBezTo>
                      <a:pt x="2331" y="5281"/>
                      <a:pt x="2465" y="5267"/>
                      <a:pt x="2600" y="5238"/>
                    </a:cubicBezTo>
                    <a:cubicBezTo>
                      <a:pt x="3973" y="5085"/>
                      <a:pt x="4990" y="3916"/>
                      <a:pt x="5041" y="2594"/>
                    </a:cubicBezTo>
                    <a:cubicBezTo>
                      <a:pt x="4990" y="1374"/>
                      <a:pt x="4227" y="358"/>
                      <a:pt x="3109" y="2"/>
                    </a:cubicBezTo>
                    <a:cubicBezTo>
                      <a:pt x="3083" y="1"/>
                      <a:pt x="3058" y="1"/>
                      <a:pt x="3032" y="1"/>
                    </a:cubicBezTo>
                    <a:close/>
                  </a:path>
                </a:pathLst>
              </a:custGeom>
              <a:solidFill>
                <a:srgbClr val="CE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4"/>
              <p:cNvSpPr/>
              <p:nvPr/>
            </p:nvSpPr>
            <p:spPr>
              <a:xfrm>
                <a:off x="5225566" y="2560371"/>
                <a:ext cx="360801" cy="511902"/>
              </a:xfrm>
              <a:custGeom>
                <a:avLst/>
                <a:gdLst/>
                <a:ahLst/>
                <a:cxnLst/>
                <a:rect l="l" t="t" r="r" b="b"/>
                <a:pathLst>
                  <a:path w="10524" h="14932" extrusionOk="0">
                    <a:moveTo>
                      <a:pt x="2542" y="0"/>
                    </a:moveTo>
                    <a:cubicBezTo>
                      <a:pt x="1271" y="356"/>
                      <a:pt x="1424" y="102"/>
                      <a:pt x="712" y="1830"/>
                    </a:cubicBezTo>
                    <a:cubicBezTo>
                      <a:pt x="0" y="3711"/>
                      <a:pt x="153" y="3457"/>
                      <a:pt x="915" y="4880"/>
                    </a:cubicBezTo>
                    <a:cubicBezTo>
                      <a:pt x="1678" y="6151"/>
                      <a:pt x="2339" y="7473"/>
                      <a:pt x="3050" y="8795"/>
                    </a:cubicBezTo>
                    <a:cubicBezTo>
                      <a:pt x="3762" y="10066"/>
                      <a:pt x="4423" y="12048"/>
                      <a:pt x="5389" y="13217"/>
                    </a:cubicBezTo>
                    <a:cubicBezTo>
                      <a:pt x="5939" y="13951"/>
                      <a:pt x="7687" y="14932"/>
                      <a:pt x="8883" y="14932"/>
                    </a:cubicBezTo>
                    <a:cubicBezTo>
                      <a:pt x="9013" y="14932"/>
                      <a:pt x="9137" y="14920"/>
                      <a:pt x="9252" y="14895"/>
                    </a:cubicBezTo>
                    <a:cubicBezTo>
                      <a:pt x="9710" y="14743"/>
                      <a:pt x="10117" y="14437"/>
                      <a:pt x="10523" y="14132"/>
                    </a:cubicBezTo>
                    <a:cubicBezTo>
                      <a:pt x="9303" y="11845"/>
                      <a:pt x="8287" y="9405"/>
                      <a:pt x="7067" y="7117"/>
                    </a:cubicBezTo>
                    <a:cubicBezTo>
                      <a:pt x="5897" y="5033"/>
                      <a:pt x="4626" y="2999"/>
                      <a:pt x="3559" y="915"/>
                    </a:cubicBezTo>
                    <a:cubicBezTo>
                      <a:pt x="3254" y="610"/>
                      <a:pt x="2898" y="305"/>
                      <a:pt x="2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4"/>
              <p:cNvSpPr/>
              <p:nvPr/>
            </p:nvSpPr>
            <p:spPr>
              <a:xfrm>
                <a:off x="3338046" y="2612651"/>
                <a:ext cx="650121" cy="561200"/>
              </a:xfrm>
              <a:custGeom>
                <a:avLst/>
                <a:gdLst/>
                <a:ahLst/>
                <a:cxnLst/>
                <a:rect l="l" t="t" r="r" b="b"/>
                <a:pathLst>
                  <a:path w="18963" h="16370" extrusionOk="0">
                    <a:moveTo>
                      <a:pt x="18963" y="0"/>
                    </a:moveTo>
                    <a:lnTo>
                      <a:pt x="18963" y="0"/>
                    </a:lnTo>
                    <a:cubicBezTo>
                      <a:pt x="16726" y="712"/>
                      <a:pt x="14286" y="915"/>
                      <a:pt x="11998" y="1474"/>
                    </a:cubicBezTo>
                    <a:cubicBezTo>
                      <a:pt x="10727" y="1830"/>
                      <a:pt x="9456" y="2186"/>
                      <a:pt x="8236" y="2644"/>
                    </a:cubicBezTo>
                    <a:cubicBezTo>
                      <a:pt x="5999" y="5490"/>
                      <a:pt x="3864" y="8337"/>
                      <a:pt x="1882" y="11286"/>
                    </a:cubicBezTo>
                    <a:cubicBezTo>
                      <a:pt x="967" y="13065"/>
                      <a:pt x="1" y="15098"/>
                      <a:pt x="1119" y="15963"/>
                    </a:cubicBezTo>
                    <a:cubicBezTo>
                      <a:pt x="2746" y="16115"/>
                      <a:pt x="4322" y="16319"/>
                      <a:pt x="5949" y="16369"/>
                    </a:cubicBezTo>
                    <a:cubicBezTo>
                      <a:pt x="7270" y="15861"/>
                      <a:pt x="8389" y="14946"/>
                      <a:pt x="9253" y="13828"/>
                    </a:cubicBezTo>
                    <a:cubicBezTo>
                      <a:pt x="9151" y="13828"/>
                      <a:pt x="8948" y="13726"/>
                      <a:pt x="9100" y="13573"/>
                    </a:cubicBezTo>
                    <a:cubicBezTo>
                      <a:pt x="10524" y="11489"/>
                      <a:pt x="12252" y="9659"/>
                      <a:pt x="13828" y="7676"/>
                    </a:cubicBezTo>
                    <a:cubicBezTo>
                      <a:pt x="15557" y="5490"/>
                      <a:pt x="17133" y="3152"/>
                      <a:pt x="18912" y="1017"/>
                    </a:cubicBezTo>
                    <a:cubicBezTo>
                      <a:pt x="18912" y="712"/>
                      <a:pt x="18912" y="356"/>
                      <a:pt x="18963" y="0"/>
                    </a:cubicBezTo>
                    <a:close/>
                  </a:path>
                </a:pathLst>
              </a:custGeom>
              <a:solidFill>
                <a:srgbClr val="FFFFFF">
                  <a:alpha val="11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4"/>
              <p:cNvSpPr/>
              <p:nvPr/>
            </p:nvSpPr>
            <p:spPr>
              <a:xfrm>
                <a:off x="4261750" y="2570827"/>
                <a:ext cx="608295" cy="566410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6522" extrusionOk="0">
                    <a:moveTo>
                      <a:pt x="9558" y="0"/>
                    </a:moveTo>
                    <a:cubicBezTo>
                      <a:pt x="8236" y="2339"/>
                      <a:pt x="6559" y="4474"/>
                      <a:pt x="5034" y="6710"/>
                    </a:cubicBezTo>
                    <a:cubicBezTo>
                      <a:pt x="3763" y="8541"/>
                      <a:pt x="2543" y="10421"/>
                      <a:pt x="1170" y="12150"/>
                    </a:cubicBezTo>
                    <a:cubicBezTo>
                      <a:pt x="509" y="13777"/>
                      <a:pt x="1" y="15810"/>
                      <a:pt x="1780" y="16318"/>
                    </a:cubicBezTo>
                    <a:cubicBezTo>
                      <a:pt x="2543" y="16420"/>
                      <a:pt x="3254" y="16471"/>
                      <a:pt x="4017" y="16522"/>
                    </a:cubicBezTo>
                    <a:cubicBezTo>
                      <a:pt x="4068" y="16471"/>
                      <a:pt x="4068" y="16471"/>
                      <a:pt x="4169" y="16471"/>
                    </a:cubicBezTo>
                    <a:cubicBezTo>
                      <a:pt x="4341" y="16495"/>
                      <a:pt x="4508" y="16507"/>
                      <a:pt x="4671" y="16507"/>
                    </a:cubicBezTo>
                    <a:cubicBezTo>
                      <a:pt x="6547" y="16507"/>
                      <a:pt x="7927" y="14964"/>
                      <a:pt x="9050" y="13421"/>
                    </a:cubicBezTo>
                    <a:cubicBezTo>
                      <a:pt x="11744" y="9303"/>
                      <a:pt x="14642" y="5338"/>
                      <a:pt x="17743" y="1525"/>
                    </a:cubicBezTo>
                    <a:cubicBezTo>
                      <a:pt x="15201" y="763"/>
                      <a:pt x="12608" y="305"/>
                      <a:pt x="10016" y="0"/>
                    </a:cubicBezTo>
                    <a:close/>
                  </a:path>
                </a:pathLst>
              </a:custGeom>
              <a:solidFill>
                <a:srgbClr val="FFFFFF">
                  <a:alpha val="11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4"/>
              <p:cNvSpPr/>
              <p:nvPr/>
            </p:nvSpPr>
            <p:spPr>
              <a:xfrm>
                <a:off x="4866548" y="2718960"/>
                <a:ext cx="296314" cy="404358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11795" extrusionOk="0">
                    <a:moveTo>
                      <a:pt x="5745" y="0"/>
                    </a:moveTo>
                    <a:cubicBezTo>
                      <a:pt x="4169" y="3559"/>
                      <a:pt x="0" y="7676"/>
                      <a:pt x="508" y="11794"/>
                    </a:cubicBezTo>
                    <a:cubicBezTo>
                      <a:pt x="1536" y="11765"/>
                      <a:pt x="2563" y="11735"/>
                      <a:pt x="3580" y="11735"/>
                    </a:cubicBezTo>
                    <a:cubicBezTo>
                      <a:pt x="4325" y="11735"/>
                      <a:pt x="5065" y="11751"/>
                      <a:pt x="5795" y="11794"/>
                    </a:cubicBezTo>
                    <a:cubicBezTo>
                      <a:pt x="7270" y="10320"/>
                      <a:pt x="8236" y="8439"/>
                      <a:pt x="8642" y="6405"/>
                    </a:cubicBezTo>
                    <a:cubicBezTo>
                      <a:pt x="8134" y="5135"/>
                      <a:pt x="7575" y="4067"/>
                      <a:pt x="7270" y="3406"/>
                    </a:cubicBezTo>
                    <a:cubicBezTo>
                      <a:pt x="6863" y="2237"/>
                      <a:pt x="6355" y="1068"/>
                      <a:pt x="5745" y="0"/>
                    </a:cubicBezTo>
                    <a:close/>
                  </a:path>
                </a:pathLst>
              </a:custGeom>
              <a:solidFill>
                <a:srgbClr val="FFFFFF">
                  <a:alpha val="11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4"/>
              <p:cNvSpPr/>
              <p:nvPr/>
            </p:nvSpPr>
            <p:spPr>
              <a:xfrm>
                <a:off x="5260433" y="2558622"/>
                <a:ext cx="325924" cy="513723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14985" extrusionOk="0">
                    <a:moveTo>
                      <a:pt x="1525" y="0"/>
                    </a:moveTo>
                    <a:cubicBezTo>
                      <a:pt x="508" y="305"/>
                      <a:pt x="407" y="204"/>
                      <a:pt x="0" y="1119"/>
                    </a:cubicBezTo>
                    <a:cubicBezTo>
                      <a:pt x="2389" y="1576"/>
                      <a:pt x="3457" y="4982"/>
                      <a:pt x="4372" y="6863"/>
                    </a:cubicBezTo>
                    <a:cubicBezTo>
                      <a:pt x="5643" y="9405"/>
                      <a:pt x="7219" y="12099"/>
                      <a:pt x="7778" y="14946"/>
                    </a:cubicBezTo>
                    <a:cubicBezTo>
                      <a:pt x="7854" y="14971"/>
                      <a:pt x="7930" y="14984"/>
                      <a:pt x="8007" y="14984"/>
                    </a:cubicBezTo>
                    <a:cubicBezTo>
                      <a:pt x="8083" y="14984"/>
                      <a:pt x="8159" y="14971"/>
                      <a:pt x="8235" y="14946"/>
                    </a:cubicBezTo>
                    <a:cubicBezTo>
                      <a:pt x="8693" y="14794"/>
                      <a:pt x="9100" y="14488"/>
                      <a:pt x="9506" y="14183"/>
                    </a:cubicBezTo>
                    <a:cubicBezTo>
                      <a:pt x="8286" y="11845"/>
                      <a:pt x="7320" y="9405"/>
                      <a:pt x="6050" y="7117"/>
                    </a:cubicBezTo>
                    <a:cubicBezTo>
                      <a:pt x="4931" y="5033"/>
                      <a:pt x="3660" y="3050"/>
                      <a:pt x="2593" y="966"/>
                    </a:cubicBezTo>
                    <a:cubicBezTo>
                      <a:pt x="2237" y="610"/>
                      <a:pt x="1881" y="305"/>
                      <a:pt x="1525" y="0"/>
                    </a:cubicBezTo>
                    <a:close/>
                  </a:path>
                </a:pathLst>
              </a:custGeom>
              <a:solidFill>
                <a:srgbClr val="FFFFFF">
                  <a:alpha val="11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4"/>
              <p:cNvSpPr/>
              <p:nvPr/>
            </p:nvSpPr>
            <p:spPr>
              <a:xfrm>
                <a:off x="5236023" y="3720994"/>
                <a:ext cx="1075375" cy="983008"/>
              </a:xfrm>
              <a:custGeom>
                <a:avLst/>
                <a:gdLst/>
                <a:ahLst/>
                <a:cxnLst/>
                <a:rect l="l" t="t" r="r" b="b"/>
                <a:pathLst>
                  <a:path w="31367" h="28674" extrusionOk="0">
                    <a:moveTo>
                      <a:pt x="17337" y="4331"/>
                    </a:moveTo>
                    <a:cubicBezTo>
                      <a:pt x="20645" y="4331"/>
                      <a:pt x="23719" y="6338"/>
                      <a:pt x="25012" y="9508"/>
                    </a:cubicBezTo>
                    <a:cubicBezTo>
                      <a:pt x="26638" y="13778"/>
                      <a:pt x="24605" y="18557"/>
                      <a:pt x="20436" y="20336"/>
                    </a:cubicBezTo>
                    <a:cubicBezTo>
                      <a:pt x="19359" y="20784"/>
                      <a:pt x="18248" y="20996"/>
                      <a:pt x="17157" y="20996"/>
                    </a:cubicBezTo>
                    <a:cubicBezTo>
                      <a:pt x="13666" y="20996"/>
                      <a:pt x="10390" y="18828"/>
                      <a:pt x="9151" y="15303"/>
                    </a:cubicBezTo>
                    <a:cubicBezTo>
                      <a:pt x="7575" y="10982"/>
                      <a:pt x="10066" y="5390"/>
                      <a:pt x="14794" y="4526"/>
                    </a:cubicBezTo>
                    <a:cubicBezTo>
                      <a:pt x="14834" y="4513"/>
                      <a:pt x="14872" y="4506"/>
                      <a:pt x="14906" y="4506"/>
                    </a:cubicBezTo>
                    <a:cubicBezTo>
                      <a:pt x="15001" y="4506"/>
                      <a:pt x="15075" y="4553"/>
                      <a:pt x="15149" y="4628"/>
                    </a:cubicBezTo>
                    <a:cubicBezTo>
                      <a:pt x="15879" y="4427"/>
                      <a:pt x="16614" y="4331"/>
                      <a:pt x="17337" y="4331"/>
                    </a:cubicBezTo>
                    <a:close/>
                    <a:moveTo>
                      <a:pt x="17509" y="0"/>
                    </a:moveTo>
                    <a:cubicBezTo>
                      <a:pt x="13387" y="0"/>
                      <a:pt x="9348" y="1098"/>
                      <a:pt x="6863" y="4577"/>
                    </a:cubicBezTo>
                    <a:cubicBezTo>
                      <a:pt x="4982" y="7271"/>
                      <a:pt x="4271" y="10474"/>
                      <a:pt x="3203" y="13473"/>
                    </a:cubicBezTo>
                    <a:cubicBezTo>
                      <a:pt x="3254" y="13575"/>
                      <a:pt x="3305" y="13728"/>
                      <a:pt x="3254" y="13829"/>
                    </a:cubicBezTo>
                    <a:cubicBezTo>
                      <a:pt x="2644" y="15151"/>
                      <a:pt x="1424" y="16168"/>
                      <a:pt x="0" y="16524"/>
                    </a:cubicBezTo>
                    <a:cubicBezTo>
                      <a:pt x="1475" y="19472"/>
                      <a:pt x="2593" y="22471"/>
                      <a:pt x="4931" y="24962"/>
                    </a:cubicBezTo>
                    <a:cubicBezTo>
                      <a:pt x="6762" y="26843"/>
                      <a:pt x="9100" y="28165"/>
                      <a:pt x="11743" y="28622"/>
                    </a:cubicBezTo>
                    <a:cubicBezTo>
                      <a:pt x="13675" y="28622"/>
                      <a:pt x="15607" y="28673"/>
                      <a:pt x="17539" y="28673"/>
                    </a:cubicBezTo>
                    <a:lnTo>
                      <a:pt x="19166" y="28673"/>
                    </a:lnTo>
                    <a:cubicBezTo>
                      <a:pt x="25469" y="27555"/>
                      <a:pt x="29739" y="23183"/>
                      <a:pt x="31366" y="16371"/>
                    </a:cubicBezTo>
                    <a:cubicBezTo>
                      <a:pt x="30553" y="15812"/>
                      <a:pt x="29943" y="15049"/>
                      <a:pt x="29536" y="14134"/>
                    </a:cubicBezTo>
                    <a:cubicBezTo>
                      <a:pt x="29536" y="14083"/>
                      <a:pt x="29485" y="14033"/>
                      <a:pt x="29485" y="13982"/>
                    </a:cubicBezTo>
                    <a:cubicBezTo>
                      <a:pt x="28621" y="10779"/>
                      <a:pt x="28672" y="7627"/>
                      <a:pt x="26994" y="4679"/>
                    </a:cubicBezTo>
                    <a:cubicBezTo>
                      <a:pt x="25063" y="1324"/>
                      <a:pt x="21504" y="53"/>
                      <a:pt x="17793" y="2"/>
                    </a:cubicBezTo>
                    <a:cubicBezTo>
                      <a:pt x="17698" y="1"/>
                      <a:pt x="17604" y="0"/>
                      <a:pt x="175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4"/>
              <p:cNvSpPr/>
              <p:nvPr/>
            </p:nvSpPr>
            <p:spPr>
              <a:xfrm>
                <a:off x="2748984" y="3747186"/>
                <a:ext cx="149922" cy="135963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3966" extrusionOk="0">
                    <a:moveTo>
                      <a:pt x="4372" y="0"/>
                    </a:moveTo>
                    <a:cubicBezTo>
                      <a:pt x="2644" y="915"/>
                      <a:pt x="1119" y="2288"/>
                      <a:pt x="0" y="3966"/>
                    </a:cubicBezTo>
                    <a:cubicBezTo>
                      <a:pt x="610" y="3203"/>
                      <a:pt x="1271" y="2441"/>
                      <a:pt x="2034" y="1780"/>
                    </a:cubicBezTo>
                    <a:cubicBezTo>
                      <a:pt x="2745" y="1119"/>
                      <a:pt x="3559" y="509"/>
                      <a:pt x="4372" y="0"/>
                    </a:cubicBezTo>
                    <a:close/>
                  </a:path>
                </a:pathLst>
              </a:custGeom>
              <a:solidFill>
                <a:srgbClr val="3F6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4"/>
              <p:cNvSpPr/>
              <p:nvPr/>
            </p:nvSpPr>
            <p:spPr>
              <a:xfrm>
                <a:off x="2494531" y="4168926"/>
                <a:ext cx="691913" cy="488007"/>
              </a:xfrm>
              <a:custGeom>
                <a:avLst/>
                <a:gdLst/>
                <a:ahLst/>
                <a:cxnLst/>
                <a:rect l="l" t="t" r="r" b="b"/>
                <a:pathLst>
                  <a:path w="20182" h="14235" extrusionOk="0">
                    <a:moveTo>
                      <a:pt x="3813" y="1"/>
                    </a:moveTo>
                    <a:cubicBezTo>
                      <a:pt x="2745" y="916"/>
                      <a:pt x="1373" y="1526"/>
                      <a:pt x="0" y="1678"/>
                    </a:cubicBezTo>
                    <a:cubicBezTo>
                      <a:pt x="915" y="5593"/>
                      <a:pt x="2440" y="8694"/>
                      <a:pt x="5846" y="11032"/>
                    </a:cubicBezTo>
                    <a:cubicBezTo>
                      <a:pt x="8998" y="13066"/>
                      <a:pt x="12607" y="14133"/>
                      <a:pt x="16318" y="14235"/>
                    </a:cubicBezTo>
                    <a:lnTo>
                      <a:pt x="17539" y="14235"/>
                    </a:lnTo>
                    <a:cubicBezTo>
                      <a:pt x="18403" y="14235"/>
                      <a:pt x="19318" y="14133"/>
                      <a:pt x="20182" y="13981"/>
                    </a:cubicBezTo>
                    <a:lnTo>
                      <a:pt x="20182" y="13981"/>
                    </a:lnTo>
                    <a:cubicBezTo>
                      <a:pt x="19608" y="14034"/>
                      <a:pt x="19033" y="14061"/>
                      <a:pt x="18460" y="14061"/>
                    </a:cubicBezTo>
                    <a:cubicBezTo>
                      <a:pt x="12491" y="14061"/>
                      <a:pt x="6760" y="11138"/>
                      <a:pt x="4626" y="4830"/>
                    </a:cubicBezTo>
                    <a:cubicBezTo>
                      <a:pt x="4067" y="3305"/>
                      <a:pt x="3813" y="1627"/>
                      <a:pt x="3813" y="1"/>
                    </a:cubicBezTo>
                    <a:close/>
                  </a:path>
                </a:pathLst>
              </a:custGeom>
              <a:solidFill>
                <a:srgbClr val="000000">
                  <a:alpha val="2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4"/>
              <p:cNvSpPr/>
              <p:nvPr/>
            </p:nvSpPr>
            <p:spPr>
              <a:xfrm>
                <a:off x="5236023" y="4226451"/>
                <a:ext cx="932447" cy="477551"/>
              </a:xfrm>
              <a:custGeom>
                <a:avLst/>
                <a:gdLst/>
                <a:ahLst/>
                <a:cxnLst/>
                <a:rect l="l" t="t" r="r" b="b"/>
                <a:pathLst>
                  <a:path w="27198" h="13930" extrusionOk="0">
                    <a:moveTo>
                      <a:pt x="2745" y="0"/>
                    </a:moveTo>
                    <a:cubicBezTo>
                      <a:pt x="2034" y="864"/>
                      <a:pt x="1068" y="1475"/>
                      <a:pt x="0" y="1780"/>
                    </a:cubicBezTo>
                    <a:cubicBezTo>
                      <a:pt x="1475" y="4728"/>
                      <a:pt x="2593" y="7727"/>
                      <a:pt x="4931" y="10218"/>
                    </a:cubicBezTo>
                    <a:cubicBezTo>
                      <a:pt x="6762" y="12099"/>
                      <a:pt x="9100" y="13421"/>
                      <a:pt x="11743" y="13878"/>
                    </a:cubicBezTo>
                    <a:cubicBezTo>
                      <a:pt x="13675" y="13878"/>
                      <a:pt x="15607" y="13929"/>
                      <a:pt x="17539" y="13929"/>
                    </a:cubicBezTo>
                    <a:lnTo>
                      <a:pt x="19166" y="13929"/>
                    </a:lnTo>
                    <a:cubicBezTo>
                      <a:pt x="22216" y="13421"/>
                      <a:pt x="25012" y="11947"/>
                      <a:pt x="27198" y="9710"/>
                    </a:cubicBezTo>
                    <a:lnTo>
                      <a:pt x="27198" y="9710"/>
                    </a:lnTo>
                    <a:cubicBezTo>
                      <a:pt x="25113" y="10777"/>
                      <a:pt x="22826" y="11489"/>
                      <a:pt x="20436" y="11693"/>
                    </a:cubicBezTo>
                    <a:cubicBezTo>
                      <a:pt x="19629" y="11782"/>
                      <a:pt x="18810" y="11829"/>
                      <a:pt x="17988" y="11829"/>
                    </a:cubicBezTo>
                    <a:cubicBezTo>
                      <a:pt x="12756" y="11829"/>
                      <a:pt x="7432" y="9938"/>
                      <a:pt x="4576" y="5236"/>
                    </a:cubicBezTo>
                    <a:cubicBezTo>
                      <a:pt x="3610" y="3610"/>
                      <a:pt x="2949" y="1830"/>
                      <a:pt x="2745" y="0"/>
                    </a:cubicBezTo>
                    <a:close/>
                  </a:path>
                </a:pathLst>
              </a:custGeom>
              <a:solidFill>
                <a:srgbClr val="000000">
                  <a:alpha val="2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4"/>
              <p:cNvSpPr/>
              <p:nvPr/>
            </p:nvSpPr>
            <p:spPr>
              <a:xfrm>
                <a:off x="5535799" y="3902999"/>
                <a:ext cx="576891" cy="497058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4499" extrusionOk="0">
                    <a:moveTo>
                      <a:pt x="8175" y="3508"/>
                    </a:moveTo>
                    <a:cubicBezTo>
                      <a:pt x="8295" y="3508"/>
                      <a:pt x="8417" y="3518"/>
                      <a:pt x="8541" y="3538"/>
                    </a:cubicBezTo>
                    <a:cubicBezTo>
                      <a:pt x="8616" y="3532"/>
                      <a:pt x="8691" y="3530"/>
                      <a:pt x="8765" y="3530"/>
                    </a:cubicBezTo>
                    <a:cubicBezTo>
                      <a:pt x="10633" y="3530"/>
                      <a:pt x="11990" y="5342"/>
                      <a:pt x="11794" y="7249"/>
                    </a:cubicBezTo>
                    <a:cubicBezTo>
                      <a:pt x="11552" y="9189"/>
                      <a:pt x="9922" y="10666"/>
                      <a:pt x="7963" y="10666"/>
                    </a:cubicBezTo>
                    <a:cubicBezTo>
                      <a:pt x="7868" y="10666"/>
                      <a:pt x="7773" y="10662"/>
                      <a:pt x="7676" y="10655"/>
                    </a:cubicBezTo>
                    <a:cubicBezTo>
                      <a:pt x="3122" y="10313"/>
                      <a:pt x="5030" y="3508"/>
                      <a:pt x="8175" y="3508"/>
                    </a:cubicBezTo>
                    <a:close/>
                    <a:moveTo>
                      <a:pt x="8207" y="1"/>
                    </a:moveTo>
                    <a:cubicBezTo>
                      <a:pt x="7259" y="1"/>
                      <a:pt x="6289" y="152"/>
                      <a:pt x="5338" y="437"/>
                    </a:cubicBezTo>
                    <a:cubicBezTo>
                      <a:pt x="2186" y="2369"/>
                      <a:pt x="0" y="5318"/>
                      <a:pt x="1220" y="9334"/>
                    </a:cubicBezTo>
                    <a:cubicBezTo>
                      <a:pt x="2198" y="12471"/>
                      <a:pt x="5104" y="14499"/>
                      <a:pt x="8260" y="14499"/>
                    </a:cubicBezTo>
                    <a:cubicBezTo>
                      <a:pt x="9042" y="14499"/>
                      <a:pt x="9838" y="14374"/>
                      <a:pt x="10625" y="14112"/>
                    </a:cubicBezTo>
                    <a:cubicBezTo>
                      <a:pt x="14895" y="12790"/>
                      <a:pt x="16827" y="7605"/>
                      <a:pt x="14692" y="3742"/>
                    </a:cubicBezTo>
                    <a:cubicBezTo>
                      <a:pt x="13239" y="1135"/>
                      <a:pt x="10804" y="1"/>
                      <a:pt x="8207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4"/>
              <p:cNvSpPr/>
              <p:nvPr/>
            </p:nvSpPr>
            <p:spPr>
              <a:xfrm>
                <a:off x="2558984" y="2301883"/>
                <a:ext cx="4202045" cy="1713733"/>
              </a:xfrm>
              <a:custGeom>
                <a:avLst/>
                <a:gdLst/>
                <a:ahLst/>
                <a:cxnLst/>
                <a:rect l="l" t="t" r="r" b="b"/>
                <a:pathLst>
                  <a:path w="122567" h="49989" extrusionOk="0">
                    <a:moveTo>
                      <a:pt x="99342" y="25632"/>
                    </a:moveTo>
                    <a:cubicBezTo>
                      <a:pt x="99355" y="25632"/>
                      <a:pt x="99370" y="25634"/>
                      <a:pt x="99386" y="25638"/>
                    </a:cubicBezTo>
                    <a:cubicBezTo>
                      <a:pt x="100453" y="25790"/>
                      <a:pt x="101521" y="26044"/>
                      <a:pt x="102588" y="26349"/>
                    </a:cubicBezTo>
                    <a:cubicBezTo>
                      <a:pt x="103097" y="26502"/>
                      <a:pt x="103910" y="26604"/>
                      <a:pt x="104317" y="27061"/>
                    </a:cubicBezTo>
                    <a:cubicBezTo>
                      <a:pt x="104825" y="27722"/>
                      <a:pt x="104368" y="28383"/>
                      <a:pt x="103656" y="28535"/>
                    </a:cubicBezTo>
                    <a:cubicBezTo>
                      <a:pt x="102995" y="28535"/>
                      <a:pt x="102334" y="28434"/>
                      <a:pt x="101724" y="28230"/>
                    </a:cubicBezTo>
                    <a:cubicBezTo>
                      <a:pt x="100758" y="27976"/>
                      <a:pt x="99843" y="27620"/>
                      <a:pt x="98928" y="27264"/>
                    </a:cubicBezTo>
                    <a:cubicBezTo>
                      <a:pt x="98369" y="27061"/>
                      <a:pt x="97454" y="26451"/>
                      <a:pt x="98267" y="25943"/>
                    </a:cubicBezTo>
                    <a:cubicBezTo>
                      <a:pt x="98295" y="25929"/>
                      <a:pt x="98325" y="25923"/>
                      <a:pt x="98355" y="25923"/>
                    </a:cubicBezTo>
                    <a:cubicBezTo>
                      <a:pt x="98544" y="25923"/>
                      <a:pt x="98748" y="26174"/>
                      <a:pt x="98572" y="26349"/>
                    </a:cubicBezTo>
                    <a:cubicBezTo>
                      <a:pt x="98572" y="26349"/>
                      <a:pt x="100657" y="27214"/>
                      <a:pt x="100860" y="27264"/>
                    </a:cubicBezTo>
                    <a:cubicBezTo>
                      <a:pt x="101521" y="27569"/>
                      <a:pt x="102283" y="27722"/>
                      <a:pt x="102995" y="27773"/>
                    </a:cubicBezTo>
                    <a:cubicBezTo>
                      <a:pt x="103758" y="27722"/>
                      <a:pt x="103148" y="27315"/>
                      <a:pt x="102792" y="27112"/>
                    </a:cubicBezTo>
                    <a:cubicBezTo>
                      <a:pt x="102385" y="26909"/>
                      <a:pt x="101927" y="26807"/>
                      <a:pt x="101470" y="26705"/>
                    </a:cubicBezTo>
                    <a:cubicBezTo>
                      <a:pt x="100758" y="26451"/>
                      <a:pt x="100047" y="26197"/>
                      <a:pt x="99284" y="25943"/>
                    </a:cubicBezTo>
                    <a:cubicBezTo>
                      <a:pt x="99143" y="25896"/>
                      <a:pt x="99176" y="25632"/>
                      <a:pt x="99342" y="25632"/>
                    </a:cubicBezTo>
                    <a:close/>
                    <a:moveTo>
                      <a:pt x="105547" y="27559"/>
                    </a:moveTo>
                    <a:cubicBezTo>
                      <a:pt x="105676" y="27559"/>
                      <a:pt x="105784" y="27692"/>
                      <a:pt x="105740" y="27824"/>
                    </a:cubicBezTo>
                    <a:cubicBezTo>
                      <a:pt x="105639" y="28027"/>
                      <a:pt x="105588" y="28281"/>
                      <a:pt x="105689" y="28535"/>
                    </a:cubicBezTo>
                    <a:cubicBezTo>
                      <a:pt x="105791" y="28840"/>
                      <a:pt x="106045" y="29095"/>
                      <a:pt x="106299" y="29196"/>
                    </a:cubicBezTo>
                    <a:cubicBezTo>
                      <a:pt x="106418" y="29236"/>
                      <a:pt x="106576" y="29268"/>
                      <a:pt x="106730" y="29268"/>
                    </a:cubicBezTo>
                    <a:cubicBezTo>
                      <a:pt x="106971" y="29268"/>
                      <a:pt x="107203" y="29190"/>
                      <a:pt x="107265" y="28942"/>
                    </a:cubicBezTo>
                    <a:cubicBezTo>
                      <a:pt x="107316" y="28637"/>
                      <a:pt x="107011" y="28535"/>
                      <a:pt x="106808" y="28535"/>
                    </a:cubicBezTo>
                    <a:cubicBezTo>
                      <a:pt x="106604" y="28535"/>
                      <a:pt x="106503" y="28281"/>
                      <a:pt x="106604" y="28129"/>
                    </a:cubicBezTo>
                    <a:cubicBezTo>
                      <a:pt x="106744" y="27974"/>
                      <a:pt x="106912" y="27909"/>
                      <a:pt x="107082" y="27909"/>
                    </a:cubicBezTo>
                    <a:cubicBezTo>
                      <a:pt x="107470" y="27909"/>
                      <a:pt x="107871" y="28248"/>
                      <a:pt x="107977" y="28637"/>
                    </a:cubicBezTo>
                    <a:cubicBezTo>
                      <a:pt x="108079" y="29247"/>
                      <a:pt x="107621" y="29857"/>
                      <a:pt x="106960" y="29959"/>
                    </a:cubicBezTo>
                    <a:cubicBezTo>
                      <a:pt x="106920" y="29962"/>
                      <a:pt x="106880" y="29963"/>
                      <a:pt x="106840" y="29963"/>
                    </a:cubicBezTo>
                    <a:cubicBezTo>
                      <a:pt x="106170" y="29963"/>
                      <a:pt x="105520" y="29566"/>
                      <a:pt x="105232" y="28942"/>
                    </a:cubicBezTo>
                    <a:cubicBezTo>
                      <a:pt x="104978" y="28535"/>
                      <a:pt x="104927" y="27773"/>
                      <a:pt x="105486" y="27569"/>
                    </a:cubicBezTo>
                    <a:cubicBezTo>
                      <a:pt x="105506" y="27563"/>
                      <a:pt x="105527" y="27559"/>
                      <a:pt x="105547" y="27559"/>
                    </a:cubicBezTo>
                    <a:close/>
                    <a:moveTo>
                      <a:pt x="118144" y="37838"/>
                    </a:moveTo>
                    <a:cubicBezTo>
                      <a:pt x="119008" y="37991"/>
                      <a:pt x="119263" y="39414"/>
                      <a:pt x="119517" y="40126"/>
                    </a:cubicBezTo>
                    <a:cubicBezTo>
                      <a:pt x="120076" y="41651"/>
                      <a:pt x="120432" y="43227"/>
                      <a:pt x="120534" y="44905"/>
                    </a:cubicBezTo>
                    <a:cubicBezTo>
                      <a:pt x="120618" y="46046"/>
                      <a:pt x="120456" y="48489"/>
                      <a:pt x="119083" y="48489"/>
                    </a:cubicBezTo>
                    <a:cubicBezTo>
                      <a:pt x="118806" y="48489"/>
                      <a:pt x="118478" y="48389"/>
                      <a:pt x="118093" y="48158"/>
                    </a:cubicBezTo>
                    <a:cubicBezTo>
                      <a:pt x="115768" y="46743"/>
                      <a:pt x="114599" y="37888"/>
                      <a:pt x="117784" y="37888"/>
                    </a:cubicBezTo>
                    <a:cubicBezTo>
                      <a:pt x="117803" y="37888"/>
                      <a:pt x="117821" y="37889"/>
                      <a:pt x="117839" y="37889"/>
                    </a:cubicBezTo>
                    <a:cubicBezTo>
                      <a:pt x="117941" y="37838"/>
                      <a:pt x="118043" y="37838"/>
                      <a:pt x="118144" y="37838"/>
                    </a:cubicBezTo>
                    <a:close/>
                    <a:moveTo>
                      <a:pt x="54479" y="0"/>
                    </a:moveTo>
                    <a:cubicBezTo>
                      <a:pt x="48450" y="0"/>
                      <a:pt x="42513" y="817"/>
                      <a:pt x="37518" y="2101"/>
                    </a:cubicBezTo>
                    <a:cubicBezTo>
                      <a:pt x="28012" y="4541"/>
                      <a:pt x="19115" y="9269"/>
                      <a:pt x="12151" y="16335"/>
                    </a:cubicBezTo>
                    <a:cubicBezTo>
                      <a:pt x="6152" y="22435"/>
                      <a:pt x="2339" y="29705"/>
                      <a:pt x="1" y="37787"/>
                    </a:cubicBezTo>
                    <a:cubicBezTo>
                      <a:pt x="204" y="37584"/>
                      <a:pt x="408" y="37330"/>
                      <a:pt x="611" y="37127"/>
                    </a:cubicBezTo>
                    <a:cubicBezTo>
                      <a:pt x="1984" y="35551"/>
                      <a:pt x="3661" y="34178"/>
                      <a:pt x="5491" y="33161"/>
                    </a:cubicBezTo>
                    <a:cubicBezTo>
                      <a:pt x="6101" y="27214"/>
                      <a:pt x="10321" y="21266"/>
                      <a:pt x="14489" y="17199"/>
                    </a:cubicBezTo>
                    <a:cubicBezTo>
                      <a:pt x="19471" y="12369"/>
                      <a:pt x="25877" y="9116"/>
                      <a:pt x="32485" y="7083"/>
                    </a:cubicBezTo>
                    <a:cubicBezTo>
                      <a:pt x="38506" y="5191"/>
                      <a:pt x="44821" y="4502"/>
                      <a:pt x="51139" y="4502"/>
                    </a:cubicBezTo>
                    <a:cubicBezTo>
                      <a:pt x="53142" y="4502"/>
                      <a:pt x="55146" y="4571"/>
                      <a:pt x="57141" y="4693"/>
                    </a:cubicBezTo>
                    <a:cubicBezTo>
                      <a:pt x="60954" y="4795"/>
                      <a:pt x="64766" y="5202"/>
                      <a:pt x="68579" y="5862"/>
                    </a:cubicBezTo>
                    <a:cubicBezTo>
                      <a:pt x="71222" y="6320"/>
                      <a:pt x="73968" y="7184"/>
                      <a:pt x="75544" y="9472"/>
                    </a:cubicBezTo>
                    <a:cubicBezTo>
                      <a:pt x="75645" y="9523"/>
                      <a:pt x="75645" y="9675"/>
                      <a:pt x="75544" y="9777"/>
                    </a:cubicBezTo>
                    <a:cubicBezTo>
                      <a:pt x="78289" y="13895"/>
                      <a:pt x="80678" y="19893"/>
                      <a:pt x="80983" y="24723"/>
                    </a:cubicBezTo>
                    <a:cubicBezTo>
                      <a:pt x="80983" y="24875"/>
                      <a:pt x="80881" y="24977"/>
                      <a:pt x="80780" y="24977"/>
                    </a:cubicBezTo>
                    <a:cubicBezTo>
                      <a:pt x="80475" y="25892"/>
                      <a:pt x="79966" y="26705"/>
                      <a:pt x="79356" y="27417"/>
                    </a:cubicBezTo>
                    <a:cubicBezTo>
                      <a:pt x="78797" y="28129"/>
                      <a:pt x="78136" y="28688"/>
                      <a:pt x="77323" y="29044"/>
                    </a:cubicBezTo>
                    <a:cubicBezTo>
                      <a:pt x="77882" y="30518"/>
                      <a:pt x="78289" y="32043"/>
                      <a:pt x="78543" y="33619"/>
                    </a:cubicBezTo>
                    <a:cubicBezTo>
                      <a:pt x="79000" y="35042"/>
                      <a:pt x="79255" y="36567"/>
                      <a:pt x="79407" y="38042"/>
                    </a:cubicBezTo>
                    <a:cubicBezTo>
                      <a:pt x="82966" y="34432"/>
                      <a:pt x="87643" y="32145"/>
                      <a:pt x="92675" y="31535"/>
                    </a:cubicBezTo>
                    <a:cubicBezTo>
                      <a:pt x="93427" y="31446"/>
                      <a:pt x="94186" y="31403"/>
                      <a:pt x="94947" y="31403"/>
                    </a:cubicBezTo>
                    <a:cubicBezTo>
                      <a:pt x="105154" y="31403"/>
                      <a:pt x="115834" y="39155"/>
                      <a:pt x="116212" y="49988"/>
                    </a:cubicBezTo>
                    <a:cubicBezTo>
                      <a:pt x="117031" y="49914"/>
                      <a:pt x="117850" y="49867"/>
                      <a:pt x="118689" y="49867"/>
                    </a:cubicBezTo>
                    <a:cubicBezTo>
                      <a:pt x="118996" y="49867"/>
                      <a:pt x="119305" y="49873"/>
                      <a:pt x="119618" y="49886"/>
                    </a:cubicBezTo>
                    <a:cubicBezTo>
                      <a:pt x="120584" y="49886"/>
                      <a:pt x="121601" y="49785"/>
                      <a:pt x="122567" y="49734"/>
                    </a:cubicBezTo>
                    <a:cubicBezTo>
                      <a:pt x="122211" y="46277"/>
                      <a:pt x="121449" y="42871"/>
                      <a:pt x="120330" y="39618"/>
                    </a:cubicBezTo>
                    <a:cubicBezTo>
                      <a:pt x="119313" y="36923"/>
                      <a:pt x="117687" y="34432"/>
                      <a:pt x="116721" y="31738"/>
                    </a:cubicBezTo>
                    <a:cubicBezTo>
                      <a:pt x="112806" y="28790"/>
                      <a:pt x="108282" y="27315"/>
                      <a:pt x="103605" y="25892"/>
                    </a:cubicBezTo>
                    <a:cubicBezTo>
                      <a:pt x="99081" y="24519"/>
                      <a:pt x="94200" y="24062"/>
                      <a:pt x="89778" y="22588"/>
                    </a:cubicBezTo>
                    <a:cubicBezTo>
                      <a:pt x="89651" y="22693"/>
                      <a:pt x="89497" y="22746"/>
                      <a:pt x="89346" y="22746"/>
                    </a:cubicBezTo>
                    <a:cubicBezTo>
                      <a:pt x="89135" y="22746"/>
                      <a:pt x="88930" y="22643"/>
                      <a:pt x="88812" y="22435"/>
                    </a:cubicBezTo>
                    <a:lnTo>
                      <a:pt x="88710" y="22232"/>
                    </a:lnTo>
                    <a:cubicBezTo>
                      <a:pt x="87639" y="23196"/>
                      <a:pt x="86691" y="23598"/>
                      <a:pt x="85842" y="23598"/>
                    </a:cubicBezTo>
                    <a:cubicBezTo>
                      <a:pt x="83021" y="23598"/>
                      <a:pt x="81287" y="19175"/>
                      <a:pt x="79763" y="16284"/>
                    </a:cubicBezTo>
                    <a:cubicBezTo>
                      <a:pt x="78797" y="14454"/>
                      <a:pt x="76255" y="11200"/>
                      <a:pt x="76865" y="9014"/>
                    </a:cubicBezTo>
                    <a:cubicBezTo>
                      <a:pt x="77221" y="7642"/>
                      <a:pt x="78492" y="7083"/>
                      <a:pt x="79814" y="7032"/>
                    </a:cubicBezTo>
                    <a:cubicBezTo>
                      <a:pt x="73197" y="1923"/>
                      <a:pt x="63729" y="0"/>
                      <a:pt x="54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4"/>
              <p:cNvSpPr/>
              <p:nvPr/>
            </p:nvSpPr>
            <p:spPr>
              <a:xfrm>
                <a:off x="2558984" y="2671891"/>
                <a:ext cx="639643" cy="925456"/>
              </a:xfrm>
              <a:custGeom>
                <a:avLst/>
                <a:gdLst/>
                <a:ahLst/>
                <a:cxnLst/>
                <a:rect l="l" t="t" r="r" b="b"/>
                <a:pathLst>
                  <a:path w="18658" h="26995" extrusionOk="0">
                    <a:moveTo>
                      <a:pt x="18658" y="1"/>
                    </a:moveTo>
                    <a:lnTo>
                      <a:pt x="18658" y="1"/>
                    </a:lnTo>
                    <a:cubicBezTo>
                      <a:pt x="16319" y="1627"/>
                      <a:pt x="14133" y="3508"/>
                      <a:pt x="12151" y="5491"/>
                    </a:cubicBezTo>
                    <a:cubicBezTo>
                      <a:pt x="6152" y="11642"/>
                      <a:pt x="2339" y="18912"/>
                      <a:pt x="1" y="26994"/>
                    </a:cubicBezTo>
                    <a:cubicBezTo>
                      <a:pt x="204" y="26740"/>
                      <a:pt x="408" y="26537"/>
                      <a:pt x="611" y="26334"/>
                    </a:cubicBezTo>
                    <a:cubicBezTo>
                      <a:pt x="1984" y="24758"/>
                      <a:pt x="3661" y="23385"/>
                      <a:pt x="5491" y="22368"/>
                    </a:cubicBezTo>
                    <a:cubicBezTo>
                      <a:pt x="6101" y="16522"/>
                      <a:pt x="10168" y="10676"/>
                      <a:pt x="14235" y="6609"/>
                    </a:cubicBezTo>
                    <a:cubicBezTo>
                      <a:pt x="14438" y="6203"/>
                      <a:pt x="14642" y="5796"/>
                      <a:pt x="14845" y="5389"/>
                    </a:cubicBezTo>
                    <a:cubicBezTo>
                      <a:pt x="15862" y="3457"/>
                      <a:pt x="17133" y="1627"/>
                      <a:pt x="18658" y="1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4"/>
              <p:cNvSpPr/>
              <p:nvPr/>
            </p:nvSpPr>
            <p:spPr>
              <a:xfrm>
                <a:off x="5258684" y="3290067"/>
                <a:ext cx="1500630" cy="727262"/>
              </a:xfrm>
              <a:custGeom>
                <a:avLst/>
                <a:gdLst/>
                <a:ahLst/>
                <a:cxnLst/>
                <a:rect l="l" t="t" r="r" b="b"/>
                <a:pathLst>
                  <a:path w="43771" h="21214" extrusionOk="0">
                    <a:moveTo>
                      <a:pt x="16409" y="0"/>
                    </a:moveTo>
                    <a:cubicBezTo>
                      <a:pt x="10494" y="0"/>
                      <a:pt x="4686" y="1932"/>
                      <a:pt x="0" y="5607"/>
                    </a:cubicBezTo>
                    <a:cubicBezTo>
                      <a:pt x="305" y="6777"/>
                      <a:pt x="509" y="8047"/>
                      <a:pt x="610" y="9268"/>
                    </a:cubicBezTo>
                    <a:cubicBezTo>
                      <a:pt x="4169" y="5658"/>
                      <a:pt x="8846" y="3371"/>
                      <a:pt x="13878" y="2760"/>
                    </a:cubicBezTo>
                    <a:cubicBezTo>
                      <a:pt x="14634" y="2672"/>
                      <a:pt x="15396" y="2629"/>
                      <a:pt x="16160" y="2629"/>
                    </a:cubicBezTo>
                    <a:cubicBezTo>
                      <a:pt x="26401" y="2629"/>
                      <a:pt x="37037" y="10381"/>
                      <a:pt x="37416" y="21214"/>
                    </a:cubicBezTo>
                    <a:cubicBezTo>
                      <a:pt x="38125" y="21117"/>
                      <a:pt x="38834" y="21082"/>
                      <a:pt x="39556" y="21082"/>
                    </a:cubicBezTo>
                    <a:cubicBezTo>
                      <a:pt x="39972" y="21082"/>
                      <a:pt x="40394" y="21094"/>
                      <a:pt x="40822" y="21112"/>
                    </a:cubicBezTo>
                    <a:cubicBezTo>
                      <a:pt x="41788" y="21112"/>
                      <a:pt x="42804" y="20960"/>
                      <a:pt x="43770" y="20909"/>
                    </a:cubicBezTo>
                    <a:cubicBezTo>
                      <a:pt x="43618" y="19638"/>
                      <a:pt x="43465" y="18469"/>
                      <a:pt x="43211" y="17249"/>
                    </a:cubicBezTo>
                    <a:cubicBezTo>
                      <a:pt x="43008" y="17503"/>
                      <a:pt x="42804" y="17706"/>
                      <a:pt x="42550" y="17859"/>
                    </a:cubicBezTo>
                    <a:cubicBezTo>
                      <a:pt x="42245" y="18062"/>
                      <a:pt x="41940" y="18164"/>
                      <a:pt x="41635" y="18215"/>
                    </a:cubicBezTo>
                    <a:cubicBezTo>
                      <a:pt x="41453" y="19017"/>
                      <a:pt x="41061" y="19663"/>
                      <a:pt x="40347" y="19663"/>
                    </a:cubicBezTo>
                    <a:cubicBezTo>
                      <a:pt x="40066" y="19663"/>
                      <a:pt x="39735" y="19563"/>
                      <a:pt x="39347" y="19333"/>
                    </a:cubicBezTo>
                    <a:cubicBezTo>
                      <a:pt x="37975" y="18469"/>
                      <a:pt x="36958" y="14656"/>
                      <a:pt x="37161" y="11911"/>
                    </a:cubicBezTo>
                    <a:cubicBezTo>
                      <a:pt x="36755" y="10793"/>
                      <a:pt x="36145" y="9725"/>
                      <a:pt x="35331" y="8810"/>
                    </a:cubicBezTo>
                    <a:cubicBezTo>
                      <a:pt x="31061" y="4387"/>
                      <a:pt x="24554" y="625"/>
                      <a:pt x="18301" y="66"/>
                    </a:cubicBezTo>
                    <a:cubicBezTo>
                      <a:pt x="17670" y="22"/>
                      <a:pt x="17039" y="0"/>
                      <a:pt x="16409" y="0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4"/>
              <p:cNvSpPr/>
              <p:nvPr/>
            </p:nvSpPr>
            <p:spPr>
              <a:xfrm>
                <a:off x="6560572" y="3630421"/>
                <a:ext cx="11999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3500" h="8007" extrusionOk="0">
                    <a:moveTo>
                      <a:pt x="967" y="0"/>
                    </a:moveTo>
                    <a:cubicBezTo>
                      <a:pt x="1" y="763"/>
                      <a:pt x="52" y="3203"/>
                      <a:pt x="153" y="4016"/>
                    </a:cubicBezTo>
                    <a:cubicBezTo>
                      <a:pt x="204" y="4830"/>
                      <a:pt x="509" y="7372"/>
                      <a:pt x="1272" y="7778"/>
                    </a:cubicBezTo>
                    <a:cubicBezTo>
                      <a:pt x="1582" y="7936"/>
                      <a:pt x="1836" y="8006"/>
                      <a:pt x="2043" y="8006"/>
                    </a:cubicBezTo>
                    <a:cubicBezTo>
                      <a:pt x="3499" y="8006"/>
                      <a:pt x="2625" y="4544"/>
                      <a:pt x="2492" y="3966"/>
                    </a:cubicBezTo>
                    <a:cubicBezTo>
                      <a:pt x="2339" y="3254"/>
                      <a:pt x="1729" y="255"/>
                      <a:pt x="1170" y="102"/>
                    </a:cubicBezTo>
                    <a:cubicBezTo>
                      <a:pt x="1068" y="51"/>
                      <a:pt x="1018" y="51"/>
                      <a:pt x="967" y="0"/>
                    </a:cubicBezTo>
                    <a:close/>
                  </a:path>
                </a:pathLst>
              </a:custGeom>
              <a:solidFill>
                <a:srgbClr val="CE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4"/>
              <p:cNvSpPr/>
              <p:nvPr/>
            </p:nvSpPr>
            <p:spPr>
              <a:xfrm>
                <a:off x="2555693" y="3588185"/>
                <a:ext cx="141043" cy="135895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3964" extrusionOk="0">
                    <a:moveTo>
                      <a:pt x="3463" y="1"/>
                    </a:moveTo>
                    <a:cubicBezTo>
                      <a:pt x="2262" y="1"/>
                      <a:pt x="1583" y="2338"/>
                      <a:pt x="605" y="2757"/>
                    </a:cubicBezTo>
                    <a:cubicBezTo>
                      <a:pt x="0" y="3103"/>
                      <a:pt x="387" y="3963"/>
                      <a:pt x="954" y="3963"/>
                    </a:cubicBezTo>
                    <a:cubicBezTo>
                      <a:pt x="1054" y="3963"/>
                      <a:pt x="1160" y="3937"/>
                      <a:pt x="1266" y="3876"/>
                    </a:cubicBezTo>
                    <a:cubicBezTo>
                      <a:pt x="1927" y="3469"/>
                      <a:pt x="2435" y="2910"/>
                      <a:pt x="2791" y="2249"/>
                    </a:cubicBezTo>
                    <a:cubicBezTo>
                      <a:pt x="2944" y="1893"/>
                      <a:pt x="3147" y="1588"/>
                      <a:pt x="3401" y="1334"/>
                    </a:cubicBezTo>
                    <a:cubicBezTo>
                      <a:pt x="3656" y="1080"/>
                      <a:pt x="3859" y="826"/>
                      <a:pt x="4062" y="521"/>
                    </a:cubicBezTo>
                    <a:cubicBezTo>
                      <a:pt x="4113" y="317"/>
                      <a:pt x="4011" y="114"/>
                      <a:pt x="3808" y="63"/>
                    </a:cubicBezTo>
                    <a:cubicBezTo>
                      <a:pt x="3688" y="20"/>
                      <a:pt x="3573" y="1"/>
                      <a:pt x="34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4"/>
              <p:cNvSpPr/>
              <p:nvPr/>
            </p:nvSpPr>
            <p:spPr>
              <a:xfrm>
                <a:off x="2736779" y="3533882"/>
                <a:ext cx="55814" cy="50909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485" extrusionOk="0">
                    <a:moveTo>
                      <a:pt x="808" y="0"/>
                    </a:moveTo>
                    <a:cubicBezTo>
                      <a:pt x="717" y="0"/>
                      <a:pt x="628" y="26"/>
                      <a:pt x="559" y="71"/>
                    </a:cubicBezTo>
                    <a:cubicBezTo>
                      <a:pt x="407" y="122"/>
                      <a:pt x="254" y="173"/>
                      <a:pt x="153" y="275"/>
                    </a:cubicBezTo>
                    <a:cubicBezTo>
                      <a:pt x="0" y="478"/>
                      <a:pt x="0" y="732"/>
                      <a:pt x="153" y="935"/>
                    </a:cubicBezTo>
                    <a:lnTo>
                      <a:pt x="153" y="1088"/>
                    </a:lnTo>
                    <a:cubicBezTo>
                      <a:pt x="223" y="1335"/>
                      <a:pt x="441" y="1484"/>
                      <a:pt x="669" y="1484"/>
                    </a:cubicBezTo>
                    <a:cubicBezTo>
                      <a:pt x="770" y="1484"/>
                      <a:pt x="873" y="1455"/>
                      <a:pt x="966" y="1393"/>
                    </a:cubicBezTo>
                    <a:cubicBezTo>
                      <a:pt x="1271" y="1190"/>
                      <a:pt x="1627" y="732"/>
                      <a:pt x="1373" y="376"/>
                    </a:cubicBezTo>
                    <a:cubicBezTo>
                      <a:pt x="1322" y="275"/>
                      <a:pt x="1271" y="224"/>
                      <a:pt x="1220" y="173"/>
                    </a:cubicBezTo>
                    <a:lnTo>
                      <a:pt x="1119" y="122"/>
                    </a:lnTo>
                    <a:cubicBezTo>
                      <a:pt x="1035" y="38"/>
                      <a:pt x="920" y="0"/>
                      <a:pt x="8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4"/>
              <p:cNvSpPr/>
              <p:nvPr/>
            </p:nvSpPr>
            <p:spPr>
              <a:xfrm>
                <a:off x="3211813" y="3929224"/>
                <a:ext cx="116942" cy="277069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8082" extrusionOk="0">
                    <a:moveTo>
                      <a:pt x="145" y="0"/>
                    </a:moveTo>
                    <a:cubicBezTo>
                      <a:pt x="44" y="0"/>
                      <a:pt x="1" y="149"/>
                      <a:pt x="124" y="232"/>
                    </a:cubicBezTo>
                    <a:cubicBezTo>
                      <a:pt x="1497" y="1299"/>
                      <a:pt x="2005" y="3027"/>
                      <a:pt x="2208" y="4705"/>
                    </a:cubicBezTo>
                    <a:cubicBezTo>
                      <a:pt x="2259" y="5264"/>
                      <a:pt x="2259" y="5925"/>
                      <a:pt x="2208" y="6535"/>
                    </a:cubicBezTo>
                    <a:cubicBezTo>
                      <a:pt x="2158" y="6942"/>
                      <a:pt x="1802" y="7247"/>
                      <a:pt x="1700" y="7704"/>
                    </a:cubicBezTo>
                    <a:cubicBezTo>
                      <a:pt x="1649" y="7857"/>
                      <a:pt x="1751" y="8009"/>
                      <a:pt x="1903" y="8009"/>
                    </a:cubicBezTo>
                    <a:cubicBezTo>
                      <a:pt x="2038" y="8059"/>
                      <a:pt x="2161" y="8082"/>
                      <a:pt x="2271" y="8082"/>
                    </a:cubicBezTo>
                    <a:cubicBezTo>
                      <a:pt x="3411" y="8082"/>
                      <a:pt x="3318" y="5659"/>
                      <a:pt x="3225" y="5010"/>
                    </a:cubicBezTo>
                    <a:cubicBezTo>
                      <a:pt x="2971" y="2875"/>
                      <a:pt x="2158" y="1045"/>
                      <a:pt x="226" y="28"/>
                    </a:cubicBezTo>
                    <a:cubicBezTo>
                      <a:pt x="197" y="9"/>
                      <a:pt x="169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4"/>
              <p:cNvSpPr/>
              <p:nvPr/>
            </p:nvSpPr>
            <p:spPr>
              <a:xfrm>
                <a:off x="3255525" y="4229399"/>
                <a:ext cx="23313" cy="25677"/>
              </a:xfrm>
              <a:custGeom>
                <a:avLst/>
                <a:gdLst/>
                <a:ahLst/>
                <a:cxnLst/>
                <a:rect l="l" t="t" r="r" b="b"/>
                <a:pathLst>
                  <a:path w="680" h="749" extrusionOk="0">
                    <a:moveTo>
                      <a:pt x="308" y="1"/>
                    </a:moveTo>
                    <a:cubicBezTo>
                      <a:pt x="164" y="1"/>
                      <a:pt x="1" y="149"/>
                      <a:pt x="69" y="321"/>
                    </a:cubicBezTo>
                    <a:lnTo>
                      <a:pt x="69" y="372"/>
                    </a:lnTo>
                    <a:cubicBezTo>
                      <a:pt x="18" y="524"/>
                      <a:pt x="69" y="677"/>
                      <a:pt x="273" y="728"/>
                    </a:cubicBezTo>
                    <a:lnTo>
                      <a:pt x="323" y="728"/>
                    </a:lnTo>
                    <a:cubicBezTo>
                      <a:pt x="338" y="743"/>
                      <a:pt x="358" y="749"/>
                      <a:pt x="379" y="749"/>
                    </a:cubicBezTo>
                    <a:cubicBezTo>
                      <a:pt x="429" y="749"/>
                      <a:pt x="491" y="713"/>
                      <a:pt x="527" y="677"/>
                    </a:cubicBezTo>
                    <a:cubicBezTo>
                      <a:pt x="679" y="575"/>
                      <a:pt x="679" y="372"/>
                      <a:pt x="578" y="219"/>
                    </a:cubicBezTo>
                    <a:cubicBezTo>
                      <a:pt x="527" y="168"/>
                      <a:pt x="527" y="168"/>
                      <a:pt x="476" y="118"/>
                    </a:cubicBezTo>
                    <a:cubicBezTo>
                      <a:pt x="443" y="35"/>
                      <a:pt x="378" y="1"/>
                      <a:pt x="3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4"/>
              <p:cNvSpPr/>
              <p:nvPr/>
            </p:nvSpPr>
            <p:spPr>
              <a:xfrm>
                <a:off x="3266598" y="3459970"/>
                <a:ext cx="447950" cy="403467"/>
              </a:xfrm>
              <a:custGeom>
                <a:avLst/>
                <a:gdLst/>
                <a:ahLst/>
                <a:cxnLst/>
                <a:rect l="l" t="t" r="r" b="b"/>
                <a:pathLst>
                  <a:path w="13066" h="11769" extrusionOk="0">
                    <a:moveTo>
                      <a:pt x="1470" y="0"/>
                    </a:moveTo>
                    <a:cubicBezTo>
                      <a:pt x="1015" y="0"/>
                      <a:pt x="558" y="46"/>
                      <a:pt x="102" y="143"/>
                    </a:cubicBezTo>
                    <a:cubicBezTo>
                      <a:pt x="0" y="194"/>
                      <a:pt x="0" y="397"/>
                      <a:pt x="102" y="448"/>
                    </a:cubicBezTo>
                    <a:cubicBezTo>
                      <a:pt x="2746" y="1261"/>
                      <a:pt x="5084" y="2786"/>
                      <a:pt x="6914" y="4922"/>
                    </a:cubicBezTo>
                    <a:cubicBezTo>
                      <a:pt x="7778" y="5989"/>
                      <a:pt x="8592" y="7158"/>
                      <a:pt x="9253" y="8429"/>
                    </a:cubicBezTo>
                    <a:cubicBezTo>
                      <a:pt x="9863" y="9497"/>
                      <a:pt x="10168" y="10768"/>
                      <a:pt x="11134" y="11632"/>
                    </a:cubicBezTo>
                    <a:cubicBezTo>
                      <a:pt x="11261" y="11723"/>
                      <a:pt x="11414" y="11768"/>
                      <a:pt x="11563" y="11768"/>
                    </a:cubicBezTo>
                    <a:cubicBezTo>
                      <a:pt x="11830" y="11768"/>
                      <a:pt x="12085" y="11621"/>
                      <a:pt x="12150" y="11327"/>
                    </a:cubicBezTo>
                    <a:cubicBezTo>
                      <a:pt x="13065" y="8582"/>
                      <a:pt x="10168" y="5176"/>
                      <a:pt x="8439" y="3396"/>
                    </a:cubicBezTo>
                    <a:cubicBezTo>
                      <a:pt x="6661" y="1532"/>
                      <a:pt x="4107" y="0"/>
                      <a:pt x="14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4"/>
              <p:cNvSpPr/>
              <p:nvPr/>
            </p:nvSpPr>
            <p:spPr>
              <a:xfrm>
                <a:off x="3154114" y="3429322"/>
                <a:ext cx="49780" cy="40796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90" extrusionOk="0">
                    <a:moveTo>
                      <a:pt x="606" y="0"/>
                    </a:moveTo>
                    <a:cubicBezTo>
                      <a:pt x="224" y="0"/>
                      <a:pt x="0" y="578"/>
                      <a:pt x="384" y="834"/>
                    </a:cubicBezTo>
                    <a:cubicBezTo>
                      <a:pt x="638" y="935"/>
                      <a:pt x="790" y="1189"/>
                      <a:pt x="1096" y="1189"/>
                    </a:cubicBezTo>
                    <a:cubicBezTo>
                      <a:pt x="1299" y="1189"/>
                      <a:pt x="1451" y="1037"/>
                      <a:pt x="1451" y="834"/>
                    </a:cubicBezTo>
                    <a:cubicBezTo>
                      <a:pt x="1401" y="478"/>
                      <a:pt x="1146" y="173"/>
                      <a:pt x="841" y="71"/>
                    </a:cubicBezTo>
                    <a:cubicBezTo>
                      <a:pt x="759" y="22"/>
                      <a:pt x="68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4"/>
              <p:cNvSpPr/>
              <p:nvPr/>
            </p:nvSpPr>
            <p:spPr>
              <a:xfrm>
                <a:off x="5917479" y="3194728"/>
                <a:ext cx="217221" cy="77649"/>
              </a:xfrm>
              <a:custGeom>
                <a:avLst/>
                <a:gdLst/>
                <a:ahLst/>
                <a:cxnLst/>
                <a:rect l="l" t="t" r="r" b="b"/>
                <a:pathLst>
                  <a:path w="6336" h="2265" extrusionOk="0">
                    <a:moveTo>
                      <a:pt x="1275" y="0"/>
                    </a:moveTo>
                    <a:cubicBezTo>
                      <a:pt x="1028" y="0"/>
                      <a:pt x="831" y="51"/>
                      <a:pt x="763" y="204"/>
                    </a:cubicBezTo>
                    <a:cubicBezTo>
                      <a:pt x="0" y="1576"/>
                      <a:pt x="4423" y="1932"/>
                      <a:pt x="5033" y="2186"/>
                    </a:cubicBezTo>
                    <a:cubicBezTo>
                      <a:pt x="5141" y="2241"/>
                      <a:pt x="5244" y="2265"/>
                      <a:pt x="5339" y="2265"/>
                    </a:cubicBezTo>
                    <a:cubicBezTo>
                      <a:pt x="6047" y="2265"/>
                      <a:pt x="6336" y="924"/>
                      <a:pt x="5440" y="610"/>
                    </a:cubicBezTo>
                    <a:cubicBezTo>
                      <a:pt x="4525" y="356"/>
                      <a:pt x="3610" y="204"/>
                      <a:pt x="2695" y="204"/>
                    </a:cubicBezTo>
                    <a:cubicBezTo>
                      <a:pt x="2457" y="204"/>
                      <a:pt x="1768" y="0"/>
                      <a:pt x="12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4"/>
              <p:cNvSpPr/>
              <p:nvPr/>
            </p:nvSpPr>
            <p:spPr>
              <a:xfrm>
                <a:off x="6170184" y="3258322"/>
                <a:ext cx="81938" cy="49709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450" extrusionOk="0">
                    <a:moveTo>
                      <a:pt x="604" y="1"/>
                    </a:moveTo>
                    <a:cubicBezTo>
                      <a:pt x="458" y="1"/>
                      <a:pt x="306" y="26"/>
                      <a:pt x="153" y="77"/>
                    </a:cubicBezTo>
                    <a:cubicBezTo>
                      <a:pt x="51" y="77"/>
                      <a:pt x="0" y="179"/>
                      <a:pt x="51" y="331"/>
                    </a:cubicBezTo>
                    <a:cubicBezTo>
                      <a:pt x="255" y="992"/>
                      <a:pt x="916" y="1450"/>
                      <a:pt x="1678" y="1450"/>
                    </a:cubicBezTo>
                    <a:cubicBezTo>
                      <a:pt x="2186" y="1348"/>
                      <a:pt x="2390" y="687"/>
                      <a:pt x="1983" y="331"/>
                    </a:cubicBezTo>
                    <a:cubicBezTo>
                      <a:pt x="1678" y="179"/>
                      <a:pt x="1373" y="77"/>
                      <a:pt x="1017" y="77"/>
                    </a:cubicBezTo>
                    <a:cubicBezTo>
                      <a:pt x="890" y="26"/>
                      <a:pt x="750" y="1"/>
                      <a:pt x="6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4"/>
              <p:cNvSpPr/>
              <p:nvPr/>
            </p:nvSpPr>
            <p:spPr>
              <a:xfrm>
                <a:off x="5500933" y="3550920"/>
                <a:ext cx="65550" cy="5111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91" extrusionOk="0">
                    <a:moveTo>
                      <a:pt x="858" y="0"/>
                    </a:moveTo>
                    <a:cubicBezTo>
                      <a:pt x="778" y="0"/>
                      <a:pt x="695" y="11"/>
                      <a:pt x="610" y="32"/>
                    </a:cubicBezTo>
                    <a:cubicBezTo>
                      <a:pt x="255" y="133"/>
                      <a:pt x="0" y="438"/>
                      <a:pt x="0" y="845"/>
                    </a:cubicBezTo>
                    <a:cubicBezTo>
                      <a:pt x="0" y="845"/>
                      <a:pt x="0" y="896"/>
                      <a:pt x="0" y="947"/>
                    </a:cubicBezTo>
                    <a:cubicBezTo>
                      <a:pt x="20" y="1331"/>
                      <a:pt x="322" y="1490"/>
                      <a:pt x="666" y="1490"/>
                    </a:cubicBezTo>
                    <a:cubicBezTo>
                      <a:pt x="1232" y="1490"/>
                      <a:pt x="1912" y="1059"/>
                      <a:pt x="1627" y="489"/>
                    </a:cubicBezTo>
                    <a:lnTo>
                      <a:pt x="1576" y="388"/>
                    </a:lnTo>
                    <a:cubicBezTo>
                      <a:pt x="1415" y="146"/>
                      <a:pt x="1159" y="0"/>
                      <a:pt x="8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4"/>
              <p:cNvSpPr/>
              <p:nvPr/>
            </p:nvSpPr>
            <p:spPr>
              <a:xfrm>
                <a:off x="5281106" y="3626753"/>
                <a:ext cx="158870" cy="111589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3255" extrusionOk="0">
                    <a:moveTo>
                      <a:pt x="3959" y="0"/>
                    </a:moveTo>
                    <a:cubicBezTo>
                      <a:pt x="2777" y="0"/>
                      <a:pt x="1439" y="1212"/>
                      <a:pt x="668" y="1937"/>
                    </a:cubicBezTo>
                    <a:cubicBezTo>
                      <a:pt x="0" y="2566"/>
                      <a:pt x="576" y="3255"/>
                      <a:pt x="1224" y="3255"/>
                    </a:cubicBezTo>
                    <a:cubicBezTo>
                      <a:pt x="1415" y="3255"/>
                      <a:pt x="1613" y="3195"/>
                      <a:pt x="1786" y="3056"/>
                    </a:cubicBezTo>
                    <a:cubicBezTo>
                      <a:pt x="2346" y="2649"/>
                      <a:pt x="2854" y="2242"/>
                      <a:pt x="3362" y="1785"/>
                    </a:cubicBezTo>
                    <a:cubicBezTo>
                      <a:pt x="3871" y="1429"/>
                      <a:pt x="4277" y="972"/>
                      <a:pt x="4582" y="412"/>
                    </a:cubicBezTo>
                    <a:cubicBezTo>
                      <a:pt x="4633" y="260"/>
                      <a:pt x="4531" y="57"/>
                      <a:pt x="4379" y="57"/>
                    </a:cubicBezTo>
                    <a:cubicBezTo>
                      <a:pt x="4242" y="18"/>
                      <a:pt x="4101" y="0"/>
                      <a:pt x="39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4"/>
              <p:cNvSpPr/>
              <p:nvPr/>
            </p:nvSpPr>
            <p:spPr>
              <a:xfrm>
                <a:off x="5929684" y="3477042"/>
                <a:ext cx="424363" cy="314196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9165" extrusionOk="0">
                    <a:moveTo>
                      <a:pt x="51" y="1"/>
                    </a:moveTo>
                    <a:cubicBezTo>
                      <a:pt x="51" y="1"/>
                      <a:pt x="0" y="52"/>
                      <a:pt x="51" y="52"/>
                    </a:cubicBezTo>
                    <a:cubicBezTo>
                      <a:pt x="5084" y="763"/>
                      <a:pt x="7981" y="6101"/>
                      <a:pt x="11540" y="9050"/>
                    </a:cubicBezTo>
                    <a:cubicBezTo>
                      <a:pt x="11620" y="9130"/>
                      <a:pt x="11718" y="9164"/>
                      <a:pt x="11816" y="9164"/>
                    </a:cubicBezTo>
                    <a:cubicBezTo>
                      <a:pt x="12093" y="9164"/>
                      <a:pt x="12377" y="8892"/>
                      <a:pt x="12302" y="8592"/>
                    </a:cubicBezTo>
                    <a:cubicBezTo>
                      <a:pt x="11032" y="3814"/>
                      <a:pt x="4728" y="306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4"/>
              <p:cNvSpPr/>
              <p:nvPr/>
            </p:nvSpPr>
            <p:spPr>
              <a:xfrm>
                <a:off x="4329735" y="2327046"/>
                <a:ext cx="466566" cy="60954"/>
              </a:xfrm>
              <a:custGeom>
                <a:avLst/>
                <a:gdLst/>
                <a:ahLst/>
                <a:cxnLst/>
                <a:rect l="l" t="t" r="r" b="b"/>
                <a:pathLst>
                  <a:path w="13609" h="1778" extrusionOk="0">
                    <a:moveTo>
                      <a:pt x="6768" y="0"/>
                    </a:moveTo>
                    <a:cubicBezTo>
                      <a:pt x="4516" y="0"/>
                      <a:pt x="2242" y="302"/>
                      <a:pt x="204" y="604"/>
                    </a:cubicBezTo>
                    <a:cubicBezTo>
                      <a:pt x="1" y="604"/>
                      <a:pt x="51" y="909"/>
                      <a:pt x="255" y="909"/>
                    </a:cubicBezTo>
                    <a:cubicBezTo>
                      <a:pt x="2023" y="1078"/>
                      <a:pt x="3827" y="1176"/>
                      <a:pt x="5608" y="1176"/>
                    </a:cubicBezTo>
                    <a:cubicBezTo>
                      <a:pt x="5977" y="1176"/>
                      <a:pt x="6345" y="1172"/>
                      <a:pt x="6711" y="1163"/>
                    </a:cubicBezTo>
                    <a:cubicBezTo>
                      <a:pt x="8897" y="1214"/>
                      <a:pt x="11032" y="1621"/>
                      <a:pt x="13167" y="1773"/>
                    </a:cubicBezTo>
                    <a:cubicBezTo>
                      <a:pt x="13183" y="1776"/>
                      <a:pt x="13199" y="1777"/>
                      <a:pt x="13214" y="1777"/>
                    </a:cubicBezTo>
                    <a:cubicBezTo>
                      <a:pt x="13487" y="1777"/>
                      <a:pt x="13609" y="1361"/>
                      <a:pt x="13320" y="1265"/>
                    </a:cubicBezTo>
                    <a:cubicBezTo>
                      <a:pt x="11342" y="315"/>
                      <a:pt x="9067" y="0"/>
                      <a:pt x="67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4"/>
              <p:cNvSpPr/>
              <p:nvPr/>
            </p:nvSpPr>
            <p:spPr>
              <a:xfrm>
                <a:off x="2553773" y="3589728"/>
                <a:ext cx="152014" cy="154338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4502" extrusionOk="0">
                    <a:moveTo>
                      <a:pt x="3020" y="0"/>
                    </a:moveTo>
                    <a:cubicBezTo>
                      <a:pt x="2998" y="0"/>
                      <a:pt x="2974" y="6"/>
                      <a:pt x="2949" y="18"/>
                    </a:cubicBezTo>
                    <a:cubicBezTo>
                      <a:pt x="1221" y="730"/>
                      <a:pt x="102" y="2357"/>
                      <a:pt x="0" y="4187"/>
                    </a:cubicBezTo>
                    <a:cubicBezTo>
                      <a:pt x="0" y="4363"/>
                      <a:pt x="154" y="4502"/>
                      <a:pt x="327" y="4502"/>
                    </a:cubicBezTo>
                    <a:cubicBezTo>
                      <a:pt x="354" y="4502"/>
                      <a:pt x="380" y="4498"/>
                      <a:pt x="407" y="4492"/>
                    </a:cubicBezTo>
                    <a:cubicBezTo>
                      <a:pt x="2288" y="3729"/>
                      <a:pt x="3712" y="2255"/>
                      <a:pt x="4372" y="374"/>
                    </a:cubicBezTo>
                    <a:cubicBezTo>
                      <a:pt x="4433" y="222"/>
                      <a:pt x="4313" y="125"/>
                      <a:pt x="4184" y="125"/>
                    </a:cubicBezTo>
                    <a:cubicBezTo>
                      <a:pt x="4097" y="125"/>
                      <a:pt x="4007" y="170"/>
                      <a:pt x="3966" y="272"/>
                    </a:cubicBezTo>
                    <a:cubicBezTo>
                      <a:pt x="3305" y="1747"/>
                      <a:pt x="2186" y="2916"/>
                      <a:pt x="712" y="3678"/>
                    </a:cubicBezTo>
                    <a:cubicBezTo>
                      <a:pt x="1017" y="2306"/>
                      <a:pt x="1881" y="1137"/>
                      <a:pt x="3101" y="425"/>
                    </a:cubicBezTo>
                    <a:cubicBezTo>
                      <a:pt x="3280" y="291"/>
                      <a:pt x="3184" y="0"/>
                      <a:pt x="30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4"/>
              <p:cNvSpPr/>
              <p:nvPr/>
            </p:nvSpPr>
            <p:spPr>
              <a:xfrm>
                <a:off x="2715866" y="3520615"/>
                <a:ext cx="85435" cy="76209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2223" extrusionOk="0">
                    <a:moveTo>
                      <a:pt x="1576" y="1"/>
                    </a:moveTo>
                    <a:cubicBezTo>
                      <a:pt x="1373" y="1"/>
                      <a:pt x="1271" y="255"/>
                      <a:pt x="1373" y="357"/>
                    </a:cubicBezTo>
                    <a:cubicBezTo>
                      <a:pt x="1780" y="712"/>
                      <a:pt x="2034" y="1475"/>
                      <a:pt x="1322" y="1577"/>
                    </a:cubicBezTo>
                    <a:cubicBezTo>
                      <a:pt x="1265" y="1589"/>
                      <a:pt x="1212" y="1594"/>
                      <a:pt x="1162" y="1594"/>
                    </a:cubicBezTo>
                    <a:cubicBezTo>
                      <a:pt x="582" y="1594"/>
                      <a:pt x="443" y="833"/>
                      <a:pt x="864" y="458"/>
                    </a:cubicBezTo>
                    <a:cubicBezTo>
                      <a:pt x="988" y="335"/>
                      <a:pt x="878" y="112"/>
                      <a:pt x="724" y="112"/>
                    </a:cubicBezTo>
                    <a:cubicBezTo>
                      <a:pt x="688" y="112"/>
                      <a:pt x="649" y="124"/>
                      <a:pt x="610" y="153"/>
                    </a:cubicBezTo>
                    <a:cubicBezTo>
                      <a:pt x="153" y="407"/>
                      <a:pt x="0" y="967"/>
                      <a:pt x="153" y="1475"/>
                    </a:cubicBezTo>
                    <a:cubicBezTo>
                      <a:pt x="281" y="1903"/>
                      <a:pt x="697" y="2222"/>
                      <a:pt x="1159" y="2222"/>
                    </a:cubicBezTo>
                    <a:cubicBezTo>
                      <a:pt x="1246" y="2222"/>
                      <a:pt x="1335" y="2211"/>
                      <a:pt x="1424" y="2187"/>
                    </a:cubicBezTo>
                    <a:cubicBezTo>
                      <a:pt x="1983" y="2136"/>
                      <a:pt x="2390" y="1678"/>
                      <a:pt x="2440" y="1119"/>
                    </a:cubicBezTo>
                    <a:cubicBezTo>
                      <a:pt x="2491" y="611"/>
                      <a:pt x="2135" y="52"/>
                      <a:pt x="15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4"/>
              <p:cNvSpPr/>
              <p:nvPr/>
            </p:nvSpPr>
            <p:spPr>
              <a:xfrm>
                <a:off x="5251691" y="3593807"/>
                <a:ext cx="218181" cy="171822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5012" extrusionOk="0">
                    <a:moveTo>
                      <a:pt x="5644" y="1"/>
                    </a:moveTo>
                    <a:cubicBezTo>
                      <a:pt x="4373" y="204"/>
                      <a:pt x="3204" y="814"/>
                      <a:pt x="2288" y="1628"/>
                    </a:cubicBezTo>
                    <a:cubicBezTo>
                      <a:pt x="1628" y="2187"/>
                      <a:pt x="1" y="3508"/>
                      <a:pt x="662" y="4525"/>
                    </a:cubicBezTo>
                    <a:cubicBezTo>
                      <a:pt x="892" y="4880"/>
                      <a:pt x="1184" y="5012"/>
                      <a:pt x="1495" y="5012"/>
                    </a:cubicBezTo>
                    <a:cubicBezTo>
                      <a:pt x="2076" y="5012"/>
                      <a:pt x="2722" y="4551"/>
                      <a:pt x="3153" y="4220"/>
                    </a:cubicBezTo>
                    <a:cubicBezTo>
                      <a:pt x="4373" y="3407"/>
                      <a:pt x="5440" y="2390"/>
                      <a:pt x="6254" y="1170"/>
                    </a:cubicBezTo>
                    <a:cubicBezTo>
                      <a:pt x="6364" y="950"/>
                      <a:pt x="6236" y="783"/>
                      <a:pt x="6080" y="783"/>
                    </a:cubicBezTo>
                    <a:cubicBezTo>
                      <a:pt x="6019" y="783"/>
                      <a:pt x="5955" y="808"/>
                      <a:pt x="5898" y="865"/>
                    </a:cubicBezTo>
                    <a:cubicBezTo>
                      <a:pt x="5186" y="1424"/>
                      <a:pt x="4627" y="2136"/>
                      <a:pt x="3915" y="2797"/>
                    </a:cubicBezTo>
                    <a:cubicBezTo>
                      <a:pt x="3610" y="3051"/>
                      <a:pt x="3305" y="3305"/>
                      <a:pt x="2949" y="3559"/>
                    </a:cubicBezTo>
                    <a:cubicBezTo>
                      <a:pt x="2746" y="3712"/>
                      <a:pt x="2593" y="3864"/>
                      <a:pt x="2390" y="3966"/>
                    </a:cubicBezTo>
                    <a:cubicBezTo>
                      <a:pt x="2261" y="4079"/>
                      <a:pt x="2147" y="4136"/>
                      <a:pt x="2050" y="4136"/>
                    </a:cubicBezTo>
                    <a:cubicBezTo>
                      <a:pt x="1842" y="4136"/>
                      <a:pt x="1713" y="3876"/>
                      <a:pt x="1678" y="3356"/>
                    </a:cubicBezTo>
                    <a:cubicBezTo>
                      <a:pt x="1831" y="2797"/>
                      <a:pt x="3102" y="1983"/>
                      <a:pt x="3509" y="1678"/>
                    </a:cubicBezTo>
                    <a:cubicBezTo>
                      <a:pt x="4220" y="1170"/>
                      <a:pt x="4983" y="814"/>
                      <a:pt x="5745" y="408"/>
                    </a:cubicBezTo>
                    <a:cubicBezTo>
                      <a:pt x="5898" y="306"/>
                      <a:pt x="5847" y="1"/>
                      <a:pt x="56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4"/>
              <p:cNvSpPr/>
              <p:nvPr/>
            </p:nvSpPr>
            <p:spPr>
              <a:xfrm>
                <a:off x="5474774" y="3533642"/>
                <a:ext cx="94177" cy="88688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2587" extrusionOk="0">
                    <a:moveTo>
                      <a:pt x="1887" y="1"/>
                    </a:moveTo>
                    <a:cubicBezTo>
                      <a:pt x="1836" y="1"/>
                      <a:pt x="1784" y="9"/>
                      <a:pt x="1729" y="27"/>
                    </a:cubicBezTo>
                    <a:lnTo>
                      <a:pt x="1780" y="78"/>
                    </a:lnTo>
                    <a:cubicBezTo>
                      <a:pt x="1678" y="129"/>
                      <a:pt x="1577" y="231"/>
                      <a:pt x="1628" y="332"/>
                    </a:cubicBezTo>
                    <a:cubicBezTo>
                      <a:pt x="1729" y="637"/>
                      <a:pt x="2085" y="790"/>
                      <a:pt x="2136" y="1146"/>
                    </a:cubicBezTo>
                    <a:cubicBezTo>
                      <a:pt x="2238" y="1502"/>
                      <a:pt x="1983" y="1908"/>
                      <a:pt x="1628" y="2010"/>
                    </a:cubicBezTo>
                    <a:cubicBezTo>
                      <a:pt x="1573" y="2020"/>
                      <a:pt x="1520" y="2024"/>
                      <a:pt x="1469" y="2024"/>
                    </a:cubicBezTo>
                    <a:cubicBezTo>
                      <a:pt x="704" y="2024"/>
                      <a:pt x="303" y="1012"/>
                      <a:pt x="1018" y="536"/>
                    </a:cubicBezTo>
                    <a:cubicBezTo>
                      <a:pt x="1186" y="409"/>
                      <a:pt x="1075" y="143"/>
                      <a:pt x="916" y="143"/>
                    </a:cubicBezTo>
                    <a:cubicBezTo>
                      <a:pt x="884" y="143"/>
                      <a:pt x="849" y="154"/>
                      <a:pt x="814" y="180"/>
                    </a:cubicBezTo>
                    <a:cubicBezTo>
                      <a:pt x="255" y="485"/>
                      <a:pt x="1" y="1095"/>
                      <a:pt x="153" y="1705"/>
                    </a:cubicBezTo>
                    <a:cubicBezTo>
                      <a:pt x="334" y="2245"/>
                      <a:pt x="833" y="2586"/>
                      <a:pt x="1404" y="2586"/>
                    </a:cubicBezTo>
                    <a:cubicBezTo>
                      <a:pt x="1478" y="2586"/>
                      <a:pt x="1552" y="2581"/>
                      <a:pt x="1628" y="2569"/>
                    </a:cubicBezTo>
                    <a:cubicBezTo>
                      <a:pt x="2238" y="2518"/>
                      <a:pt x="2746" y="1959"/>
                      <a:pt x="2746" y="1298"/>
                    </a:cubicBezTo>
                    <a:cubicBezTo>
                      <a:pt x="2746" y="882"/>
                      <a:pt x="2409" y="1"/>
                      <a:pt x="18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4"/>
              <p:cNvSpPr/>
              <p:nvPr/>
            </p:nvSpPr>
            <p:spPr>
              <a:xfrm>
                <a:off x="6487856" y="3599053"/>
                <a:ext cx="206388" cy="364420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10630" extrusionOk="0">
                    <a:moveTo>
                      <a:pt x="3088" y="865"/>
                    </a:moveTo>
                    <a:cubicBezTo>
                      <a:pt x="3139" y="915"/>
                      <a:pt x="3189" y="966"/>
                      <a:pt x="3291" y="966"/>
                    </a:cubicBezTo>
                    <a:cubicBezTo>
                      <a:pt x="3901" y="1119"/>
                      <a:pt x="4460" y="4169"/>
                      <a:pt x="4613" y="4830"/>
                    </a:cubicBezTo>
                    <a:cubicBezTo>
                      <a:pt x="4746" y="5363"/>
                      <a:pt x="5616" y="8883"/>
                      <a:pt x="4173" y="8883"/>
                    </a:cubicBezTo>
                    <a:cubicBezTo>
                      <a:pt x="3965" y="8883"/>
                      <a:pt x="3707" y="8809"/>
                      <a:pt x="3393" y="8642"/>
                    </a:cubicBezTo>
                    <a:cubicBezTo>
                      <a:pt x="2630" y="8287"/>
                      <a:pt x="2325" y="5694"/>
                      <a:pt x="2274" y="4881"/>
                    </a:cubicBezTo>
                    <a:cubicBezTo>
                      <a:pt x="2223" y="4118"/>
                      <a:pt x="2122" y="1627"/>
                      <a:pt x="3088" y="865"/>
                    </a:cubicBezTo>
                    <a:close/>
                    <a:moveTo>
                      <a:pt x="3545" y="0"/>
                    </a:moveTo>
                    <a:cubicBezTo>
                      <a:pt x="3444" y="0"/>
                      <a:pt x="3342" y="0"/>
                      <a:pt x="3240" y="51"/>
                    </a:cubicBezTo>
                    <a:cubicBezTo>
                      <a:pt x="3222" y="51"/>
                      <a:pt x="3204" y="50"/>
                      <a:pt x="3186" y="50"/>
                    </a:cubicBezTo>
                    <a:cubicBezTo>
                      <a:pt x="1" y="50"/>
                      <a:pt x="1270" y="8955"/>
                      <a:pt x="3494" y="10320"/>
                    </a:cubicBezTo>
                    <a:cubicBezTo>
                      <a:pt x="3860" y="10536"/>
                      <a:pt x="4173" y="10630"/>
                      <a:pt x="4442" y="10630"/>
                    </a:cubicBezTo>
                    <a:cubicBezTo>
                      <a:pt x="5820" y="10630"/>
                      <a:pt x="6020" y="8164"/>
                      <a:pt x="5935" y="7016"/>
                    </a:cubicBezTo>
                    <a:lnTo>
                      <a:pt x="5935" y="7016"/>
                    </a:lnTo>
                    <a:lnTo>
                      <a:pt x="5935" y="7067"/>
                    </a:lnTo>
                    <a:cubicBezTo>
                      <a:pt x="5833" y="5389"/>
                      <a:pt x="5477" y="3813"/>
                      <a:pt x="4918" y="2288"/>
                    </a:cubicBezTo>
                    <a:cubicBezTo>
                      <a:pt x="4664" y="1525"/>
                      <a:pt x="4409" y="153"/>
                      <a:pt x="3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4"/>
              <p:cNvSpPr/>
              <p:nvPr/>
            </p:nvSpPr>
            <p:spPr>
              <a:xfrm>
                <a:off x="5898315" y="3180570"/>
                <a:ext cx="254488" cy="98287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2867" extrusionOk="0">
                    <a:moveTo>
                      <a:pt x="1938" y="1"/>
                    </a:moveTo>
                    <a:cubicBezTo>
                      <a:pt x="1766" y="1"/>
                      <a:pt x="1693" y="265"/>
                      <a:pt x="1881" y="312"/>
                    </a:cubicBezTo>
                    <a:cubicBezTo>
                      <a:pt x="2593" y="566"/>
                      <a:pt x="3355" y="820"/>
                      <a:pt x="4067" y="1074"/>
                    </a:cubicBezTo>
                    <a:cubicBezTo>
                      <a:pt x="4524" y="1176"/>
                      <a:pt x="4982" y="1278"/>
                      <a:pt x="5389" y="1481"/>
                    </a:cubicBezTo>
                    <a:cubicBezTo>
                      <a:pt x="5745" y="1684"/>
                      <a:pt x="6355" y="2091"/>
                      <a:pt x="5592" y="2142"/>
                    </a:cubicBezTo>
                    <a:cubicBezTo>
                      <a:pt x="4829" y="2091"/>
                      <a:pt x="4118" y="1938"/>
                      <a:pt x="3406" y="1633"/>
                    </a:cubicBezTo>
                    <a:cubicBezTo>
                      <a:pt x="3203" y="1583"/>
                      <a:pt x="1118" y="718"/>
                      <a:pt x="1118" y="718"/>
                    </a:cubicBezTo>
                    <a:cubicBezTo>
                      <a:pt x="1294" y="543"/>
                      <a:pt x="1129" y="292"/>
                      <a:pt x="916" y="292"/>
                    </a:cubicBezTo>
                    <a:cubicBezTo>
                      <a:pt x="883" y="292"/>
                      <a:pt x="848" y="298"/>
                      <a:pt x="813" y="312"/>
                    </a:cubicBezTo>
                    <a:cubicBezTo>
                      <a:pt x="0" y="820"/>
                      <a:pt x="915" y="1430"/>
                      <a:pt x="1474" y="1583"/>
                    </a:cubicBezTo>
                    <a:cubicBezTo>
                      <a:pt x="2389" y="1989"/>
                      <a:pt x="3304" y="2294"/>
                      <a:pt x="4270" y="2548"/>
                    </a:cubicBezTo>
                    <a:cubicBezTo>
                      <a:pt x="4779" y="2760"/>
                      <a:pt x="5322" y="2866"/>
                      <a:pt x="5901" y="2866"/>
                    </a:cubicBezTo>
                    <a:cubicBezTo>
                      <a:pt x="6017" y="2866"/>
                      <a:pt x="6134" y="2862"/>
                      <a:pt x="6253" y="2854"/>
                    </a:cubicBezTo>
                    <a:cubicBezTo>
                      <a:pt x="6965" y="2752"/>
                      <a:pt x="7422" y="2040"/>
                      <a:pt x="6863" y="1430"/>
                    </a:cubicBezTo>
                    <a:cubicBezTo>
                      <a:pt x="6507" y="973"/>
                      <a:pt x="5694" y="871"/>
                      <a:pt x="5135" y="718"/>
                    </a:cubicBezTo>
                    <a:cubicBezTo>
                      <a:pt x="4118" y="413"/>
                      <a:pt x="3050" y="159"/>
                      <a:pt x="1983" y="7"/>
                    </a:cubicBezTo>
                    <a:cubicBezTo>
                      <a:pt x="1967" y="3"/>
                      <a:pt x="1952" y="1"/>
                      <a:pt x="19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4"/>
              <p:cNvSpPr/>
              <p:nvPr/>
            </p:nvSpPr>
            <p:spPr>
              <a:xfrm>
                <a:off x="6156231" y="3245260"/>
                <a:ext cx="108096" cy="83854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2446" extrusionOk="0">
                    <a:moveTo>
                      <a:pt x="560" y="1"/>
                    </a:moveTo>
                    <a:cubicBezTo>
                      <a:pt x="1" y="204"/>
                      <a:pt x="52" y="967"/>
                      <a:pt x="255" y="1475"/>
                    </a:cubicBezTo>
                    <a:cubicBezTo>
                      <a:pt x="591" y="2050"/>
                      <a:pt x="1243" y="2445"/>
                      <a:pt x="1914" y="2445"/>
                    </a:cubicBezTo>
                    <a:cubicBezTo>
                      <a:pt x="1954" y="2445"/>
                      <a:pt x="1994" y="2444"/>
                      <a:pt x="2034" y="2441"/>
                    </a:cubicBezTo>
                    <a:cubicBezTo>
                      <a:pt x="2695" y="2339"/>
                      <a:pt x="3153" y="1729"/>
                      <a:pt x="3051" y="1068"/>
                    </a:cubicBezTo>
                    <a:cubicBezTo>
                      <a:pt x="2946" y="717"/>
                      <a:pt x="2550" y="367"/>
                      <a:pt x="2164" y="367"/>
                    </a:cubicBezTo>
                    <a:cubicBezTo>
                      <a:pt x="1991" y="367"/>
                      <a:pt x="1820" y="437"/>
                      <a:pt x="1678" y="611"/>
                    </a:cubicBezTo>
                    <a:cubicBezTo>
                      <a:pt x="1577" y="763"/>
                      <a:pt x="1678" y="1017"/>
                      <a:pt x="1882" y="1017"/>
                    </a:cubicBezTo>
                    <a:cubicBezTo>
                      <a:pt x="2085" y="1017"/>
                      <a:pt x="2390" y="1119"/>
                      <a:pt x="2339" y="1424"/>
                    </a:cubicBezTo>
                    <a:cubicBezTo>
                      <a:pt x="2277" y="1672"/>
                      <a:pt x="2045" y="1750"/>
                      <a:pt x="1804" y="1750"/>
                    </a:cubicBezTo>
                    <a:cubicBezTo>
                      <a:pt x="1650" y="1750"/>
                      <a:pt x="1492" y="1718"/>
                      <a:pt x="1373" y="1678"/>
                    </a:cubicBezTo>
                    <a:cubicBezTo>
                      <a:pt x="1068" y="1526"/>
                      <a:pt x="865" y="1322"/>
                      <a:pt x="763" y="1017"/>
                    </a:cubicBezTo>
                    <a:cubicBezTo>
                      <a:pt x="662" y="763"/>
                      <a:pt x="713" y="509"/>
                      <a:pt x="814" y="255"/>
                    </a:cubicBezTo>
                    <a:cubicBezTo>
                      <a:pt x="865" y="102"/>
                      <a:pt x="713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4"/>
              <p:cNvSpPr/>
              <p:nvPr/>
            </p:nvSpPr>
            <p:spPr>
              <a:xfrm>
                <a:off x="3064428" y="2582723"/>
                <a:ext cx="979518" cy="635866"/>
              </a:xfrm>
              <a:custGeom>
                <a:avLst/>
                <a:gdLst/>
                <a:ahLst/>
                <a:cxnLst/>
                <a:rect l="l" t="t" r="r" b="b"/>
                <a:pathLst>
                  <a:path w="28571" h="18548" extrusionOk="0">
                    <a:moveTo>
                      <a:pt x="26944" y="822"/>
                    </a:moveTo>
                    <a:cubicBezTo>
                      <a:pt x="26944" y="1178"/>
                      <a:pt x="26944" y="1534"/>
                      <a:pt x="26944" y="1890"/>
                    </a:cubicBezTo>
                    <a:cubicBezTo>
                      <a:pt x="25114" y="3974"/>
                      <a:pt x="23538" y="6363"/>
                      <a:pt x="21860" y="8499"/>
                    </a:cubicBezTo>
                    <a:cubicBezTo>
                      <a:pt x="20233" y="10481"/>
                      <a:pt x="18505" y="12362"/>
                      <a:pt x="17031" y="14446"/>
                    </a:cubicBezTo>
                    <a:cubicBezTo>
                      <a:pt x="16954" y="14561"/>
                      <a:pt x="17078" y="14704"/>
                      <a:pt x="17209" y="14704"/>
                    </a:cubicBezTo>
                    <a:cubicBezTo>
                      <a:pt x="17253" y="14704"/>
                      <a:pt x="17297" y="14688"/>
                      <a:pt x="17336" y="14650"/>
                    </a:cubicBezTo>
                    <a:cubicBezTo>
                      <a:pt x="19318" y="12667"/>
                      <a:pt x="21148" y="10532"/>
                      <a:pt x="22877" y="8244"/>
                    </a:cubicBezTo>
                    <a:cubicBezTo>
                      <a:pt x="24300" y="6516"/>
                      <a:pt x="25622" y="4737"/>
                      <a:pt x="26893" y="2856"/>
                    </a:cubicBezTo>
                    <a:lnTo>
                      <a:pt x="26893" y="2856"/>
                    </a:lnTo>
                    <a:cubicBezTo>
                      <a:pt x="26893" y="4686"/>
                      <a:pt x="26893" y="6465"/>
                      <a:pt x="26791" y="8295"/>
                    </a:cubicBezTo>
                    <a:cubicBezTo>
                      <a:pt x="26588" y="10888"/>
                      <a:pt x="26079" y="13480"/>
                      <a:pt x="25876" y="16073"/>
                    </a:cubicBezTo>
                    <a:cubicBezTo>
                      <a:pt x="22419" y="16276"/>
                      <a:pt x="19013" y="17141"/>
                      <a:pt x="15505" y="17242"/>
                    </a:cubicBezTo>
                    <a:cubicBezTo>
                      <a:pt x="15385" y="17244"/>
                      <a:pt x="15264" y="17245"/>
                      <a:pt x="15143" y="17245"/>
                    </a:cubicBezTo>
                    <a:cubicBezTo>
                      <a:pt x="11750" y="17245"/>
                      <a:pt x="8266" y="16578"/>
                      <a:pt x="4830" y="16480"/>
                    </a:cubicBezTo>
                    <a:cubicBezTo>
                      <a:pt x="1983" y="10735"/>
                      <a:pt x="8592" y="6668"/>
                      <a:pt x="13065" y="4737"/>
                    </a:cubicBezTo>
                    <a:cubicBezTo>
                      <a:pt x="13726" y="4432"/>
                      <a:pt x="14336" y="4177"/>
                      <a:pt x="14997" y="3923"/>
                    </a:cubicBezTo>
                    <a:lnTo>
                      <a:pt x="14997" y="3923"/>
                    </a:lnTo>
                    <a:cubicBezTo>
                      <a:pt x="12455" y="6973"/>
                      <a:pt x="10168" y="10227"/>
                      <a:pt x="8236" y="13684"/>
                    </a:cubicBezTo>
                    <a:cubicBezTo>
                      <a:pt x="8133" y="13855"/>
                      <a:pt x="8285" y="14004"/>
                      <a:pt x="8426" y="14004"/>
                    </a:cubicBezTo>
                    <a:cubicBezTo>
                      <a:pt x="8494" y="14004"/>
                      <a:pt x="8559" y="13970"/>
                      <a:pt x="8592" y="13887"/>
                    </a:cubicBezTo>
                    <a:cubicBezTo>
                      <a:pt x="11032" y="10329"/>
                      <a:pt x="13574" y="6923"/>
                      <a:pt x="16217" y="3517"/>
                    </a:cubicBezTo>
                    <a:cubicBezTo>
                      <a:pt x="17437" y="3059"/>
                      <a:pt x="18708" y="2703"/>
                      <a:pt x="19979" y="2347"/>
                    </a:cubicBezTo>
                    <a:cubicBezTo>
                      <a:pt x="22267" y="1737"/>
                      <a:pt x="24707" y="1585"/>
                      <a:pt x="26944" y="822"/>
                    </a:cubicBezTo>
                    <a:close/>
                    <a:moveTo>
                      <a:pt x="25560" y="1"/>
                    </a:moveTo>
                    <a:cubicBezTo>
                      <a:pt x="22865" y="1"/>
                      <a:pt x="20050" y="864"/>
                      <a:pt x="17590" y="1585"/>
                    </a:cubicBezTo>
                    <a:cubicBezTo>
                      <a:pt x="14336" y="2500"/>
                      <a:pt x="11235" y="3923"/>
                      <a:pt x="8338" y="5703"/>
                    </a:cubicBezTo>
                    <a:cubicBezTo>
                      <a:pt x="5237" y="7787"/>
                      <a:pt x="0" y="13735"/>
                      <a:pt x="4271" y="17192"/>
                    </a:cubicBezTo>
                    <a:cubicBezTo>
                      <a:pt x="4345" y="17266"/>
                      <a:pt x="4447" y="17313"/>
                      <a:pt x="4556" y="17313"/>
                    </a:cubicBezTo>
                    <a:cubicBezTo>
                      <a:pt x="4596" y="17313"/>
                      <a:pt x="4637" y="17307"/>
                      <a:pt x="4677" y="17293"/>
                    </a:cubicBezTo>
                    <a:cubicBezTo>
                      <a:pt x="7534" y="18313"/>
                      <a:pt x="10784" y="18547"/>
                      <a:pt x="13848" y="18547"/>
                    </a:cubicBezTo>
                    <a:cubicBezTo>
                      <a:pt x="14601" y="18547"/>
                      <a:pt x="15343" y="18533"/>
                      <a:pt x="16065" y="18513"/>
                    </a:cubicBezTo>
                    <a:cubicBezTo>
                      <a:pt x="19522" y="18412"/>
                      <a:pt x="23487" y="18259"/>
                      <a:pt x="26689" y="16886"/>
                    </a:cubicBezTo>
                    <a:cubicBezTo>
                      <a:pt x="26893" y="16785"/>
                      <a:pt x="26944" y="16429"/>
                      <a:pt x="26791" y="16226"/>
                    </a:cubicBezTo>
                    <a:cubicBezTo>
                      <a:pt x="28316" y="11040"/>
                      <a:pt x="28570" y="5601"/>
                      <a:pt x="27503" y="314"/>
                    </a:cubicBezTo>
                    <a:cubicBezTo>
                      <a:pt x="27503" y="212"/>
                      <a:pt x="27401" y="111"/>
                      <a:pt x="27249" y="111"/>
                    </a:cubicBezTo>
                    <a:lnTo>
                      <a:pt x="27147" y="111"/>
                    </a:lnTo>
                    <a:cubicBezTo>
                      <a:pt x="26625" y="35"/>
                      <a:pt x="26095" y="1"/>
                      <a:pt x="25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4"/>
              <p:cNvSpPr/>
              <p:nvPr/>
            </p:nvSpPr>
            <p:spPr>
              <a:xfrm>
                <a:off x="4103154" y="2522283"/>
                <a:ext cx="1169484" cy="659829"/>
              </a:xfrm>
              <a:custGeom>
                <a:avLst/>
                <a:gdLst/>
                <a:ahLst/>
                <a:cxnLst/>
                <a:rect l="l" t="t" r="r" b="b"/>
                <a:pathLst>
                  <a:path w="34112" h="19247" extrusionOk="0">
                    <a:moveTo>
                      <a:pt x="12476" y="1402"/>
                    </a:moveTo>
                    <a:cubicBezTo>
                      <a:pt x="12791" y="1402"/>
                      <a:pt x="13106" y="1406"/>
                      <a:pt x="13422" y="1416"/>
                    </a:cubicBezTo>
                    <a:cubicBezTo>
                      <a:pt x="12049" y="3145"/>
                      <a:pt x="10829" y="5076"/>
                      <a:pt x="9609" y="6906"/>
                    </a:cubicBezTo>
                    <a:cubicBezTo>
                      <a:pt x="7931" y="9194"/>
                      <a:pt x="6355" y="11583"/>
                      <a:pt x="4881" y="14074"/>
                    </a:cubicBezTo>
                    <a:cubicBezTo>
                      <a:pt x="4804" y="14228"/>
                      <a:pt x="4960" y="14382"/>
                      <a:pt x="5106" y="14382"/>
                    </a:cubicBezTo>
                    <a:cubicBezTo>
                      <a:pt x="5153" y="14382"/>
                      <a:pt x="5200" y="14366"/>
                      <a:pt x="5237" y="14328"/>
                    </a:cubicBezTo>
                    <a:cubicBezTo>
                      <a:pt x="6813" y="12295"/>
                      <a:pt x="8287" y="10262"/>
                      <a:pt x="9660" y="8126"/>
                    </a:cubicBezTo>
                    <a:cubicBezTo>
                      <a:pt x="11185" y="5940"/>
                      <a:pt x="12862" y="3755"/>
                      <a:pt x="14184" y="1467"/>
                    </a:cubicBezTo>
                    <a:lnTo>
                      <a:pt x="14591" y="1467"/>
                    </a:lnTo>
                    <a:cubicBezTo>
                      <a:pt x="17234" y="1721"/>
                      <a:pt x="19827" y="2179"/>
                      <a:pt x="22369" y="2941"/>
                    </a:cubicBezTo>
                    <a:cubicBezTo>
                      <a:pt x="19014" y="7059"/>
                      <a:pt x="15862" y="11380"/>
                      <a:pt x="13015" y="15904"/>
                    </a:cubicBezTo>
                    <a:cubicBezTo>
                      <a:pt x="12903" y="16016"/>
                      <a:pt x="13038" y="16183"/>
                      <a:pt x="13178" y="16183"/>
                    </a:cubicBezTo>
                    <a:cubicBezTo>
                      <a:pt x="13228" y="16183"/>
                      <a:pt x="13279" y="16162"/>
                      <a:pt x="13320" y="16108"/>
                    </a:cubicBezTo>
                    <a:cubicBezTo>
                      <a:pt x="16828" y="11990"/>
                      <a:pt x="20081" y="7618"/>
                      <a:pt x="23080" y="3094"/>
                    </a:cubicBezTo>
                    <a:cubicBezTo>
                      <a:pt x="24097" y="3348"/>
                      <a:pt x="25114" y="3602"/>
                      <a:pt x="26131" y="3805"/>
                    </a:cubicBezTo>
                    <a:cubicBezTo>
                      <a:pt x="28012" y="4670"/>
                      <a:pt x="28774" y="7364"/>
                      <a:pt x="29537" y="9092"/>
                    </a:cubicBezTo>
                    <a:cubicBezTo>
                      <a:pt x="30299" y="10872"/>
                      <a:pt x="33146" y="15904"/>
                      <a:pt x="31113" y="17836"/>
                    </a:cubicBezTo>
                    <a:cubicBezTo>
                      <a:pt x="29201" y="17554"/>
                      <a:pt x="27261" y="17455"/>
                      <a:pt x="25306" y="17455"/>
                    </a:cubicBezTo>
                    <a:cubicBezTo>
                      <a:pt x="20712" y="17455"/>
                      <a:pt x="16033" y="18001"/>
                      <a:pt x="11430" y="18001"/>
                    </a:cubicBezTo>
                    <a:cubicBezTo>
                      <a:pt x="8823" y="18001"/>
                      <a:pt x="6241" y="17826"/>
                      <a:pt x="3712" y="17277"/>
                    </a:cubicBezTo>
                    <a:cubicBezTo>
                      <a:pt x="1526" y="15650"/>
                      <a:pt x="1933" y="12142"/>
                      <a:pt x="1933" y="9652"/>
                    </a:cubicBezTo>
                    <a:cubicBezTo>
                      <a:pt x="1933" y="7008"/>
                      <a:pt x="1475" y="3551"/>
                      <a:pt x="3814" y="1924"/>
                    </a:cubicBezTo>
                    <a:cubicBezTo>
                      <a:pt x="6701" y="1787"/>
                      <a:pt x="9589" y="1402"/>
                      <a:pt x="12476" y="1402"/>
                    </a:cubicBezTo>
                    <a:close/>
                    <a:moveTo>
                      <a:pt x="11596" y="0"/>
                    </a:moveTo>
                    <a:cubicBezTo>
                      <a:pt x="9317" y="0"/>
                      <a:pt x="7012" y="207"/>
                      <a:pt x="4881" y="806"/>
                    </a:cubicBezTo>
                    <a:cubicBezTo>
                      <a:pt x="1018" y="806"/>
                      <a:pt x="763" y="5635"/>
                      <a:pt x="713" y="8533"/>
                    </a:cubicBezTo>
                    <a:cubicBezTo>
                      <a:pt x="713" y="10872"/>
                      <a:pt x="1" y="15548"/>
                      <a:pt x="2085" y="17429"/>
                    </a:cubicBezTo>
                    <a:cubicBezTo>
                      <a:pt x="2085" y="17480"/>
                      <a:pt x="2136" y="17531"/>
                      <a:pt x="2187" y="17582"/>
                    </a:cubicBezTo>
                    <a:lnTo>
                      <a:pt x="2339" y="17684"/>
                    </a:lnTo>
                    <a:cubicBezTo>
                      <a:pt x="2492" y="17785"/>
                      <a:pt x="2644" y="17836"/>
                      <a:pt x="2848" y="17938"/>
                    </a:cubicBezTo>
                    <a:cubicBezTo>
                      <a:pt x="4948" y="18988"/>
                      <a:pt x="7429" y="19230"/>
                      <a:pt x="9919" y="19230"/>
                    </a:cubicBezTo>
                    <a:cubicBezTo>
                      <a:pt x="11888" y="19230"/>
                      <a:pt x="13862" y="19079"/>
                      <a:pt x="15658" y="19056"/>
                    </a:cubicBezTo>
                    <a:cubicBezTo>
                      <a:pt x="18581" y="19056"/>
                      <a:pt x="21646" y="19246"/>
                      <a:pt x="24677" y="19246"/>
                    </a:cubicBezTo>
                    <a:cubicBezTo>
                      <a:pt x="27076" y="19246"/>
                      <a:pt x="29454" y="19127"/>
                      <a:pt x="31723" y="18700"/>
                    </a:cubicBezTo>
                    <a:cubicBezTo>
                      <a:pt x="31926" y="18649"/>
                      <a:pt x="32028" y="18497"/>
                      <a:pt x="32028" y="18344"/>
                    </a:cubicBezTo>
                    <a:cubicBezTo>
                      <a:pt x="34112" y="17226"/>
                      <a:pt x="32790" y="13413"/>
                      <a:pt x="32180" y="11583"/>
                    </a:cubicBezTo>
                    <a:lnTo>
                      <a:pt x="32180" y="11583"/>
                    </a:lnTo>
                    <a:lnTo>
                      <a:pt x="32180" y="11634"/>
                    </a:lnTo>
                    <a:cubicBezTo>
                      <a:pt x="31316" y="9347"/>
                      <a:pt x="30045" y="4670"/>
                      <a:pt x="27452" y="3399"/>
                    </a:cubicBezTo>
                    <a:cubicBezTo>
                      <a:pt x="27401" y="3399"/>
                      <a:pt x="27401" y="3348"/>
                      <a:pt x="27351" y="3348"/>
                    </a:cubicBezTo>
                    <a:cubicBezTo>
                      <a:pt x="23945" y="1060"/>
                      <a:pt x="19166" y="501"/>
                      <a:pt x="15150" y="145"/>
                    </a:cubicBezTo>
                    <a:cubicBezTo>
                      <a:pt x="13992" y="57"/>
                      <a:pt x="12798" y="0"/>
                      <a:pt x="115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4"/>
              <p:cNvSpPr/>
              <p:nvPr/>
            </p:nvSpPr>
            <p:spPr>
              <a:xfrm>
                <a:off x="2250499" y="2258859"/>
                <a:ext cx="4643001" cy="2500063"/>
              </a:xfrm>
              <a:custGeom>
                <a:avLst/>
                <a:gdLst/>
                <a:ahLst/>
                <a:cxnLst/>
                <a:rect l="l" t="t" r="r" b="b"/>
                <a:pathLst>
                  <a:path w="135429" h="72926" extrusionOk="0">
                    <a:moveTo>
                      <a:pt x="89320" y="8744"/>
                    </a:moveTo>
                    <a:cubicBezTo>
                      <a:pt x="89727" y="8998"/>
                      <a:pt x="90032" y="9354"/>
                      <a:pt x="90388" y="9659"/>
                    </a:cubicBezTo>
                    <a:lnTo>
                      <a:pt x="90388" y="9710"/>
                    </a:lnTo>
                    <a:cubicBezTo>
                      <a:pt x="91455" y="11794"/>
                      <a:pt x="92726" y="13828"/>
                      <a:pt x="93845" y="15861"/>
                    </a:cubicBezTo>
                    <a:cubicBezTo>
                      <a:pt x="95115" y="18149"/>
                      <a:pt x="96081" y="20589"/>
                      <a:pt x="97301" y="22927"/>
                    </a:cubicBezTo>
                    <a:cubicBezTo>
                      <a:pt x="96946" y="23232"/>
                      <a:pt x="96488" y="23487"/>
                      <a:pt x="96030" y="23690"/>
                    </a:cubicBezTo>
                    <a:cubicBezTo>
                      <a:pt x="95932" y="23707"/>
                      <a:pt x="95828" y="23715"/>
                      <a:pt x="95719" y="23715"/>
                    </a:cubicBezTo>
                    <a:cubicBezTo>
                      <a:pt x="94536" y="23715"/>
                      <a:pt x="92819" y="22757"/>
                      <a:pt x="92167" y="22012"/>
                    </a:cubicBezTo>
                    <a:cubicBezTo>
                      <a:pt x="91201" y="20792"/>
                      <a:pt x="90540" y="18911"/>
                      <a:pt x="89828" y="17539"/>
                    </a:cubicBezTo>
                    <a:cubicBezTo>
                      <a:pt x="89117" y="16217"/>
                      <a:pt x="88456" y="14895"/>
                      <a:pt x="87744" y="13624"/>
                    </a:cubicBezTo>
                    <a:cubicBezTo>
                      <a:pt x="86931" y="12201"/>
                      <a:pt x="86778" y="12455"/>
                      <a:pt x="87541" y="10625"/>
                    </a:cubicBezTo>
                    <a:cubicBezTo>
                      <a:pt x="88253" y="8795"/>
                      <a:pt x="88049" y="9100"/>
                      <a:pt x="89320" y="8744"/>
                    </a:cubicBezTo>
                    <a:close/>
                    <a:moveTo>
                      <a:pt x="10982" y="29943"/>
                    </a:moveTo>
                    <a:lnTo>
                      <a:pt x="10982" y="29943"/>
                    </a:lnTo>
                    <a:cubicBezTo>
                      <a:pt x="9355" y="33298"/>
                      <a:pt x="8287" y="36958"/>
                      <a:pt x="7779" y="40669"/>
                    </a:cubicBezTo>
                    <a:cubicBezTo>
                      <a:pt x="6966" y="41889"/>
                      <a:pt x="6254" y="43160"/>
                      <a:pt x="5695" y="44482"/>
                    </a:cubicBezTo>
                    <a:cubicBezTo>
                      <a:pt x="1933" y="42550"/>
                      <a:pt x="6152" y="34416"/>
                      <a:pt x="7423" y="31265"/>
                    </a:cubicBezTo>
                    <a:cubicBezTo>
                      <a:pt x="8033" y="30960"/>
                      <a:pt x="8592" y="30655"/>
                      <a:pt x="9253" y="30400"/>
                    </a:cubicBezTo>
                    <a:cubicBezTo>
                      <a:pt x="9812" y="30197"/>
                      <a:pt x="10372" y="30045"/>
                      <a:pt x="10982" y="29943"/>
                    </a:cubicBezTo>
                    <a:close/>
                    <a:moveTo>
                      <a:pt x="63470" y="1255"/>
                    </a:moveTo>
                    <a:cubicBezTo>
                      <a:pt x="72711" y="1255"/>
                      <a:pt x="82155" y="3178"/>
                      <a:pt x="88710" y="8287"/>
                    </a:cubicBezTo>
                    <a:cubicBezTo>
                      <a:pt x="87439" y="8439"/>
                      <a:pt x="86168" y="8948"/>
                      <a:pt x="85762" y="10320"/>
                    </a:cubicBezTo>
                    <a:cubicBezTo>
                      <a:pt x="85202" y="12506"/>
                      <a:pt x="87744" y="15760"/>
                      <a:pt x="88710" y="17590"/>
                    </a:cubicBezTo>
                    <a:cubicBezTo>
                      <a:pt x="90235" y="20484"/>
                      <a:pt x="91941" y="24883"/>
                      <a:pt x="94777" y="24883"/>
                    </a:cubicBezTo>
                    <a:cubicBezTo>
                      <a:pt x="95627" y="24883"/>
                      <a:pt x="96579" y="24487"/>
                      <a:pt x="97657" y="23538"/>
                    </a:cubicBezTo>
                    <a:lnTo>
                      <a:pt x="97759" y="23741"/>
                    </a:lnTo>
                    <a:cubicBezTo>
                      <a:pt x="97872" y="23939"/>
                      <a:pt x="98065" y="24043"/>
                      <a:pt x="98257" y="24043"/>
                    </a:cubicBezTo>
                    <a:cubicBezTo>
                      <a:pt x="98409" y="24043"/>
                      <a:pt x="98561" y="23978"/>
                      <a:pt x="98674" y="23843"/>
                    </a:cubicBezTo>
                    <a:cubicBezTo>
                      <a:pt x="103148" y="25317"/>
                      <a:pt x="108028" y="25825"/>
                      <a:pt x="112501" y="27147"/>
                    </a:cubicBezTo>
                    <a:cubicBezTo>
                      <a:pt x="117229" y="28570"/>
                      <a:pt x="121754" y="30045"/>
                      <a:pt x="125668" y="33044"/>
                    </a:cubicBezTo>
                    <a:cubicBezTo>
                      <a:pt x="126634" y="35738"/>
                      <a:pt x="128261" y="38178"/>
                      <a:pt x="129226" y="40873"/>
                    </a:cubicBezTo>
                    <a:cubicBezTo>
                      <a:pt x="130396" y="44177"/>
                      <a:pt x="131158" y="47583"/>
                      <a:pt x="131514" y="50989"/>
                    </a:cubicBezTo>
                    <a:cubicBezTo>
                      <a:pt x="130548" y="51040"/>
                      <a:pt x="129532" y="51141"/>
                      <a:pt x="128515" y="51192"/>
                    </a:cubicBezTo>
                    <a:cubicBezTo>
                      <a:pt x="128105" y="51174"/>
                      <a:pt x="127696" y="51162"/>
                      <a:pt x="127284" y="51162"/>
                    </a:cubicBezTo>
                    <a:cubicBezTo>
                      <a:pt x="126571" y="51162"/>
                      <a:pt x="125850" y="51197"/>
                      <a:pt x="125109" y="51294"/>
                    </a:cubicBezTo>
                    <a:cubicBezTo>
                      <a:pt x="124826" y="40485"/>
                      <a:pt x="114199" y="32700"/>
                      <a:pt x="103973" y="32700"/>
                    </a:cubicBezTo>
                    <a:cubicBezTo>
                      <a:pt x="103185" y="32700"/>
                      <a:pt x="102400" y="32746"/>
                      <a:pt x="101622" y="32840"/>
                    </a:cubicBezTo>
                    <a:cubicBezTo>
                      <a:pt x="96590" y="33451"/>
                      <a:pt x="91913" y="35738"/>
                      <a:pt x="88405" y="39348"/>
                    </a:cubicBezTo>
                    <a:cubicBezTo>
                      <a:pt x="88253" y="37822"/>
                      <a:pt x="87948" y="36348"/>
                      <a:pt x="87541" y="34874"/>
                    </a:cubicBezTo>
                    <a:cubicBezTo>
                      <a:pt x="87236" y="33349"/>
                      <a:pt x="86829" y="31824"/>
                      <a:pt x="86321" y="30350"/>
                    </a:cubicBezTo>
                    <a:cubicBezTo>
                      <a:pt x="87083" y="29943"/>
                      <a:pt x="87795" y="29384"/>
                      <a:pt x="88303" y="28723"/>
                    </a:cubicBezTo>
                    <a:cubicBezTo>
                      <a:pt x="88964" y="28011"/>
                      <a:pt x="89422" y="27198"/>
                      <a:pt x="89727" y="26283"/>
                    </a:cubicBezTo>
                    <a:cubicBezTo>
                      <a:pt x="89879" y="26283"/>
                      <a:pt x="89930" y="26130"/>
                      <a:pt x="89930" y="26028"/>
                    </a:cubicBezTo>
                    <a:cubicBezTo>
                      <a:pt x="89676" y="21199"/>
                      <a:pt x="87236" y="15150"/>
                      <a:pt x="84542" y="11032"/>
                    </a:cubicBezTo>
                    <a:cubicBezTo>
                      <a:pt x="84643" y="10981"/>
                      <a:pt x="84643" y="10829"/>
                      <a:pt x="84542" y="10727"/>
                    </a:cubicBezTo>
                    <a:cubicBezTo>
                      <a:pt x="82915" y="8490"/>
                      <a:pt x="80170" y="7626"/>
                      <a:pt x="77526" y="7117"/>
                    </a:cubicBezTo>
                    <a:cubicBezTo>
                      <a:pt x="73764" y="6507"/>
                      <a:pt x="69952" y="6101"/>
                      <a:pt x="66088" y="5948"/>
                    </a:cubicBezTo>
                    <a:cubicBezTo>
                      <a:pt x="64201" y="5843"/>
                      <a:pt x="62303" y="5784"/>
                      <a:pt x="60402" y="5784"/>
                    </a:cubicBezTo>
                    <a:cubicBezTo>
                      <a:pt x="54009" y="5784"/>
                      <a:pt x="47585" y="6457"/>
                      <a:pt x="41432" y="8338"/>
                    </a:cubicBezTo>
                    <a:cubicBezTo>
                      <a:pt x="34875" y="10371"/>
                      <a:pt x="28469" y="13624"/>
                      <a:pt x="23487" y="18505"/>
                    </a:cubicBezTo>
                    <a:cubicBezTo>
                      <a:pt x="19319" y="22521"/>
                      <a:pt x="15150" y="28469"/>
                      <a:pt x="14489" y="34416"/>
                    </a:cubicBezTo>
                    <a:cubicBezTo>
                      <a:pt x="12659" y="35433"/>
                      <a:pt x="10982" y="36806"/>
                      <a:pt x="9558" y="38382"/>
                    </a:cubicBezTo>
                    <a:cubicBezTo>
                      <a:pt x="9406" y="38585"/>
                      <a:pt x="9202" y="38788"/>
                      <a:pt x="8999" y="39042"/>
                    </a:cubicBezTo>
                    <a:cubicBezTo>
                      <a:pt x="11337" y="30960"/>
                      <a:pt x="15150" y="23690"/>
                      <a:pt x="21149" y="17539"/>
                    </a:cubicBezTo>
                    <a:lnTo>
                      <a:pt x="21149" y="17590"/>
                    </a:lnTo>
                    <a:cubicBezTo>
                      <a:pt x="28063" y="10524"/>
                      <a:pt x="37010" y="5796"/>
                      <a:pt x="46516" y="3356"/>
                    </a:cubicBezTo>
                    <a:cubicBezTo>
                      <a:pt x="51511" y="2072"/>
                      <a:pt x="57448" y="1255"/>
                      <a:pt x="63470" y="1255"/>
                    </a:cubicBezTo>
                    <a:close/>
                    <a:moveTo>
                      <a:pt x="60135" y="6614"/>
                    </a:moveTo>
                    <a:cubicBezTo>
                      <a:pt x="60983" y="6614"/>
                      <a:pt x="61832" y="6630"/>
                      <a:pt x="62682" y="6660"/>
                    </a:cubicBezTo>
                    <a:cubicBezTo>
                      <a:pt x="69596" y="6812"/>
                      <a:pt x="78187" y="6609"/>
                      <a:pt x="83931" y="10930"/>
                    </a:cubicBezTo>
                    <a:cubicBezTo>
                      <a:pt x="84796" y="13624"/>
                      <a:pt x="86117" y="16217"/>
                      <a:pt x="87032" y="18911"/>
                    </a:cubicBezTo>
                    <a:cubicBezTo>
                      <a:pt x="87846" y="21148"/>
                      <a:pt x="88303" y="23538"/>
                      <a:pt x="89269" y="25723"/>
                    </a:cubicBezTo>
                    <a:cubicBezTo>
                      <a:pt x="88608" y="26435"/>
                      <a:pt x="88049" y="27249"/>
                      <a:pt x="87439" y="27960"/>
                    </a:cubicBezTo>
                    <a:cubicBezTo>
                      <a:pt x="86829" y="28519"/>
                      <a:pt x="86270" y="29079"/>
                      <a:pt x="85762" y="29740"/>
                    </a:cubicBezTo>
                    <a:cubicBezTo>
                      <a:pt x="85660" y="29790"/>
                      <a:pt x="85609" y="29892"/>
                      <a:pt x="85558" y="29994"/>
                    </a:cubicBezTo>
                    <a:cubicBezTo>
                      <a:pt x="85660" y="31722"/>
                      <a:pt x="85914" y="33451"/>
                      <a:pt x="86372" y="35179"/>
                    </a:cubicBezTo>
                    <a:cubicBezTo>
                      <a:pt x="86727" y="36806"/>
                      <a:pt x="86931" y="38534"/>
                      <a:pt x="87693" y="40059"/>
                    </a:cubicBezTo>
                    <a:cubicBezTo>
                      <a:pt x="84135" y="43872"/>
                      <a:pt x="82051" y="48803"/>
                      <a:pt x="81746" y="54039"/>
                    </a:cubicBezTo>
                    <a:lnTo>
                      <a:pt x="63597" y="54090"/>
                    </a:lnTo>
                    <a:cubicBezTo>
                      <a:pt x="60886" y="54090"/>
                      <a:pt x="58152" y="54022"/>
                      <a:pt x="55426" y="54022"/>
                    </a:cubicBezTo>
                    <a:cubicBezTo>
                      <a:pt x="54062" y="54022"/>
                      <a:pt x="52701" y="54039"/>
                      <a:pt x="51345" y="54090"/>
                    </a:cubicBezTo>
                    <a:cubicBezTo>
                      <a:pt x="51701" y="49718"/>
                      <a:pt x="51447" y="45244"/>
                      <a:pt x="51396" y="40923"/>
                    </a:cubicBezTo>
                    <a:cubicBezTo>
                      <a:pt x="51396" y="36297"/>
                      <a:pt x="51193" y="32485"/>
                      <a:pt x="53684" y="28469"/>
                    </a:cubicBezTo>
                    <a:cubicBezTo>
                      <a:pt x="53735" y="28418"/>
                      <a:pt x="53735" y="28316"/>
                      <a:pt x="53735" y="28265"/>
                    </a:cubicBezTo>
                    <a:cubicBezTo>
                      <a:pt x="54243" y="22012"/>
                      <a:pt x="53836" y="15760"/>
                      <a:pt x="53887" y="9507"/>
                    </a:cubicBezTo>
                    <a:cubicBezTo>
                      <a:pt x="53887" y="9405"/>
                      <a:pt x="53798" y="9354"/>
                      <a:pt x="53709" y="9354"/>
                    </a:cubicBezTo>
                    <a:cubicBezTo>
                      <a:pt x="53620" y="9354"/>
                      <a:pt x="53531" y="9405"/>
                      <a:pt x="53531" y="9507"/>
                    </a:cubicBezTo>
                    <a:cubicBezTo>
                      <a:pt x="53277" y="15760"/>
                      <a:pt x="52566" y="22012"/>
                      <a:pt x="52820" y="28316"/>
                    </a:cubicBezTo>
                    <a:cubicBezTo>
                      <a:pt x="50176" y="30299"/>
                      <a:pt x="50176" y="34366"/>
                      <a:pt x="50176" y="37416"/>
                    </a:cubicBezTo>
                    <a:cubicBezTo>
                      <a:pt x="50176" y="42906"/>
                      <a:pt x="49922" y="48600"/>
                      <a:pt x="50481" y="54039"/>
                    </a:cubicBezTo>
                    <a:cubicBezTo>
                      <a:pt x="48956" y="54090"/>
                      <a:pt x="47431" y="54141"/>
                      <a:pt x="45906" y="54293"/>
                    </a:cubicBezTo>
                    <a:cubicBezTo>
                      <a:pt x="44940" y="42957"/>
                      <a:pt x="38891" y="31824"/>
                      <a:pt x="26131" y="31722"/>
                    </a:cubicBezTo>
                    <a:lnTo>
                      <a:pt x="26131" y="31773"/>
                    </a:lnTo>
                    <a:cubicBezTo>
                      <a:pt x="25832" y="31761"/>
                      <a:pt x="25533" y="31755"/>
                      <a:pt x="25235" y="31755"/>
                    </a:cubicBezTo>
                    <a:cubicBezTo>
                      <a:pt x="21781" y="31755"/>
                      <a:pt x="18387" y="32563"/>
                      <a:pt x="15252" y="34061"/>
                    </a:cubicBezTo>
                    <a:lnTo>
                      <a:pt x="15252" y="34061"/>
                    </a:lnTo>
                    <a:cubicBezTo>
                      <a:pt x="16167" y="31417"/>
                      <a:pt x="16929" y="28875"/>
                      <a:pt x="18353" y="26435"/>
                    </a:cubicBezTo>
                    <a:cubicBezTo>
                      <a:pt x="19929" y="23690"/>
                      <a:pt x="21861" y="21250"/>
                      <a:pt x="24097" y="19013"/>
                    </a:cubicBezTo>
                    <a:cubicBezTo>
                      <a:pt x="28978" y="14285"/>
                      <a:pt x="35027" y="10829"/>
                      <a:pt x="41636" y="9049"/>
                    </a:cubicBezTo>
                    <a:cubicBezTo>
                      <a:pt x="47679" y="7438"/>
                      <a:pt x="53881" y="6614"/>
                      <a:pt x="60135" y="6614"/>
                    </a:cubicBezTo>
                    <a:close/>
                    <a:moveTo>
                      <a:pt x="25863" y="32839"/>
                    </a:moveTo>
                    <a:cubicBezTo>
                      <a:pt x="25952" y="32839"/>
                      <a:pt x="26042" y="32840"/>
                      <a:pt x="26131" y="32840"/>
                    </a:cubicBezTo>
                    <a:cubicBezTo>
                      <a:pt x="26180" y="32840"/>
                      <a:pt x="26229" y="32840"/>
                      <a:pt x="26278" y="32840"/>
                    </a:cubicBezTo>
                    <a:cubicBezTo>
                      <a:pt x="32120" y="32840"/>
                      <a:pt x="37595" y="35831"/>
                      <a:pt x="40721" y="40822"/>
                    </a:cubicBezTo>
                    <a:cubicBezTo>
                      <a:pt x="43873" y="45702"/>
                      <a:pt x="44686" y="51396"/>
                      <a:pt x="44940" y="57089"/>
                    </a:cubicBezTo>
                    <a:cubicBezTo>
                      <a:pt x="43618" y="56835"/>
                      <a:pt x="42246" y="57089"/>
                      <a:pt x="40873" y="56530"/>
                    </a:cubicBezTo>
                    <a:lnTo>
                      <a:pt x="40924" y="56530"/>
                    </a:lnTo>
                    <a:cubicBezTo>
                      <a:pt x="40162" y="56276"/>
                      <a:pt x="39501" y="55869"/>
                      <a:pt x="38840" y="55412"/>
                    </a:cubicBezTo>
                    <a:cubicBezTo>
                      <a:pt x="38535" y="55157"/>
                      <a:pt x="38230" y="54852"/>
                      <a:pt x="37925" y="54649"/>
                    </a:cubicBezTo>
                    <a:cubicBezTo>
                      <a:pt x="38732" y="47185"/>
                      <a:pt x="31734" y="40922"/>
                      <a:pt x="24624" y="40922"/>
                    </a:cubicBezTo>
                    <a:cubicBezTo>
                      <a:pt x="24567" y="40922"/>
                      <a:pt x="24510" y="40923"/>
                      <a:pt x="24453" y="40923"/>
                    </a:cubicBezTo>
                    <a:cubicBezTo>
                      <a:pt x="17590" y="40974"/>
                      <a:pt x="11236" y="46617"/>
                      <a:pt x="11388" y="53734"/>
                    </a:cubicBezTo>
                    <a:cubicBezTo>
                      <a:pt x="10422" y="54547"/>
                      <a:pt x="9406" y="55208"/>
                      <a:pt x="8287" y="55717"/>
                    </a:cubicBezTo>
                    <a:cubicBezTo>
                      <a:pt x="7498" y="55959"/>
                      <a:pt x="6709" y="56075"/>
                      <a:pt x="5921" y="56075"/>
                    </a:cubicBezTo>
                    <a:cubicBezTo>
                      <a:pt x="5388" y="56075"/>
                      <a:pt x="4855" y="56022"/>
                      <a:pt x="4322" y="55920"/>
                    </a:cubicBezTo>
                    <a:lnTo>
                      <a:pt x="4271" y="55920"/>
                    </a:lnTo>
                    <a:cubicBezTo>
                      <a:pt x="4932" y="49820"/>
                      <a:pt x="6101" y="43923"/>
                      <a:pt x="10372" y="39144"/>
                    </a:cubicBezTo>
                    <a:cubicBezTo>
                      <a:pt x="14429" y="34536"/>
                      <a:pt x="19869" y="32839"/>
                      <a:pt x="25863" y="32839"/>
                    </a:cubicBezTo>
                    <a:close/>
                    <a:moveTo>
                      <a:pt x="45906" y="54903"/>
                    </a:moveTo>
                    <a:lnTo>
                      <a:pt x="45906" y="54903"/>
                    </a:lnTo>
                    <a:cubicBezTo>
                      <a:pt x="48504" y="55084"/>
                      <a:pt x="51123" y="55134"/>
                      <a:pt x="53743" y="55134"/>
                    </a:cubicBezTo>
                    <a:cubicBezTo>
                      <a:pt x="57019" y="55134"/>
                      <a:pt x="60298" y="55056"/>
                      <a:pt x="63546" y="55056"/>
                    </a:cubicBezTo>
                    <a:lnTo>
                      <a:pt x="81695" y="55056"/>
                    </a:lnTo>
                    <a:cubicBezTo>
                      <a:pt x="81695" y="55666"/>
                      <a:pt x="81695" y="56225"/>
                      <a:pt x="81796" y="56886"/>
                    </a:cubicBezTo>
                    <a:lnTo>
                      <a:pt x="81695" y="56988"/>
                    </a:lnTo>
                    <a:lnTo>
                      <a:pt x="81746" y="56988"/>
                    </a:lnTo>
                    <a:cubicBezTo>
                      <a:pt x="81491" y="57191"/>
                      <a:pt x="81288" y="57343"/>
                      <a:pt x="81034" y="57496"/>
                    </a:cubicBezTo>
                    <a:cubicBezTo>
                      <a:pt x="80881" y="57547"/>
                      <a:pt x="80830" y="57750"/>
                      <a:pt x="80881" y="57903"/>
                    </a:cubicBezTo>
                    <a:cubicBezTo>
                      <a:pt x="75137" y="57903"/>
                      <a:pt x="69494" y="57953"/>
                      <a:pt x="63800" y="58004"/>
                    </a:cubicBezTo>
                    <a:lnTo>
                      <a:pt x="54599" y="58004"/>
                    </a:lnTo>
                    <a:cubicBezTo>
                      <a:pt x="51920" y="58004"/>
                      <a:pt x="49240" y="57644"/>
                      <a:pt x="46519" y="57644"/>
                    </a:cubicBezTo>
                    <a:cubicBezTo>
                      <a:pt x="46348" y="57644"/>
                      <a:pt x="46178" y="57645"/>
                      <a:pt x="46008" y="57648"/>
                    </a:cubicBezTo>
                    <a:cubicBezTo>
                      <a:pt x="46059" y="57598"/>
                      <a:pt x="46059" y="57547"/>
                      <a:pt x="46008" y="57496"/>
                    </a:cubicBezTo>
                    <a:cubicBezTo>
                      <a:pt x="46008" y="56632"/>
                      <a:pt x="46008" y="55768"/>
                      <a:pt x="45906" y="54903"/>
                    </a:cubicBezTo>
                    <a:close/>
                    <a:moveTo>
                      <a:pt x="104217" y="33788"/>
                    </a:moveTo>
                    <a:cubicBezTo>
                      <a:pt x="108997" y="33788"/>
                      <a:pt x="113617" y="35509"/>
                      <a:pt x="117280" y="38687"/>
                    </a:cubicBezTo>
                    <a:cubicBezTo>
                      <a:pt x="121245" y="42194"/>
                      <a:pt x="122974" y="46617"/>
                      <a:pt x="124041" y="51650"/>
                    </a:cubicBezTo>
                    <a:cubicBezTo>
                      <a:pt x="124081" y="51891"/>
                      <a:pt x="124281" y="52037"/>
                      <a:pt x="124513" y="52037"/>
                    </a:cubicBezTo>
                    <a:cubicBezTo>
                      <a:pt x="124575" y="52037"/>
                      <a:pt x="124638" y="52027"/>
                      <a:pt x="124702" y="52006"/>
                    </a:cubicBezTo>
                    <a:cubicBezTo>
                      <a:pt x="125556" y="52255"/>
                      <a:pt x="126460" y="52379"/>
                      <a:pt x="127361" y="52379"/>
                    </a:cubicBezTo>
                    <a:cubicBezTo>
                      <a:pt x="127748" y="52379"/>
                      <a:pt x="128134" y="52356"/>
                      <a:pt x="128515" y="52311"/>
                    </a:cubicBezTo>
                    <a:cubicBezTo>
                      <a:pt x="128754" y="52319"/>
                      <a:pt x="128993" y="52323"/>
                      <a:pt x="129232" y="52323"/>
                    </a:cubicBezTo>
                    <a:cubicBezTo>
                      <a:pt x="130468" y="52323"/>
                      <a:pt x="131703" y="52210"/>
                      <a:pt x="132938" y="51955"/>
                    </a:cubicBezTo>
                    <a:cubicBezTo>
                      <a:pt x="133039" y="52972"/>
                      <a:pt x="133395" y="53988"/>
                      <a:pt x="133395" y="55005"/>
                    </a:cubicBezTo>
                    <a:cubicBezTo>
                      <a:pt x="133446" y="56022"/>
                      <a:pt x="133039" y="57038"/>
                      <a:pt x="133090" y="58055"/>
                    </a:cubicBezTo>
                    <a:cubicBezTo>
                      <a:pt x="130189" y="58398"/>
                      <a:pt x="127371" y="59055"/>
                      <a:pt x="124663" y="59055"/>
                    </a:cubicBezTo>
                    <a:cubicBezTo>
                      <a:pt x="122150" y="59055"/>
                      <a:pt x="119732" y="58489"/>
                      <a:pt x="117432" y="56581"/>
                    </a:cubicBezTo>
                    <a:cubicBezTo>
                      <a:pt x="117432" y="56530"/>
                      <a:pt x="117432" y="56479"/>
                      <a:pt x="117432" y="56479"/>
                    </a:cubicBezTo>
                    <a:cubicBezTo>
                      <a:pt x="117941" y="48549"/>
                      <a:pt x="113467" y="41584"/>
                      <a:pt x="105232" y="41279"/>
                    </a:cubicBezTo>
                    <a:cubicBezTo>
                      <a:pt x="105009" y="41273"/>
                      <a:pt x="104785" y="41270"/>
                      <a:pt x="104560" y="41270"/>
                    </a:cubicBezTo>
                    <a:cubicBezTo>
                      <a:pt x="101048" y="41270"/>
                      <a:pt x="97387" y="42045"/>
                      <a:pt x="94760" y="44482"/>
                    </a:cubicBezTo>
                    <a:cubicBezTo>
                      <a:pt x="91608" y="47380"/>
                      <a:pt x="90133" y="51904"/>
                      <a:pt x="89574" y="56022"/>
                    </a:cubicBezTo>
                    <a:cubicBezTo>
                      <a:pt x="88354" y="56683"/>
                      <a:pt x="87490" y="57648"/>
                      <a:pt x="86067" y="58004"/>
                    </a:cubicBezTo>
                    <a:cubicBezTo>
                      <a:pt x="85437" y="58139"/>
                      <a:pt x="84797" y="58205"/>
                      <a:pt x="84156" y="58205"/>
                    </a:cubicBezTo>
                    <a:cubicBezTo>
                      <a:pt x="83348" y="58205"/>
                      <a:pt x="82539" y="58101"/>
                      <a:pt x="81746" y="57903"/>
                    </a:cubicBezTo>
                    <a:cubicBezTo>
                      <a:pt x="82356" y="57648"/>
                      <a:pt x="82711" y="57089"/>
                      <a:pt x="82711" y="56479"/>
                    </a:cubicBezTo>
                    <a:cubicBezTo>
                      <a:pt x="82711" y="56428"/>
                      <a:pt x="82661" y="56378"/>
                      <a:pt x="82610" y="56327"/>
                    </a:cubicBezTo>
                    <a:cubicBezTo>
                      <a:pt x="82610" y="56073"/>
                      <a:pt x="82610" y="55768"/>
                      <a:pt x="82559" y="55513"/>
                    </a:cubicBezTo>
                    <a:cubicBezTo>
                      <a:pt x="82559" y="55361"/>
                      <a:pt x="82559" y="55208"/>
                      <a:pt x="82508" y="55056"/>
                    </a:cubicBezTo>
                    <a:cubicBezTo>
                      <a:pt x="83677" y="44431"/>
                      <a:pt x="90693" y="35026"/>
                      <a:pt x="102029" y="33908"/>
                    </a:cubicBezTo>
                    <a:cubicBezTo>
                      <a:pt x="102760" y="33828"/>
                      <a:pt x="103491" y="33788"/>
                      <a:pt x="104217" y="33788"/>
                    </a:cubicBezTo>
                    <a:close/>
                    <a:moveTo>
                      <a:pt x="24406" y="42092"/>
                    </a:moveTo>
                    <a:cubicBezTo>
                      <a:pt x="24439" y="42092"/>
                      <a:pt x="24471" y="42092"/>
                      <a:pt x="24504" y="42093"/>
                    </a:cubicBezTo>
                    <a:cubicBezTo>
                      <a:pt x="32079" y="42143"/>
                      <a:pt x="36044" y="48091"/>
                      <a:pt x="37010" y="54852"/>
                    </a:cubicBezTo>
                    <a:cubicBezTo>
                      <a:pt x="37010" y="54954"/>
                      <a:pt x="37061" y="55005"/>
                      <a:pt x="37061" y="55056"/>
                    </a:cubicBezTo>
                    <a:cubicBezTo>
                      <a:pt x="37416" y="56225"/>
                      <a:pt x="38992" y="57140"/>
                      <a:pt x="40060" y="57598"/>
                    </a:cubicBezTo>
                    <a:lnTo>
                      <a:pt x="40060" y="57648"/>
                    </a:lnTo>
                    <a:lnTo>
                      <a:pt x="40009" y="57648"/>
                    </a:lnTo>
                    <a:cubicBezTo>
                      <a:pt x="38738" y="65376"/>
                      <a:pt x="32129" y="69849"/>
                      <a:pt x="24606" y="69951"/>
                    </a:cubicBezTo>
                    <a:lnTo>
                      <a:pt x="23436" y="69951"/>
                    </a:lnTo>
                    <a:cubicBezTo>
                      <a:pt x="19725" y="69900"/>
                      <a:pt x="16116" y="68782"/>
                      <a:pt x="13015" y="66799"/>
                    </a:cubicBezTo>
                    <a:cubicBezTo>
                      <a:pt x="9609" y="64460"/>
                      <a:pt x="8084" y="61309"/>
                      <a:pt x="7118" y="57445"/>
                    </a:cubicBezTo>
                    <a:cubicBezTo>
                      <a:pt x="9304" y="57140"/>
                      <a:pt x="11490" y="55869"/>
                      <a:pt x="12100" y="53937"/>
                    </a:cubicBezTo>
                    <a:cubicBezTo>
                      <a:pt x="12151" y="53785"/>
                      <a:pt x="12100" y="53683"/>
                      <a:pt x="11998" y="53582"/>
                    </a:cubicBezTo>
                    <a:cubicBezTo>
                      <a:pt x="13263" y="47359"/>
                      <a:pt x="17599" y="42092"/>
                      <a:pt x="24406" y="42092"/>
                    </a:cubicBezTo>
                    <a:close/>
                    <a:moveTo>
                      <a:pt x="104545" y="42650"/>
                    </a:moveTo>
                    <a:cubicBezTo>
                      <a:pt x="104638" y="42650"/>
                      <a:pt x="104732" y="42651"/>
                      <a:pt x="104825" y="42652"/>
                    </a:cubicBezTo>
                    <a:cubicBezTo>
                      <a:pt x="108587" y="42703"/>
                      <a:pt x="112095" y="43923"/>
                      <a:pt x="114026" y="47329"/>
                    </a:cubicBezTo>
                    <a:cubicBezTo>
                      <a:pt x="115704" y="50226"/>
                      <a:pt x="115653" y="53429"/>
                      <a:pt x="116517" y="56530"/>
                    </a:cubicBezTo>
                    <a:lnTo>
                      <a:pt x="116517" y="56581"/>
                    </a:lnTo>
                    <a:cubicBezTo>
                      <a:pt x="116517" y="56632"/>
                      <a:pt x="116568" y="56683"/>
                      <a:pt x="116568" y="56733"/>
                    </a:cubicBezTo>
                    <a:cubicBezTo>
                      <a:pt x="116975" y="57598"/>
                      <a:pt x="117585" y="58411"/>
                      <a:pt x="118398" y="58970"/>
                    </a:cubicBezTo>
                    <a:cubicBezTo>
                      <a:pt x="116772" y="65782"/>
                      <a:pt x="112501" y="70103"/>
                      <a:pt x="106198" y="71272"/>
                    </a:cubicBezTo>
                    <a:lnTo>
                      <a:pt x="106198" y="71323"/>
                    </a:lnTo>
                    <a:lnTo>
                      <a:pt x="104622" y="71323"/>
                    </a:lnTo>
                    <a:cubicBezTo>
                      <a:pt x="102690" y="71323"/>
                      <a:pt x="100758" y="71272"/>
                      <a:pt x="98776" y="71272"/>
                    </a:cubicBezTo>
                    <a:cubicBezTo>
                      <a:pt x="96183" y="70764"/>
                      <a:pt x="93794" y="69493"/>
                      <a:pt x="92014" y="67561"/>
                    </a:cubicBezTo>
                    <a:cubicBezTo>
                      <a:pt x="89676" y="65121"/>
                      <a:pt x="88558" y="62071"/>
                      <a:pt x="87083" y="59123"/>
                    </a:cubicBezTo>
                    <a:cubicBezTo>
                      <a:pt x="88507" y="58767"/>
                      <a:pt x="89727" y="57801"/>
                      <a:pt x="90286" y="56428"/>
                    </a:cubicBezTo>
                    <a:cubicBezTo>
                      <a:pt x="90337" y="56327"/>
                      <a:pt x="90337" y="56225"/>
                      <a:pt x="90235" y="56123"/>
                    </a:cubicBezTo>
                    <a:cubicBezTo>
                      <a:pt x="91354" y="53073"/>
                      <a:pt x="92014" y="49921"/>
                      <a:pt x="93946" y="47227"/>
                    </a:cubicBezTo>
                    <a:cubicBezTo>
                      <a:pt x="96431" y="43748"/>
                      <a:pt x="100470" y="42650"/>
                      <a:pt x="104545" y="42650"/>
                    </a:cubicBezTo>
                    <a:close/>
                    <a:moveTo>
                      <a:pt x="63139" y="0"/>
                    </a:moveTo>
                    <a:cubicBezTo>
                      <a:pt x="46364" y="51"/>
                      <a:pt x="29283" y="6101"/>
                      <a:pt x="18099" y="19013"/>
                    </a:cubicBezTo>
                    <a:cubicBezTo>
                      <a:pt x="15557" y="21962"/>
                      <a:pt x="13320" y="25215"/>
                      <a:pt x="11541" y="28723"/>
                    </a:cubicBezTo>
                    <a:cubicBezTo>
                      <a:pt x="11402" y="28711"/>
                      <a:pt x="11260" y="28705"/>
                      <a:pt x="11117" y="28705"/>
                    </a:cubicBezTo>
                    <a:cubicBezTo>
                      <a:pt x="9371" y="28705"/>
                      <a:pt x="7350" y="29554"/>
                      <a:pt x="6457" y="31010"/>
                    </a:cubicBezTo>
                    <a:cubicBezTo>
                      <a:pt x="6457" y="31112"/>
                      <a:pt x="6457" y="31214"/>
                      <a:pt x="6457" y="31265"/>
                    </a:cubicBezTo>
                    <a:cubicBezTo>
                      <a:pt x="4271" y="34721"/>
                      <a:pt x="1" y="44889"/>
                      <a:pt x="5237" y="45651"/>
                    </a:cubicBezTo>
                    <a:cubicBezTo>
                      <a:pt x="3865" y="49108"/>
                      <a:pt x="3305" y="52819"/>
                      <a:pt x="3509" y="56530"/>
                    </a:cubicBezTo>
                    <a:cubicBezTo>
                      <a:pt x="3458" y="56733"/>
                      <a:pt x="3661" y="56886"/>
                      <a:pt x="3865" y="56886"/>
                    </a:cubicBezTo>
                    <a:cubicBezTo>
                      <a:pt x="3915" y="56988"/>
                      <a:pt x="4017" y="57089"/>
                      <a:pt x="4119" y="57140"/>
                    </a:cubicBezTo>
                    <a:cubicBezTo>
                      <a:pt x="4830" y="57394"/>
                      <a:pt x="5593" y="57496"/>
                      <a:pt x="6406" y="57496"/>
                    </a:cubicBezTo>
                    <a:cubicBezTo>
                      <a:pt x="5695" y="63850"/>
                      <a:pt x="11185" y="68019"/>
                      <a:pt x="16980" y="69951"/>
                    </a:cubicBezTo>
                    <a:cubicBezTo>
                      <a:pt x="15608" y="70002"/>
                      <a:pt x="14286" y="70154"/>
                      <a:pt x="12964" y="70459"/>
                    </a:cubicBezTo>
                    <a:cubicBezTo>
                      <a:pt x="12710" y="70510"/>
                      <a:pt x="12710" y="70866"/>
                      <a:pt x="12964" y="70917"/>
                    </a:cubicBezTo>
                    <a:cubicBezTo>
                      <a:pt x="15019" y="71402"/>
                      <a:pt x="17186" y="71518"/>
                      <a:pt x="19358" y="71518"/>
                    </a:cubicBezTo>
                    <a:cubicBezTo>
                      <a:pt x="21054" y="71518"/>
                      <a:pt x="22752" y="71447"/>
                      <a:pt x="24402" y="71425"/>
                    </a:cubicBezTo>
                    <a:cubicBezTo>
                      <a:pt x="28571" y="71374"/>
                      <a:pt x="32739" y="71171"/>
                      <a:pt x="36908" y="70967"/>
                    </a:cubicBezTo>
                    <a:cubicBezTo>
                      <a:pt x="37162" y="70917"/>
                      <a:pt x="37162" y="70510"/>
                      <a:pt x="36908" y="70459"/>
                    </a:cubicBezTo>
                    <a:cubicBezTo>
                      <a:pt x="34773" y="70357"/>
                      <a:pt x="32689" y="70205"/>
                      <a:pt x="30554" y="70154"/>
                    </a:cubicBezTo>
                    <a:cubicBezTo>
                      <a:pt x="35942" y="68273"/>
                      <a:pt x="40365" y="64054"/>
                      <a:pt x="41077" y="58004"/>
                    </a:cubicBezTo>
                    <a:cubicBezTo>
                      <a:pt x="41839" y="58279"/>
                      <a:pt x="42766" y="58498"/>
                      <a:pt x="43639" y="58498"/>
                    </a:cubicBezTo>
                    <a:cubicBezTo>
                      <a:pt x="44220" y="58498"/>
                      <a:pt x="44777" y="58401"/>
                      <a:pt x="45245" y="58157"/>
                    </a:cubicBezTo>
                    <a:cubicBezTo>
                      <a:pt x="45245" y="58208"/>
                      <a:pt x="45296" y="58208"/>
                      <a:pt x="45296" y="58208"/>
                    </a:cubicBezTo>
                    <a:cubicBezTo>
                      <a:pt x="47998" y="59237"/>
                      <a:pt x="51103" y="59498"/>
                      <a:pt x="54237" y="59498"/>
                    </a:cubicBezTo>
                    <a:cubicBezTo>
                      <a:pt x="57294" y="59498"/>
                      <a:pt x="60378" y="59249"/>
                      <a:pt x="63139" y="59224"/>
                    </a:cubicBezTo>
                    <a:cubicBezTo>
                      <a:pt x="66444" y="59224"/>
                      <a:pt x="69780" y="59303"/>
                      <a:pt x="73112" y="59303"/>
                    </a:cubicBezTo>
                    <a:cubicBezTo>
                      <a:pt x="75778" y="59303"/>
                      <a:pt x="78441" y="59253"/>
                      <a:pt x="81085" y="59072"/>
                    </a:cubicBezTo>
                    <a:cubicBezTo>
                      <a:pt x="81288" y="59072"/>
                      <a:pt x="81491" y="58970"/>
                      <a:pt x="81542" y="58767"/>
                    </a:cubicBezTo>
                    <a:cubicBezTo>
                      <a:pt x="82540" y="59249"/>
                      <a:pt x="83632" y="59498"/>
                      <a:pt x="84722" y="59498"/>
                    </a:cubicBezTo>
                    <a:cubicBezTo>
                      <a:pt x="85242" y="59498"/>
                      <a:pt x="85761" y="59441"/>
                      <a:pt x="86270" y="59326"/>
                    </a:cubicBezTo>
                    <a:cubicBezTo>
                      <a:pt x="87439" y="64867"/>
                      <a:pt x="90794" y="69137"/>
                      <a:pt x="95471" y="71323"/>
                    </a:cubicBezTo>
                    <a:cubicBezTo>
                      <a:pt x="93946" y="71374"/>
                      <a:pt x="92472" y="71476"/>
                      <a:pt x="90998" y="71730"/>
                    </a:cubicBezTo>
                    <a:cubicBezTo>
                      <a:pt x="90642" y="71832"/>
                      <a:pt x="90642" y="72340"/>
                      <a:pt x="90998" y="72442"/>
                    </a:cubicBezTo>
                    <a:cubicBezTo>
                      <a:pt x="93510" y="72769"/>
                      <a:pt x="96048" y="72915"/>
                      <a:pt x="98593" y="72915"/>
                    </a:cubicBezTo>
                    <a:cubicBezTo>
                      <a:pt x="99602" y="72915"/>
                      <a:pt x="100612" y="72892"/>
                      <a:pt x="101622" y="72848"/>
                    </a:cubicBezTo>
                    <a:cubicBezTo>
                      <a:pt x="102029" y="72848"/>
                      <a:pt x="102385" y="72899"/>
                      <a:pt x="102792" y="72899"/>
                    </a:cubicBezTo>
                    <a:cubicBezTo>
                      <a:pt x="103351" y="72899"/>
                      <a:pt x="103910" y="72899"/>
                      <a:pt x="104418" y="72798"/>
                    </a:cubicBezTo>
                    <a:lnTo>
                      <a:pt x="104622" y="72798"/>
                    </a:lnTo>
                    <a:cubicBezTo>
                      <a:pt x="106990" y="72798"/>
                      <a:pt x="109430" y="72926"/>
                      <a:pt x="111858" y="72926"/>
                    </a:cubicBezTo>
                    <a:cubicBezTo>
                      <a:pt x="114016" y="72926"/>
                      <a:pt x="116165" y="72824"/>
                      <a:pt x="118246" y="72442"/>
                    </a:cubicBezTo>
                    <a:cubicBezTo>
                      <a:pt x="118602" y="72340"/>
                      <a:pt x="118602" y="71832"/>
                      <a:pt x="118246" y="71730"/>
                    </a:cubicBezTo>
                    <a:cubicBezTo>
                      <a:pt x="116182" y="71393"/>
                      <a:pt x="114049" y="71196"/>
                      <a:pt x="111932" y="71196"/>
                    </a:cubicBezTo>
                    <a:cubicBezTo>
                      <a:pt x="111494" y="71196"/>
                      <a:pt x="111057" y="71204"/>
                      <a:pt x="110620" y="71222"/>
                    </a:cubicBezTo>
                    <a:cubicBezTo>
                      <a:pt x="115094" y="69137"/>
                      <a:pt x="118144" y="65172"/>
                      <a:pt x="119517" y="59682"/>
                    </a:cubicBezTo>
                    <a:cubicBezTo>
                      <a:pt x="121158" y="60463"/>
                      <a:pt x="123226" y="60794"/>
                      <a:pt x="125315" y="60794"/>
                    </a:cubicBezTo>
                    <a:cubicBezTo>
                      <a:pt x="128531" y="60794"/>
                      <a:pt x="131800" y="60009"/>
                      <a:pt x="133649" y="58869"/>
                    </a:cubicBezTo>
                    <a:cubicBezTo>
                      <a:pt x="133751" y="58869"/>
                      <a:pt x="133853" y="58818"/>
                      <a:pt x="133903" y="58767"/>
                    </a:cubicBezTo>
                    <a:cubicBezTo>
                      <a:pt x="135428" y="57293"/>
                      <a:pt x="135123" y="52921"/>
                      <a:pt x="133700" y="51294"/>
                    </a:cubicBezTo>
                    <a:lnTo>
                      <a:pt x="133751" y="51294"/>
                    </a:lnTo>
                    <a:cubicBezTo>
                      <a:pt x="133700" y="51192"/>
                      <a:pt x="133649" y="51141"/>
                      <a:pt x="133548" y="51091"/>
                    </a:cubicBezTo>
                    <a:cubicBezTo>
                      <a:pt x="133488" y="51031"/>
                      <a:pt x="133428" y="51006"/>
                      <a:pt x="133359" y="51006"/>
                    </a:cubicBezTo>
                    <a:cubicBezTo>
                      <a:pt x="133309" y="51006"/>
                      <a:pt x="133255" y="51019"/>
                      <a:pt x="133192" y="51040"/>
                    </a:cubicBezTo>
                    <a:lnTo>
                      <a:pt x="133039" y="51040"/>
                    </a:lnTo>
                    <a:cubicBezTo>
                      <a:pt x="132734" y="45448"/>
                      <a:pt x="131006" y="37416"/>
                      <a:pt x="126888" y="33044"/>
                    </a:cubicBezTo>
                    <a:cubicBezTo>
                      <a:pt x="126888" y="32942"/>
                      <a:pt x="126888" y="32840"/>
                      <a:pt x="126837" y="32790"/>
                    </a:cubicBezTo>
                    <a:cubicBezTo>
                      <a:pt x="124804" y="29028"/>
                      <a:pt x="118703" y="27706"/>
                      <a:pt x="114992" y="26486"/>
                    </a:cubicBezTo>
                    <a:cubicBezTo>
                      <a:pt x="110131" y="24948"/>
                      <a:pt x="104398" y="22975"/>
                      <a:pt x="99211" y="22975"/>
                    </a:cubicBezTo>
                    <a:cubicBezTo>
                      <a:pt x="99082" y="22975"/>
                      <a:pt x="98954" y="22976"/>
                      <a:pt x="98826" y="22978"/>
                    </a:cubicBezTo>
                    <a:cubicBezTo>
                      <a:pt x="97403" y="17793"/>
                      <a:pt x="94150" y="11794"/>
                      <a:pt x="90235" y="8033"/>
                    </a:cubicBezTo>
                    <a:lnTo>
                      <a:pt x="90133" y="7829"/>
                    </a:lnTo>
                    <a:cubicBezTo>
                      <a:pt x="89422" y="7219"/>
                      <a:pt x="88659" y="6660"/>
                      <a:pt x="87897" y="6101"/>
                    </a:cubicBezTo>
                    <a:cubicBezTo>
                      <a:pt x="80729" y="1221"/>
                      <a:pt x="71629" y="0"/>
                      <a:pt x="631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4"/>
              <p:cNvSpPr/>
              <p:nvPr/>
            </p:nvSpPr>
            <p:spPr>
              <a:xfrm>
                <a:off x="4171138" y="3276560"/>
                <a:ext cx="367761" cy="117896"/>
              </a:xfrm>
              <a:custGeom>
                <a:avLst/>
                <a:gdLst/>
                <a:ahLst/>
                <a:cxnLst/>
                <a:rect l="l" t="t" r="r" b="b"/>
                <a:pathLst>
                  <a:path w="10727" h="3439" extrusionOk="0">
                    <a:moveTo>
                      <a:pt x="2949" y="1058"/>
                    </a:moveTo>
                    <a:cubicBezTo>
                      <a:pt x="3457" y="1058"/>
                      <a:pt x="3966" y="1096"/>
                      <a:pt x="4474" y="1172"/>
                    </a:cubicBezTo>
                    <a:cubicBezTo>
                      <a:pt x="4534" y="1177"/>
                      <a:pt x="4612" y="1179"/>
                      <a:pt x="4703" y="1179"/>
                    </a:cubicBezTo>
                    <a:cubicBezTo>
                      <a:pt x="5105" y="1179"/>
                      <a:pt x="5773" y="1139"/>
                      <a:pt x="6403" y="1139"/>
                    </a:cubicBezTo>
                    <a:cubicBezTo>
                      <a:pt x="7082" y="1139"/>
                      <a:pt x="7717" y="1185"/>
                      <a:pt x="7931" y="1375"/>
                    </a:cubicBezTo>
                    <a:lnTo>
                      <a:pt x="8185" y="2239"/>
                    </a:lnTo>
                    <a:lnTo>
                      <a:pt x="7016" y="2392"/>
                    </a:lnTo>
                    <a:lnTo>
                      <a:pt x="6965" y="2443"/>
                    </a:lnTo>
                    <a:cubicBezTo>
                      <a:pt x="6457" y="2494"/>
                      <a:pt x="5897" y="2494"/>
                      <a:pt x="5338" y="2494"/>
                    </a:cubicBezTo>
                    <a:cubicBezTo>
                      <a:pt x="4779" y="2443"/>
                      <a:pt x="4220" y="2494"/>
                      <a:pt x="3711" y="2392"/>
                    </a:cubicBezTo>
                    <a:lnTo>
                      <a:pt x="3051" y="2341"/>
                    </a:lnTo>
                    <a:cubicBezTo>
                      <a:pt x="2985" y="2350"/>
                      <a:pt x="2921" y="2354"/>
                      <a:pt x="2857" y="2354"/>
                    </a:cubicBezTo>
                    <a:cubicBezTo>
                      <a:pt x="2170" y="2354"/>
                      <a:pt x="1563" y="1869"/>
                      <a:pt x="1424" y="1172"/>
                    </a:cubicBezTo>
                    <a:cubicBezTo>
                      <a:pt x="1932" y="1096"/>
                      <a:pt x="2441" y="1058"/>
                      <a:pt x="2949" y="1058"/>
                    </a:cubicBezTo>
                    <a:close/>
                    <a:moveTo>
                      <a:pt x="2513" y="0"/>
                    </a:moveTo>
                    <a:cubicBezTo>
                      <a:pt x="1985" y="0"/>
                      <a:pt x="1465" y="53"/>
                      <a:pt x="966" y="206"/>
                    </a:cubicBezTo>
                    <a:cubicBezTo>
                      <a:pt x="712" y="257"/>
                      <a:pt x="560" y="511"/>
                      <a:pt x="610" y="765"/>
                    </a:cubicBezTo>
                    <a:cubicBezTo>
                      <a:pt x="0" y="1274"/>
                      <a:pt x="51" y="2138"/>
                      <a:pt x="712" y="2595"/>
                    </a:cubicBezTo>
                    <a:cubicBezTo>
                      <a:pt x="1526" y="3358"/>
                      <a:pt x="3305" y="3256"/>
                      <a:pt x="4372" y="3358"/>
                    </a:cubicBezTo>
                    <a:cubicBezTo>
                      <a:pt x="4864" y="3410"/>
                      <a:pt x="5361" y="3439"/>
                      <a:pt x="5860" y="3439"/>
                    </a:cubicBezTo>
                    <a:cubicBezTo>
                      <a:pt x="6808" y="3439"/>
                      <a:pt x="7761" y="3337"/>
                      <a:pt x="8693" y="3104"/>
                    </a:cubicBezTo>
                    <a:cubicBezTo>
                      <a:pt x="9863" y="2748"/>
                      <a:pt x="10727" y="1274"/>
                      <a:pt x="9253" y="613"/>
                    </a:cubicBezTo>
                    <a:cubicBezTo>
                      <a:pt x="8134" y="104"/>
                      <a:pt x="6355" y="308"/>
                      <a:pt x="5135" y="206"/>
                    </a:cubicBezTo>
                    <a:cubicBezTo>
                      <a:pt x="4280" y="143"/>
                      <a:pt x="3386" y="0"/>
                      <a:pt x="25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4"/>
              <p:cNvSpPr/>
              <p:nvPr/>
            </p:nvSpPr>
            <p:spPr>
              <a:xfrm>
                <a:off x="2801266" y="3843245"/>
                <a:ext cx="634419" cy="567953"/>
              </a:xfrm>
              <a:custGeom>
                <a:avLst/>
                <a:gdLst/>
                <a:ahLst/>
                <a:cxnLst/>
                <a:rect l="l" t="t" r="r" b="b"/>
                <a:pathLst>
                  <a:path w="18505" h="16567" extrusionOk="0">
                    <a:moveTo>
                      <a:pt x="8145" y="640"/>
                    </a:moveTo>
                    <a:cubicBezTo>
                      <a:pt x="11331" y="640"/>
                      <a:pt x="14495" y="2404"/>
                      <a:pt x="15556" y="5586"/>
                    </a:cubicBezTo>
                    <a:cubicBezTo>
                      <a:pt x="17030" y="9653"/>
                      <a:pt x="14641" y="14127"/>
                      <a:pt x="10422" y="15143"/>
                    </a:cubicBezTo>
                    <a:cubicBezTo>
                      <a:pt x="9842" y="15287"/>
                      <a:pt x="9262" y="15355"/>
                      <a:pt x="8691" y="15355"/>
                    </a:cubicBezTo>
                    <a:cubicBezTo>
                      <a:pt x="5413" y="15355"/>
                      <a:pt x="2457" y="13097"/>
                      <a:pt x="1678" y="9806"/>
                    </a:cubicBezTo>
                    <a:cubicBezTo>
                      <a:pt x="610" y="5535"/>
                      <a:pt x="3762" y="1875"/>
                      <a:pt x="7626" y="655"/>
                    </a:cubicBezTo>
                    <a:cubicBezTo>
                      <a:pt x="7799" y="645"/>
                      <a:pt x="7972" y="640"/>
                      <a:pt x="8145" y="640"/>
                    </a:cubicBezTo>
                    <a:close/>
                    <a:moveTo>
                      <a:pt x="9190" y="1"/>
                    </a:moveTo>
                    <a:cubicBezTo>
                      <a:pt x="8433" y="1"/>
                      <a:pt x="7667" y="99"/>
                      <a:pt x="6914" y="299"/>
                    </a:cubicBezTo>
                    <a:cubicBezTo>
                      <a:pt x="2745" y="1164"/>
                      <a:pt x="0" y="5078"/>
                      <a:pt x="610" y="9247"/>
                    </a:cubicBezTo>
                    <a:cubicBezTo>
                      <a:pt x="1178" y="13526"/>
                      <a:pt x="4821" y="16567"/>
                      <a:pt x="8897" y="16567"/>
                    </a:cubicBezTo>
                    <a:cubicBezTo>
                      <a:pt x="9567" y="16567"/>
                      <a:pt x="10249" y="16485"/>
                      <a:pt x="10930" y="16313"/>
                    </a:cubicBezTo>
                    <a:cubicBezTo>
                      <a:pt x="15810" y="15093"/>
                      <a:pt x="18505" y="9958"/>
                      <a:pt x="16776" y="5230"/>
                    </a:cubicBezTo>
                    <a:cubicBezTo>
                      <a:pt x="15578" y="1844"/>
                      <a:pt x="12468" y="1"/>
                      <a:pt x="91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4"/>
              <p:cNvSpPr/>
              <p:nvPr/>
            </p:nvSpPr>
            <p:spPr>
              <a:xfrm>
                <a:off x="2952869" y="3994429"/>
                <a:ext cx="257985" cy="261813"/>
              </a:xfrm>
              <a:custGeom>
                <a:avLst/>
                <a:gdLst/>
                <a:ahLst/>
                <a:cxnLst/>
                <a:rect l="l" t="t" r="r" b="b"/>
                <a:pathLst>
                  <a:path w="7525" h="7637" extrusionOk="0">
                    <a:moveTo>
                      <a:pt x="3356" y="922"/>
                    </a:moveTo>
                    <a:cubicBezTo>
                      <a:pt x="3407" y="973"/>
                      <a:pt x="3458" y="973"/>
                      <a:pt x="3559" y="1024"/>
                    </a:cubicBezTo>
                    <a:cubicBezTo>
                      <a:pt x="4932" y="1176"/>
                      <a:pt x="6254" y="1939"/>
                      <a:pt x="6305" y="3464"/>
                    </a:cubicBezTo>
                    <a:cubicBezTo>
                      <a:pt x="6254" y="5040"/>
                      <a:pt x="5034" y="6311"/>
                      <a:pt x="3509" y="6362"/>
                    </a:cubicBezTo>
                    <a:lnTo>
                      <a:pt x="3509" y="6412"/>
                    </a:lnTo>
                    <a:cubicBezTo>
                      <a:pt x="3392" y="6429"/>
                      <a:pt x="3273" y="6438"/>
                      <a:pt x="3155" y="6438"/>
                    </a:cubicBezTo>
                    <a:cubicBezTo>
                      <a:pt x="2554" y="6438"/>
                      <a:pt x="1959" y="6219"/>
                      <a:pt x="1577" y="5752"/>
                    </a:cubicBezTo>
                    <a:cubicBezTo>
                      <a:pt x="1069" y="5142"/>
                      <a:pt x="1221" y="4328"/>
                      <a:pt x="1323" y="3616"/>
                    </a:cubicBezTo>
                    <a:cubicBezTo>
                      <a:pt x="1424" y="2396"/>
                      <a:pt x="2187" y="1329"/>
                      <a:pt x="3356" y="922"/>
                    </a:cubicBezTo>
                    <a:close/>
                    <a:moveTo>
                      <a:pt x="3520" y="0"/>
                    </a:moveTo>
                    <a:cubicBezTo>
                      <a:pt x="1885" y="0"/>
                      <a:pt x="669" y="1799"/>
                      <a:pt x="357" y="3362"/>
                    </a:cubicBezTo>
                    <a:cubicBezTo>
                      <a:pt x="153" y="4328"/>
                      <a:pt x="1" y="5650"/>
                      <a:pt x="611" y="6514"/>
                    </a:cubicBezTo>
                    <a:cubicBezTo>
                      <a:pt x="1235" y="7234"/>
                      <a:pt x="2131" y="7637"/>
                      <a:pt x="3042" y="7637"/>
                    </a:cubicBezTo>
                    <a:cubicBezTo>
                      <a:pt x="3096" y="7637"/>
                      <a:pt x="3150" y="7635"/>
                      <a:pt x="3204" y="7632"/>
                    </a:cubicBezTo>
                    <a:cubicBezTo>
                      <a:pt x="3266" y="7635"/>
                      <a:pt x="3328" y="7637"/>
                      <a:pt x="3390" y="7637"/>
                    </a:cubicBezTo>
                    <a:cubicBezTo>
                      <a:pt x="5595" y="7637"/>
                      <a:pt x="7426" y="5892"/>
                      <a:pt x="7525" y="3667"/>
                    </a:cubicBezTo>
                    <a:cubicBezTo>
                      <a:pt x="7525" y="1935"/>
                      <a:pt x="6128" y="156"/>
                      <a:pt x="4366" y="156"/>
                    </a:cubicBezTo>
                    <a:cubicBezTo>
                      <a:pt x="4318" y="156"/>
                      <a:pt x="4269" y="157"/>
                      <a:pt x="4220" y="160"/>
                    </a:cubicBezTo>
                    <a:lnTo>
                      <a:pt x="4220" y="109"/>
                    </a:lnTo>
                    <a:cubicBezTo>
                      <a:pt x="3980" y="35"/>
                      <a:pt x="3746" y="0"/>
                      <a:pt x="35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4"/>
              <p:cNvSpPr/>
              <p:nvPr/>
            </p:nvSpPr>
            <p:spPr>
              <a:xfrm>
                <a:off x="5495687" y="3871048"/>
                <a:ext cx="653618" cy="566170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6515" extrusionOk="0">
                    <a:moveTo>
                      <a:pt x="9376" y="984"/>
                    </a:moveTo>
                    <a:cubicBezTo>
                      <a:pt x="11971" y="984"/>
                      <a:pt x="14396" y="2117"/>
                      <a:pt x="15811" y="4724"/>
                    </a:cubicBezTo>
                    <a:cubicBezTo>
                      <a:pt x="17946" y="8588"/>
                      <a:pt x="16014" y="13773"/>
                      <a:pt x="11744" y="15095"/>
                    </a:cubicBezTo>
                    <a:cubicBezTo>
                      <a:pt x="10987" y="15341"/>
                      <a:pt x="10218" y="15457"/>
                      <a:pt x="9462" y="15457"/>
                    </a:cubicBezTo>
                    <a:cubicBezTo>
                      <a:pt x="6309" y="15457"/>
                      <a:pt x="3374" y="13433"/>
                      <a:pt x="2390" y="10316"/>
                    </a:cubicBezTo>
                    <a:cubicBezTo>
                      <a:pt x="1170" y="6300"/>
                      <a:pt x="3356" y="3301"/>
                      <a:pt x="6508" y="1420"/>
                    </a:cubicBezTo>
                    <a:cubicBezTo>
                      <a:pt x="7459" y="1135"/>
                      <a:pt x="8429" y="984"/>
                      <a:pt x="9376" y="984"/>
                    </a:cubicBezTo>
                    <a:close/>
                    <a:moveTo>
                      <a:pt x="9775" y="1"/>
                    </a:moveTo>
                    <a:cubicBezTo>
                      <a:pt x="9045" y="1"/>
                      <a:pt x="8306" y="98"/>
                      <a:pt x="7575" y="302"/>
                    </a:cubicBezTo>
                    <a:cubicBezTo>
                      <a:pt x="7474" y="200"/>
                      <a:pt x="7372" y="149"/>
                      <a:pt x="7220" y="149"/>
                    </a:cubicBezTo>
                    <a:cubicBezTo>
                      <a:pt x="2492" y="1013"/>
                      <a:pt x="1" y="6605"/>
                      <a:pt x="1577" y="10977"/>
                    </a:cubicBezTo>
                    <a:cubicBezTo>
                      <a:pt x="2811" y="14400"/>
                      <a:pt x="6070" y="16515"/>
                      <a:pt x="9526" y="16515"/>
                    </a:cubicBezTo>
                    <a:cubicBezTo>
                      <a:pt x="10483" y="16515"/>
                      <a:pt x="11456" y="16352"/>
                      <a:pt x="12405" y="16010"/>
                    </a:cubicBezTo>
                    <a:cubicBezTo>
                      <a:pt x="16777" y="14383"/>
                      <a:pt x="19064" y="9554"/>
                      <a:pt x="17438" y="5182"/>
                    </a:cubicBezTo>
                    <a:lnTo>
                      <a:pt x="17438" y="5131"/>
                    </a:lnTo>
                    <a:cubicBezTo>
                      <a:pt x="16149" y="1971"/>
                      <a:pt x="13056" y="1"/>
                      <a:pt x="977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4"/>
              <p:cNvSpPr/>
              <p:nvPr/>
            </p:nvSpPr>
            <p:spPr>
              <a:xfrm>
                <a:off x="5642867" y="4024975"/>
                <a:ext cx="303993" cy="243678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7108" extrusionOk="0">
                    <a:moveTo>
                      <a:pt x="5595" y="792"/>
                    </a:moveTo>
                    <a:cubicBezTo>
                      <a:pt x="5621" y="792"/>
                      <a:pt x="5646" y="793"/>
                      <a:pt x="5672" y="794"/>
                    </a:cubicBezTo>
                    <a:cubicBezTo>
                      <a:pt x="6739" y="1150"/>
                      <a:pt x="7502" y="2166"/>
                      <a:pt x="7553" y="3335"/>
                    </a:cubicBezTo>
                    <a:cubicBezTo>
                      <a:pt x="7553" y="4657"/>
                      <a:pt x="6536" y="5826"/>
                      <a:pt x="5163" y="5979"/>
                    </a:cubicBezTo>
                    <a:cubicBezTo>
                      <a:pt x="5023" y="6009"/>
                      <a:pt x="4885" y="6023"/>
                      <a:pt x="4750" y="6023"/>
                    </a:cubicBezTo>
                    <a:cubicBezTo>
                      <a:pt x="3516" y="6023"/>
                      <a:pt x="2565" y="4827"/>
                      <a:pt x="2977" y="3590"/>
                    </a:cubicBezTo>
                    <a:cubicBezTo>
                      <a:pt x="3227" y="2240"/>
                      <a:pt x="4116" y="792"/>
                      <a:pt x="5595" y="792"/>
                    </a:cubicBezTo>
                    <a:close/>
                    <a:moveTo>
                      <a:pt x="5050" y="0"/>
                    </a:moveTo>
                    <a:cubicBezTo>
                      <a:pt x="1906" y="0"/>
                      <a:pt x="1" y="6755"/>
                      <a:pt x="4553" y="7097"/>
                    </a:cubicBezTo>
                    <a:cubicBezTo>
                      <a:pt x="4650" y="7104"/>
                      <a:pt x="4745" y="7108"/>
                      <a:pt x="4840" y="7108"/>
                    </a:cubicBezTo>
                    <a:cubicBezTo>
                      <a:pt x="6799" y="7108"/>
                      <a:pt x="8429" y="5631"/>
                      <a:pt x="8671" y="3691"/>
                    </a:cubicBezTo>
                    <a:cubicBezTo>
                      <a:pt x="8867" y="1833"/>
                      <a:pt x="7510" y="22"/>
                      <a:pt x="5643" y="22"/>
                    </a:cubicBezTo>
                    <a:cubicBezTo>
                      <a:pt x="5568" y="22"/>
                      <a:pt x="5493" y="25"/>
                      <a:pt x="5418" y="31"/>
                    </a:cubicBezTo>
                    <a:cubicBezTo>
                      <a:pt x="5293" y="10"/>
                      <a:pt x="5171" y="0"/>
                      <a:pt x="50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4"/>
              <p:cNvSpPr/>
              <p:nvPr/>
            </p:nvSpPr>
            <p:spPr>
              <a:xfrm>
                <a:off x="2501490" y="4675376"/>
                <a:ext cx="127261" cy="2756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804" extrusionOk="0">
                    <a:moveTo>
                      <a:pt x="1744" y="1"/>
                    </a:moveTo>
                    <a:cubicBezTo>
                      <a:pt x="1281" y="1"/>
                      <a:pt x="813" y="26"/>
                      <a:pt x="356" y="72"/>
                    </a:cubicBezTo>
                    <a:cubicBezTo>
                      <a:pt x="0" y="123"/>
                      <a:pt x="0" y="682"/>
                      <a:pt x="356" y="733"/>
                    </a:cubicBezTo>
                    <a:cubicBezTo>
                      <a:pt x="813" y="778"/>
                      <a:pt x="1281" y="804"/>
                      <a:pt x="1744" y="804"/>
                    </a:cubicBezTo>
                    <a:cubicBezTo>
                      <a:pt x="2312" y="804"/>
                      <a:pt x="2875" y="766"/>
                      <a:pt x="3406" y="682"/>
                    </a:cubicBezTo>
                    <a:cubicBezTo>
                      <a:pt x="3711" y="580"/>
                      <a:pt x="3711" y="224"/>
                      <a:pt x="3406" y="123"/>
                    </a:cubicBezTo>
                    <a:cubicBezTo>
                      <a:pt x="2875" y="39"/>
                      <a:pt x="2312" y="1"/>
                      <a:pt x="17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4"/>
              <p:cNvSpPr/>
              <p:nvPr/>
            </p:nvSpPr>
            <p:spPr>
              <a:xfrm>
                <a:off x="5157582" y="4712230"/>
                <a:ext cx="109845" cy="30545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891" extrusionOk="0">
                    <a:moveTo>
                      <a:pt x="1627" y="1"/>
                    </a:moveTo>
                    <a:cubicBezTo>
                      <a:pt x="1183" y="1"/>
                      <a:pt x="738" y="39"/>
                      <a:pt x="306" y="115"/>
                    </a:cubicBezTo>
                    <a:cubicBezTo>
                      <a:pt x="1" y="217"/>
                      <a:pt x="1" y="674"/>
                      <a:pt x="306" y="776"/>
                    </a:cubicBezTo>
                    <a:cubicBezTo>
                      <a:pt x="738" y="852"/>
                      <a:pt x="1183" y="890"/>
                      <a:pt x="1627" y="890"/>
                    </a:cubicBezTo>
                    <a:cubicBezTo>
                      <a:pt x="2072" y="890"/>
                      <a:pt x="2517" y="852"/>
                      <a:pt x="2949" y="776"/>
                    </a:cubicBezTo>
                    <a:cubicBezTo>
                      <a:pt x="3203" y="674"/>
                      <a:pt x="3203" y="268"/>
                      <a:pt x="2949" y="166"/>
                    </a:cubicBezTo>
                    <a:lnTo>
                      <a:pt x="2949" y="115"/>
                    </a:lnTo>
                    <a:cubicBezTo>
                      <a:pt x="2517" y="39"/>
                      <a:pt x="2072" y="1"/>
                      <a:pt x="16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4"/>
              <p:cNvSpPr/>
              <p:nvPr/>
            </p:nvSpPr>
            <p:spPr>
              <a:xfrm>
                <a:off x="6351442" y="4704996"/>
                <a:ext cx="111559" cy="35174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1026" extrusionOk="0">
                    <a:moveTo>
                      <a:pt x="1843" y="1"/>
                    </a:moveTo>
                    <a:cubicBezTo>
                      <a:pt x="1310" y="1"/>
                      <a:pt x="773" y="92"/>
                      <a:pt x="255" y="275"/>
                    </a:cubicBezTo>
                    <a:cubicBezTo>
                      <a:pt x="0" y="377"/>
                      <a:pt x="0" y="733"/>
                      <a:pt x="255" y="835"/>
                    </a:cubicBezTo>
                    <a:cubicBezTo>
                      <a:pt x="687" y="962"/>
                      <a:pt x="1132" y="1025"/>
                      <a:pt x="1576" y="1025"/>
                    </a:cubicBezTo>
                    <a:cubicBezTo>
                      <a:pt x="2021" y="1025"/>
                      <a:pt x="2466" y="962"/>
                      <a:pt x="2898" y="835"/>
                    </a:cubicBezTo>
                    <a:cubicBezTo>
                      <a:pt x="3254" y="733"/>
                      <a:pt x="3254" y="275"/>
                      <a:pt x="2898" y="174"/>
                    </a:cubicBezTo>
                    <a:lnTo>
                      <a:pt x="2898" y="123"/>
                    </a:lnTo>
                    <a:cubicBezTo>
                      <a:pt x="2552" y="41"/>
                      <a:pt x="2199" y="1"/>
                      <a:pt x="18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725;p34">
            <a:extLst>
              <a:ext uri="{FF2B5EF4-FFF2-40B4-BE49-F238E27FC236}">
                <a16:creationId xmlns:a16="http://schemas.microsoft.com/office/drawing/2014/main" id="{E3F7684C-D19A-164B-B78D-D964A893A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109" y="3059920"/>
            <a:ext cx="2322089" cy="369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Any questions?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5421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5"/>
          <p:cNvCxnSpPr/>
          <p:nvPr/>
        </p:nvCxnSpPr>
        <p:spPr>
          <a:xfrm>
            <a:off x="2561473" y="2080131"/>
            <a:ext cx="0" cy="33150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Tools</a:t>
            </a:r>
            <a:endParaRPr sz="5000" dirty="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279455" y="2600722"/>
            <a:ext cx="8319700" cy="757063"/>
            <a:chOff x="412150" y="2589076"/>
            <a:chExt cx="8319700" cy="757063"/>
          </a:xfrm>
        </p:grpSpPr>
        <p:grpSp>
          <p:nvGrpSpPr>
            <p:cNvPr id="58" name="Google Shape;58;p15"/>
            <p:cNvGrpSpPr/>
            <p:nvPr/>
          </p:nvGrpSpPr>
          <p:grpSpPr>
            <a:xfrm>
              <a:off x="3011889" y="2589076"/>
              <a:ext cx="3120234" cy="757063"/>
              <a:chOff x="3011889" y="2589076"/>
              <a:chExt cx="3120234" cy="757063"/>
            </a:xfrm>
          </p:grpSpPr>
          <p:sp>
            <p:nvSpPr>
              <p:cNvPr id="59" name="Google Shape;59;p15"/>
              <p:cNvSpPr/>
              <p:nvPr/>
            </p:nvSpPr>
            <p:spPr>
              <a:xfrm>
                <a:off x="3011889" y="2846284"/>
                <a:ext cx="2006686" cy="468606"/>
              </a:xfrm>
              <a:custGeom>
                <a:avLst/>
                <a:gdLst/>
                <a:ahLst/>
                <a:cxnLst/>
                <a:rect l="l" t="t" r="r" b="b"/>
                <a:pathLst>
                  <a:path w="55691" h="13006" fill="none" extrusionOk="0">
                    <a:moveTo>
                      <a:pt x="1" y="13005"/>
                    </a:moveTo>
                    <a:lnTo>
                      <a:pt x="11118" y="13005"/>
                    </a:lnTo>
                    <a:cubicBezTo>
                      <a:pt x="11067" y="8874"/>
                      <a:pt x="13413" y="5050"/>
                      <a:pt x="17136" y="3163"/>
                    </a:cubicBezTo>
                    <a:lnTo>
                      <a:pt x="20961" y="1225"/>
                    </a:lnTo>
                    <a:cubicBezTo>
                      <a:pt x="22491" y="409"/>
                      <a:pt x="24225" y="1"/>
                      <a:pt x="26010" y="1"/>
                    </a:cubicBezTo>
                    <a:lnTo>
                      <a:pt x="55690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4252235" y="2589076"/>
                <a:ext cx="1879888" cy="725824"/>
              </a:xfrm>
              <a:custGeom>
                <a:avLst/>
                <a:gdLst/>
                <a:ahLst/>
                <a:cxnLst/>
                <a:rect l="l" t="t" r="r" b="b"/>
                <a:pathLst>
                  <a:path w="52172" h="20145" fill="none" extrusionOk="0">
                    <a:moveTo>
                      <a:pt x="52171" y="20144"/>
                    </a:moveTo>
                    <a:lnTo>
                      <a:pt x="42583" y="20144"/>
                    </a:lnTo>
                    <a:lnTo>
                      <a:pt x="42583" y="8670"/>
                    </a:lnTo>
                    <a:cubicBezTo>
                      <a:pt x="42583" y="7650"/>
                      <a:pt x="41921" y="6732"/>
                      <a:pt x="40901" y="6375"/>
                    </a:cubicBezTo>
                    <a:lnTo>
                      <a:pt x="21929" y="0"/>
                    </a:lnTo>
                    <a:lnTo>
                      <a:pt x="6579" y="0"/>
                    </a:lnTo>
                    <a:lnTo>
                      <a:pt x="0" y="719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3644024" y="3120083"/>
                <a:ext cx="463081" cy="226055"/>
              </a:xfrm>
              <a:custGeom>
                <a:avLst/>
                <a:gdLst/>
                <a:ahLst/>
                <a:cxnLst/>
                <a:rect l="l" t="t" r="r" b="b"/>
                <a:pathLst>
                  <a:path w="12852" h="6274" fill="none" extrusionOk="0">
                    <a:moveTo>
                      <a:pt x="0" y="6273"/>
                    </a:moveTo>
                    <a:cubicBezTo>
                      <a:pt x="102" y="2754"/>
                      <a:pt x="2958" y="1"/>
                      <a:pt x="6426" y="1"/>
                    </a:cubicBezTo>
                    <a:cubicBezTo>
                      <a:pt x="9894" y="1"/>
                      <a:pt x="12750" y="2754"/>
                      <a:pt x="12852" y="6273"/>
                    </a:cubicBez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5117710" y="3120083"/>
                <a:ext cx="464919" cy="226055"/>
              </a:xfrm>
              <a:custGeom>
                <a:avLst/>
                <a:gdLst/>
                <a:ahLst/>
                <a:cxnLst/>
                <a:rect l="l" t="t" r="r" b="b"/>
                <a:pathLst>
                  <a:path w="12903" h="6274" fill="none" extrusionOk="0">
                    <a:moveTo>
                      <a:pt x="0" y="6273"/>
                    </a:moveTo>
                    <a:cubicBezTo>
                      <a:pt x="102" y="2754"/>
                      <a:pt x="2958" y="1"/>
                      <a:pt x="6426" y="1"/>
                    </a:cubicBezTo>
                    <a:cubicBezTo>
                      <a:pt x="9945" y="1"/>
                      <a:pt x="12801" y="2754"/>
                      <a:pt x="12903" y="6273"/>
                    </a:cubicBez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4073987" y="3224825"/>
                <a:ext cx="1058471" cy="36"/>
              </a:xfrm>
              <a:custGeom>
                <a:avLst/>
                <a:gdLst/>
                <a:ahLst/>
                <a:cxnLst/>
                <a:rect l="l" t="t" r="r" b="b"/>
                <a:pathLst>
                  <a:path w="29376" h="1" fill="none" extrusionOk="0">
                    <a:moveTo>
                      <a:pt x="1" y="0"/>
                    </a:moveTo>
                    <a:lnTo>
                      <a:pt x="29375" y="0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5487032" y="2991453"/>
                <a:ext cx="281192" cy="36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1" fill="none" extrusionOk="0">
                    <a:moveTo>
                      <a:pt x="7804" y="1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" name="Google Shape;65;p15"/>
            <p:cNvCxnSpPr/>
            <p:nvPr/>
          </p:nvCxnSpPr>
          <p:spPr>
            <a:xfrm>
              <a:off x="412150" y="3314900"/>
              <a:ext cx="2684700" cy="0"/>
            </a:xfrm>
            <a:prstGeom prst="straightConnector1">
              <a:avLst/>
            </a:pr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5"/>
            <p:cNvCxnSpPr/>
            <p:nvPr/>
          </p:nvCxnSpPr>
          <p:spPr>
            <a:xfrm>
              <a:off x="6047150" y="3314900"/>
              <a:ext cx="2684700" cy="0"/>
            </a:xfrm>
            <a:prstGeom prst="straightConnector1">
              <a:avLst/>
            </a:pr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" name="Google Shape;67;p15"/>
          <p:cNvGrpSpPr/>
          <p:nvPr/>
        </p:nvGrpSpPr>
        <p:grpSpPr>
          <a:xfrm>
            <a:off x="1635674" y="1468063"/>
            <a:ext cx="1879887" cy="2967850"/>
            <a:chOff x="1879886" y="1505093"/>
            <a:chExt cx="1363200" cy="2967850"/>
          </a:xfrm>
        </p:grpSpPr>
        <p:sp>
          <p:nvSpPr>
            <p:cNvPr id="68" name="Google Shape;68;p15"/>
            <p:cNvSpPr txBox="1"/>
            <p:nvPr/>
          </p:nvSpPr>
          <p:spPr>
            <a:xfrm>
              <a:off x="1879886" y="2435225"/>
              <a:ext cx="1363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processing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1879886" y="3778143"/>
              <a:ext cx="1363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 algn="ctr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Numpy</a:t>
              </a:r>
              <a:endPara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-342900" algn="ctr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Pandas</a:t>
              </a: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262225" y="1505093"/>
              <a:ext cx="598500" cy="598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dirty="0">
                <a:solidFill>
                  <a:schemeClr val="accent1"/>
                </a:solidFill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424223" y="3184239"/>
              <a:ext cx="274500" cy="274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408748" y="1505093"/>
            <a:ext cx="1363200" cy="2967850"/>
            <a:chOff x="408748" y="1505093"/>
            <a:chExt cx="1363200" cy="2967850"/>
          </a:xfrm>
        </p:grpSpPr>
        <p:cxnSp>
          <p:nvCxnSpPr>
            <p:cNvPr id="73" name="Google Shape;73;p15"/>
            <p:cNvCxnSpPr/>
            <p:nvPr/>
          </p:nvCxnSpPr>
          <p:spPr>
            <a:xfrm>
              <a:off x="1090348" y="2080131"/>
              <a:ext cx="0" cy="331500"/>
            </a:xfrm>
            <a:prstGeom prst="straightConnector1">
              <a:avLst/>
            </a:pr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 txBox="1"/>
            <p:nvPr/>
          </p:nvSpPr>
          <p:spPr>
            <a:xfrm>
              <a:off x="408748" y="2435225"/>
              <a:ext cx="1363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Language 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408748" y="3778143"/>
              <a:ext cx="1363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Python </a:t>
              </a:r>
              <a:endParaRPr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953098" y="3184226"/>
              <a:ext cx="274500" cy="274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91098" y="1505093"/>
              <a:ext cx="598500" cy="598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78" name="Google Shape;78;p15"/>
            <p:cNvCxnSpPr/>
            <p:nvPr/>
          </p:nvCxnSpPr>
          <p:spPr>
            <a:xfrm>
              <a:off x="1090348" y="2888419"/>
              <a:ext cx="0" cy="331500"/>
            </a:xfrm>
            <a:prstGeom prst="straightConnector1">
              <a:avLst/>
            </a:pr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" name="Google Shape;79;p15"/>
          <p:cNvCxnSpPr/>
          <p:nvPr/>
        </p:nvCxnSpPr>
        <p:spPr>
          <a:xfrm>
            <a:off x="2561473" y="2888419"/>
            <a:ext cx="0" cy="33150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" name="Google Shape;80;p15"/>
          <p:cNvGrpSpPr/>
          <p:nvPr/>
        </p:nvGrpSpPr>
        <p:grpSpPr>
          <a:xfrm>
            <a:off x="5628197" y="1518021"/>
            <a:ext cx="1625353" cy="2967850"/>
            <a:chOff x="5901008" y="1505093"/>
            <a:chExt cx="1363200" cy="2967850"/>
          </a:xfrm>
        </p:grpSpPr>
        <p:cxnSp>
          <p:nvCxnSpPr>
            <p:cNvPr id="81" name="Google Shape;81;p15"/>
            <p:cNvCxnSpPr/>
            <p:nvPr/>
          </p:nvCxnSpPr>
          <p:spPr>
            <a:xfrm>
              <a:off x="6582598" y="2080131"/>
              <a:ext cx="0" cy="331500"/>
            </a:xfrm>
            <a:prstGeom prst="straightConnector1">
              <a:avLst/>
            </a:pr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15"/>
            <p:cNvSpPr txBox="1"/>
            <p:nvPr/>
          </p:nvSpPr>
          <p:spPr>
            <a:xfrm>
              <a:off x="5901008" y="2435225"/>
              <a:ext cx="1363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Visualization 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5901008" y="3778143"/>
              <a:ext cx="1363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 algn="ctr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Seaborn</a:t>
              </a:r>
              <a:endPara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-342900" algn="ctr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Matplotlib</a:t>
              </a:r>
              <a:endPara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-342900" algn="ctr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Plotly</a:t>
              </a:r>
              <a:endParaRPr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283358" y="1505093"/>
              <a:ext cx="598500" cy="598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445348" y="3184239"/>
              <a:ext cx="274500" cy="274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  <p:cxnSp>
          <p:nvCxnSpPr>
            <p:cNvPr id="86" name="Google Shape;86;p15"/>
            <p:cNvCxnSpPr/>
            <p:nvPr/>
          </p:nvCxnSpPr>
          <p:spPr>
            <a:xfrm>
              <a:off x="6582598" y="2888419"/>
              <a:ext cx="0" cy="331500"/>
            </a:xfrm>
            <a:prstGeom prst="straightConnector1">
              <a:avLst/>
            </a:pr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" name="Google Shape;87;p15"/>
          <p:cNvGrpSpPr/>
          <p:nvPr/>
        </p:nvGrpSpPr>
        <p:grpSpPr>
          <a:xfrm>
            <a:off x="7371810" y="1518020"/>
            <a:ext cx="1552665" cy="3157023"/>
            <a:chOff x="7372052" y="1505093"/>
            <a:chExt cx="1363200" cy="2967850"/>
          </a:xfrm>
        </p:grpSpPr>
        <p:cxnSp>
          <p:nvCxnSpPr>
            <p:cNvPr id="88" name="Google Shape;88;p15"/>
            <p:cNvCxnSpPr/>
            <p:nvPr/>
          </p:nvCxnSpPr>
          <p:spPr>
            <a:xfrm>
              <a:off x="8053648" y="2080131"/>
              <a:ext cx="0" cy="331500"/>
            </a:xfrm>
            <a:prstGeom prst="straightConnector1">
              <a:avLst/>
            </a:pr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" name="Google Shape;89;p15"/>
            <p:cNvSpPr txBox="1"/>
            <p:nvPr/>
          </p:nvSpPr>
          <p:spPr>
            <a:xfrm>
              <a:off x="7372052" y="2435225"/>
              <a:ext cx="1363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Modeling and evaluation</a:t>
              </a:r>
              <a:r>
                <a:rPr lang="en-US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endParaRPr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7372052" y="3778143"/>
              <a:ext cx="1363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Scikit-learn</a:t>
              </a:r>
              <a:endPara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754402" y="1505093"/>
              <a:ext cx="598500" cy="598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dirty="0">
                <a:solidFill>
                  <a:schemeClr val="accent1"/>
                </a:solidFill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916398" y="3184239"/>
              <a:ext cx="274500" cy="274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  <p:cxnSp>
          <p:nvCxnSpPr>
            <p:cNvPr id="93" name="Google Shape;93;p15"/>
            <p:cNvCxnSpPr/>
            <p:nvPr/>
          </p:nvCxnSpPr>
          <p:spPr>
            <a:xfrm>
              <a:off x="8053648" y="2888419"/>
              <a:ext cx="0" cy="331500"/>
            </a:xfrm>
            <a:prstGeom prst="straightConnector1">
              <a:avLst/>
            </a:pr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6"/>
          <p:cNvCxnSpPr/>
          <p:nvPr/>
        </p:nvCxnSpPr>
        <p:spPr>
          <a:xfrm>
            <a:off x="410825" y="2953163"/>
            <a:ext cx="8316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sm" len="sm"/>
            <a:tailEnd type="oval" w="sm" len="sm"/>
          </a:ln>
        </p:spPr>
      </p:cxn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/>
              <a:t>Stages</a:t>
            </a:r>
            <a:endParaRPr sz="4400" dirty="0"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2574458" y="1409979"/>
            <a:ext cx="1827000" cy="3480416"/>
            <a:chOff x="2574458" y="1409979"/>
            <a:chExt cx="1827000" cy="3480416"/>
          </a:xfrm>
        </p:grpSpPr>
        <p:grpSp>
          <p:nvGrpSpPr>
            <p:cNvPr id="101" name="Google Shape;101;p16"/>
            <p:cNvGrpSpPr/>
            <p:nvPr/>
          </p:nvGrpSpPr>
          <p:grpSpPr>
            <a:xfrm>
              <a:off x="2856758" y="1409979"/>
              <a:ext cx="1262400" cy="2174383"/>
              <a:chOff x="2856758" y="1409979"/>
              <a:chExt cx="1262400" cy="2174383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3169658" y="1409979"/>
                <a:ext cx="636600" cy="636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bg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856758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04" name="Google Shape;104;p16"/>
              <p:cNvCxnSpPr>
                <a:stCxn id="102" idx="4"/>
                <a:endCxn id="103" idx="0"/>
              </p:cNvCxnSpPr>
              <p:nvPr/>
            </p:nvCxnSpPr>
            <p:spPr>
              <a:xfrm>
                <a:off x="3487958" y="2046579"/>
                <a:ext cx="0" cy="275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5" name="Google Shape;105;p16"/>
            <p:cNvSpPr txBox="1"/>
            <p:nvPr/>
          </p:nvSpPr>
          <p:spPr>
            <a:xfrm>
              <a:off x="2574458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2574458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EDA</a:t>
              </a:r>
              <a:endParaRPr sz="1800" dirty="0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" name="Google Shape;107;p16"/>
            <p:cNvGrpSpPr/>
            <p:nvPr/>
          </p:nvGrpSpPr>
          <p:grpSpPr>
            <a:xfrm>
              <a:off x="3025519" y="2705383"/>
              <a:ext cx="924878" cy="495559"/>
              <a:chOff x="3154703" y="4189776"/>
              <a:chExt cx="1012012" cy="542246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3417866" y="4692991"/>
                <a:ext cx="45474" cy="3903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96" extrusionOk="0">
                    <a:moveTo>
                      <a:pt x="1684" y="0"/>
                    </a:moveTo>
                    <a:cubicBezTo>
                      <a:pt x="562" y="0"/>
                      <a:pt x="1" y="1377"/>
                      <a:pt x="817" y="2142"/>
                    </a:cubicBezTo>
                    <a:cubicBezTo>
                      <a:pt x="1062" y="2387"/>
                      <a:pt x="1364" y="2496"/>
                      <a:pt x="1662" y="2496"/>
                    </a:cubicBezTo>
                    <a:cubicBezTo>
                      <a:pt x="2295" y="2496"/>
                      <a:pt x="2908" y="2003"/>
                      <a:pt x="2908" y="1275"/>
                    </a:cubicBezTo>
                    <a:cubicBezTo>
                      <a:pt x="2908" y="561"/>
                      <a:pt x="2347" y="0"/>
                      <a:pt x="1684" y="0"/>
                    </a:cubicBezTo>
                    <a:close/>
                  </a:path>
                </a:pathLst>
              </a:custGeom>
              <a:solidFill>
                <a:srgbClr val="006DBC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931448" y="4692991"/>
                <a:ext cx="45474" cy="3903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96" extrusionOk="0">
                    <a:moveTo>
                      <a:pt x="1683" y="0"/>
                    </a:moveTo>
                    <a:cubicBezTo>
                      <a:pt x="561" y="0"/>
                      <a:pt x="0" y="1377"/>
                      <a:pt x="765" y="2142"/>
                    </a:cubicBezTo>
                    <a:cubicBezTo>
                      <a:pt x="1026" y="2387"/>
                      <a:pt x="1340" y="2496"/>
                      <a:pt x="1645" y="2496"/>
                    </a:cubicBezTo>
                    <a:cubicBezTo>
                      <a:pt x="2294" y="2496"/>
                      <a:pt x="2907" y="2003"/>
                      <a:pt x="2907" y="1275"/>
                    </a:cubicBezTo>
                    <a:cubicBezTo>
                      <a:pt x="2907" y="561"/>
                      <a:pt x="2346" y="0"/>
                      <a:pt x="1683" y="0"/>
                    </a:cubicBezTo>
                    <a:close/>
                  </a:path>
                </a:pathLst>
              </a:custGeom>
              <a:solidFill>
                <a:srgbClr val="006DBC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3317395" y="4582934"/>
                <a:ext cx="252014" cy="126023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8059" fill="none" extrusionOk="0">
                    <a:moveTo>
                      <a:pt x="0" y="8058"/>
                    </a:moveTo>
                    <a:cubicBezTo>
                      <a:pt x="0" y="3621"/>
                      <a:pt x="3570" y="0"/>
                      <a:pt x="8058" y="0"/>
                    </a:cubicBezTo>
                    <a:cubicBezTo>
                      <a:pt x="12495" y="0"/>
                      <a:pt x="16115" y="3621"/>
                      <a:pt x="16115" y="8058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827772" y="4586124"/>
                <a:ext cx="252014" cy="122833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7855" fill="none" extrusionOk="0">
                    <a:moveTo>
                      <a:pt x="1" y="7854"/>
                    </a:moveTo>
                    <a:cubicBezTo>
                      <a:pt x="103" y="3468"/>
                      <a:pt x="3673" y="0"/>
                      <a:pt x="8058" y="0"/>
                    </a:cubicBezTo>
                    <a:cubicBezTo>
                      <a:pt x="12444" y="0"/>
                      <a:pt x="16014" y="3468"/>
                      <a:pt x="16116" y="7854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210528" y="4189776"/>
                <a:ext cx="644374" cy="352501"/>
              </a:xfrm>
              <a:custGeom>
                <a:avLst/>
                <a:gdLst/>
                <a:ahLst/>
                <a:cxnLst/>
                <a:rect l="l" t="t" r="r" b="b"/>
                <a:pathLst>
                  <a:path w="41207" h="22542" fill="none" extrusionOk="0">
                    <a:moveTo>
                      <a:pt x="52" y="22542"/>
                    </a:moveTo>
                    <a:cubicBezTo>
                      <a:pt x="1" y="12189"/>
                      <a:pt x="7548" y="3315"/>
                      <a:pt x="17748" y="1683"/>
                    </a:cubicBezTo>
                    <a:cubicBezTo>
                      <a:pt x="27998" y="1"/>
                      <a:pt x="37892" y="5967"/>
                      <a:pt x="41207" y="15759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495225" y="4593302"/>
                <a:ext cx="400351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602" h="1" fill="none" extrusionOk="0">
                    <a:moveTo>
                      <a:pt x="1" y="0"/>
                    </a:moveTo>
                    <a:lnTo>
                      <a:pt x="2560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154703" y="4593302"/>
                <a:ext cx="233687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" fill="none" extrusionOk="0">
                    <a:moveTo>
                      <a:pt x="1" y="0"/>
                    </a:moveTo>
                    <a:lnTo>
                      <a:pt x="14943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3790289" y="4440179"/>
                <a:ext cx="376426" cy="169886"/>
              </a:xfrm>
              <a:custGeom>
                <a:avLst/>
                <a:gdLst/>
                <a:ahLst/>
                <a:cxnLst/>
                <a:rect l="l" t="t" r="r" b="b"/>
                <a:pathLst>
                  <a:path w="24072" h="10864" fill="none" extrusionOk="0">
                    <a:moveTo>
                      <a:pt x="1" y="1"/>
                    </a:moveTo>
                    <a:lnTo>
                      <a:pt x="13209" y="1"/>
                    </a:lnTo>
                    <a:cubicBezTo>
                      <a:pt x="19227" y="1"/>
                      <a:pt x="24072" y="4846"/>
                      <a:pt x="24072" y="10863"/>
                    </a:cubicBezTo>
                    <a:lnTo>
                      <a:pt x="24072" y="10863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3381196" y="4440179"/>
                <a:ext cx="26955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7238" h="1" fill="none" extrusionOk="0">
                    <a:moveTo>
                      <a:pt x="17237" y="1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17" name="Google Shape;117;p16"/>
          <p:cNvGrpSpPr/>
          <p:nvPr/>
        </p:nvGrpSpPr>
        <p:grpSpPr>
          <a:xfrm>
            <a:off x="406374" y="1409979"/>
            <a:ext cx="1827000" cy="3480416"/>
            <a:chOff x="406374" y="1409979"/>
            <a:chExt cx="1827000" cy="3480416"/>
          </a:xfrm>
        </p:grpSpPr>
        <p:grpSp>
          <p:nvGrpSpPr>
            <p:cNvPr id="118" name="Google Shape;118;p16"/>
            <p:cNvGrpSpPr/>
            <p:nvPr/>
          </p:nvGrpSpPr>
          <p:grpSpPr>
            <a:xfrm>
              <a:off x="688674" y="1409979"/>
              <a:ext cx="1262400" cy="2174383"/>
              <a:chOff x="688674" y="1409979"/>
              <a:chExt cx="1262400" cy="2174383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1000074" y="1409979"/>
                <a:ext cx="639600" cy="639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4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688674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1" name="Google Shape;121;p16"/>
              <p:cNvCxnSpPr>
                <a:stCxn id="119" idx="4"/>
                <a:endCxn id="120" idx="0"/>
              </p:cNvCxnSpPr>
              <p:nvPr/>
            </p:nvCxnSpPr>
            <p:spPr>
              <a:xfrm>
                <a:off x="1319874" y="2049579"/>
                <a:ext cx="0" cy="272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6"/>
            <p:cNvSpPr txBox="1"/>
            <p:nvPr/>
          </p:nvSpPr>
          <p:spPr>
            <a:xfrm>
              <a:off x="406374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06374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cleaning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4" name="Google Shape;124;p16"/>
            <p:cNvGrpSpPr/>
            <p:nvPr/>
          </p:nvGrpSpPr>
          <p:grpSpPr>
            <a:xfrm flipH="1">
              <a:off x="856075" y="2712183"/>
              <a:ext cx="927597" cy="481958"/>
              <a:chOff x="1756726" y="2759101"/>
              <a:chExt cx="937062" cy="480900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1925798" y="3094041"/>
                <a:ext cx="146742" cy="145960"/>
              </a:xfrm>
              <a:custGeom>
                <a:avLst/>
                <a:gdLst/>
                <a:ahLst/>
                <a:cxnLst/>
                <a:rect l="l" t="t" r="r" b="b"/>
                <a:pathLst>
                  <a:path w="9384" h="9334" fill="none" extrusionOk="0">
                    <a:moveTo>
                      <a:pt x="9384" y="4641"/>
                    </a:moveTo>
                    <a:cubicBezTo>
                      <a:pt x="9384" y="7242"/>
                      <a:pt x="7293" y="9333"/>
                      <a:pt x="4692" y="9333"/>
                    </a:cubicBezTo>
                    <a:cubicBezTo>
                      <a:pt x="2142" y="9333"/>
                      <a:pt x="0" y="7242"/>
                      <a:pt x="0" y="4641"/>
                    </a:cubicBezTo>
                    <a:cubicBezTo>
                      <a:pt x="0" y="2091"/>
                      <a:pt x="2142" y="1"/>
                      <a:pt x="4692" y="1"/>
                    </a:cubicBezTo>
                    <a:cubicBezTo>
                      <a:pt x="7293" y="1"/>
                      <a:pt x="9384" y="2091"/>
                      <a:pt x="9384" y="4641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2401085" y="3094041"/>
                <a:ext cx="146758" cy="145960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9334" fill="none" extrusionOk="0">
                    <a:moveTo>
                      <a:pt x="9384" y="4641"/>
                    </a:moveTo>
                    <a:cubicBezTo>
                      <a:pt x="9384" y="7242"/>
                      <a:pt x="7294" y="9333"/>
                      <a:pt x="4693" y="9333"/>
                    </a:cubicBezTo>
                    <a:cubicBezTo>
                      <a:pt x="2092" y="9333"/>
                      <a:pt x="1" y="7242"/>
                      <a:pt x="1" y="4641"/>
                    </a:cubicBezTo>
                    <a:cubicBezTo>
                      <a:pt x="1" y="2091"/>
                      <a:pt x="2092" y="1"/>
                      <a:pt x="4693" y="1"/>
                    </a:cubicBezTo>
                    <a:cubicBezTo>
                      <a:pt x="7294" y="1"/>
                      <a:pt x="9384" y="2091"/>
                      <a:pt x="9384" y="4641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2027864" y="2759101"/>
                <a:ext cx="444214" cy="204961"/>
              </a:xfrm>
              <a:custGeom>
                <a:avLst/>
                <a:gdLst/>
                <a:ahLst/>
                <a:cxnLst/>
                <a:rect l="l" t="t" r="r" b="b"/>
                <a:pathLst>
                  <a:path w="28407" h="13107" fill="none" extrusionOk="0">
                    <a:moveTo>
                      <a:pt x="28407" y="5814"/>
                    </a:moveTo>
                    <a:cubicBezTo>
                      <a:pt x="18513" y="0"/>
                      <a:pt x="5815" y="3264"/>
                      <a:pt x="1" y="13107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1756726" y="2957666"/>
                <a:ext cx="937062" cy="214547"/>
              </a:xfrm>
              <a:custGeom>
                <a:avLst/>
                <a:gdLst/>
                <a:ahLst/>
                <a:cxnLst/>
                <a:rect l="l" t="t" r="r" b="b"/>
                <a:pathLst>
                  <a:path w="59924" h="13720" fill="none" extrusionOk="0">
                    <a:moveTo>
                      <a:pt x="6834" y="13719"/>
                    </a:moveTo>
                    <a:cubicBezTo>
                      <a:pt x="3061" y="13719"/>
                      <a:pt x="1" y="10608"/>
                      <a:pt x="1" y="6835"/>
                    </a:cubicBezTo>
                    <a:lnTo>
                      <a:pt x="1" y="6835"/>
                    </a:lnTo>
                    <a:cubicBezTo>
                      <a:pt x="1" y="3061"/>
                      <a:pt x="3061" y="1"/>
                      <a:pt x="6834" y="1"/>
                    </a:cubicBezTo>
                    <a:lnTo>
                      <a:pt x="53038" y="1"/>
                    </a:lnTo>
                    <a:cubicBezTo>
                      <a:pt x="56863" y="1"/>
                      <a:pt x="59923" y="3061"/>
                      <a:pt x="59923" y="6835"/>
                    </a:cubicBezTo>
                    <a:lnTo>
                      <a:pt x="59923" y="6835"/>
                    </a:lnTo>
                    <a:cubicBezTo>
                      <a:pt x="59923" y="10659"/>
                      <a:pt x="56863" y="13719"/>
                      <a:pt x="53038" y="13719"/>
                    </a:cubicBezTo>
                    <a:lnTo>
                      <a:pt x="50896" y="1371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2072525" y="3166614"/>
                <a:ext cx="19779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649" h="1" fill="none" extrusionOk="0">
                    <a:moveTo>
                      <a:pt x="1" y="0"/>
                    </a:moveTo>
                    <a:lnTo>
                      <a:pt x="12648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16"/>
          <p:cNvGrpSpPr/>
          <p:nvPr/>
        </p:nvGrpSpPr>
        <p:grpSpPr>
          <a:xfrm>
            <a:off x="4742542" y="1409979"/>
            <a:ext cx="1827000" cy="3480416"/>
            <a:chOff x="4742542" y="1409979"/>
            <a:chExt cx="1827000" cy="3480416"/>
          </a:xfrm>
        </p:grpSpPr>
        <p:grpSp>
          <p:nvGrpSpPr>
            <p:cNvPr id="131" name="Google Shape;131;p16"/>
            <p:cNvGrpSpPr/>
            <p:nvPr/>
          </p:nvGrpSpPr>
          <p:grpSpPr>
            <a:xfrm>
              <a:off x="5024842" y="1409979"/>
              <a:ext cx="1262400" cy="2174383"/>
              <a:chOff x="5024842" y="1409979"/>
              <a:chExt cx="1262400" cy="2174383"/>
            </a:xfrm>
          </p:grpSpPr>
          <p:sp>
            <p:nvSpPr>
              <p:cNvPr id="132" name="Google Shape;132;p16"/>
              <p:cNvSpPr/>
              <p:nvPr/>
            </p:nvSpPr>
            <p:spPr>
              <a:xfrm flipH="1">
                <a:off x="5336092" y="1409979"/>
                <a:ext cx="639900" cy="6399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bg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5024842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34" name="Google Shape;134;p16"/>
              <p:cNvCxnSpPr>
                <a:stCxn id="132" idx="4"/>
                <a:endCxn id="133" idx="0"/>
              </p:cNvCxnSpPr>
              <p:nvPr/>
            </p:nvCxnSpPr>
            <p:spPr>
              <a:xfrm>
                <a:off x="5656042" y="2049879"/>
                <a:ext cx="0" cy="2721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5" name="Google Shape;135;p16"/>
            <p:cNvSpPr txBox="1"/>
            <p:nvPr/>
          </p:nvSpPr>
          <p:spPr>
            <a:xfrm>
              <a:off x="4742542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4742542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Preprocessing</a:t>
              </a:r>
              <a:endParaRPr sz="1800" dirty="0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7" name="Google Shape;137;p16"/>
            <p:cNvGrpSpPr/>
            <p:nvPr/>
          </p:nvGrpSpPr>
          <p:grpSpPr>
            <a:xfrm>
              <a:off x="5192286" y="2711988"/>
              <a:ext cx="927535" cy="482350"/>
              <a:chOff x="4657951" y="1477545"/>
              <a:chExt cx="913918" cy="474520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4818235" y="1754282"/>
                <a:ext cx="169886" cy="169870"/>
              </a:xfrm>
              <a:custGeom>
                <a:avLst/>
                <a:gdLst/>
                <a:ahLst/>
                <a:cxnLst/>
                <a:rect l="l" t="t" r="r" b="b"/>
                <a:pathLst>
                  <a:path w="10864" h="10863" fill="none" extrusionOk="0">
                    <a:moveTo>
                      <a:pt x="10863" y="5406"/>
                    </a:moveTo>
                    <a:cubicBezTo>
                      <a:pt x="10863" y="8415"/>
                      <a:pt x="8415" y="10863"/>
                      <a:pt x="5407" y="10863"/>
                    </a:cubicBezTo>
                    <a:cubicBezTo>
                      <a:pt x="2398" y="10863"/>
                      <a:pt x="1" y="8415"/>
                      <a:pt x="1" y="5406"/>
                    </a:cubicBezTo>
                    <a:cubicBezTo>
                      <a:pt x="1" y="2397"/>
                      <a:pt x="2398" y="0"/>
                      <a:pt x="5407" y="0"/>
                    </a:cubicBezTo>
                    <a:cubicBezTo>
                      <a:pt x="8415" y="0"/>
                      <a:pt x="10863" y="2397"/>
                      <a:pt x="10863" y="54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5244889" y="1753485"/>
                <a:ext cx="198596" cy="198581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699" fill="none" extrusionOk="0">
                    <a:moveTo>
                      <a:pt x="12699" y="5457"/>
                    </a:moveTo>
                    <a:cubicBezTo>
                      <a:pt x="12699" y="10302"/>
                      <a:pt x="6834" y="12699"/>
                      <a:pt x="3417" y="9282"/>
                    </a:cubicBezTo>
                    <a:cubicBezTo>
                      <a:pt x="1" y="5865"/>
                      <a:pt x="2449" y="0"/>
                      <a:pt x="7293" y="0"/>
                    </a:cubicBezTo>
                    <a:cubicBezTo>
                      <a:pt x="10302" y="0"/>
                      <a:pt x="12699" y="2448"/>
                      <a:pt x="12699" y="5457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4657951" y="1664163"/>
                <a:ext cx="913918" cy="182630"/>
              </a:xfrm>
              <a:custGeom>
                <a:avLst/>
                <a:gdLst/>
                <a:ahLst/>
                <a:cxnLst/>
                <a:rect l="l" t="t" r="r" b="b"/>
                <a:pathLst>
                  <a:path w="58444" h="11679" fill="none" extrusionOk="0">
                    <a:moveTo>
                      <a:pt x="9435" y="11679"/>
                    </a:moveTo>
                    <a:lnTo>
                      <a:pt x="0" y="11679"/>
                    </a:lnTo>
                    <a:lnTo>
                      <a:pt x="0" y="10404"/>
                    </a:lnTo>
                    <a:cubicBezTo>
                      <a:pt x="0" y="4641"/>
                      <a:pt x="4641" y="0"/>
                      <a:pt x="10404" y="0"/>
                    </a:cubicBezTo>
                    <a:lnTo>
                      <a:pt x="48091" y="0"/>
                    </a:lnTo>
                    <a:cubicBezTo>
                      <a:pt x="53803" y="0"/>
                      <a:pt x="58444" y="4641"/>
                      <a:pt x="58444" y="10404"/>
                    </a:cubicBezTo>
                    <a:lnTo>
                      <a:pt x="58444" y="11679"/>
                    </a:lnTo>
                    <a:lnTo>
                      <a:pt x="50539" y="1167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838971" y="1477545"/>
                <a:ext cx="545499" cy="186634"/>
              </a:xfrm>
              <a:custGeom>
                <a:avLst/>
                <a:gdLst/>
                <a:ahLst/>
                <a:cxnLst/>
                <a:rect l="l" t="t" r="r" b="b"/>
                <a:pathLst>
                  <a:path w="34884" h="11935" fill="none" extrusionOk="0">
                    <a:moveTo>
                      <a:pt x="1" y="11271"/>
                    </a:moveTo>
                    <a:lnTo>
                      <a:pt x="8262" y="3418"/>
                    </a:lnTo>
                    <a:cubicBezTo>
                      <a:pt x="10506" y="1225"/>
                      <a:pt x="13515" y="1"/>
                      <a:pt x="16677" y="1"/>
                    </a:cubicBezTo>
                    <a:lnTo>
                      <a:pt x="20757" y="1"/>
                    </a:lnTo>
                    <a:cubicBezTo>
                      <a:pt x="24786" y="1"/>
                      <a:pt x="28611" y="2092"/>
                      <a:pt x="30803" y="5509"/>
                    </a:cubicBezTo>
                    <a:lnTo>
                      <a:pt x="34883" y="11934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5162745" y="1543739"/>
                <a:ext cx="16" cy="112465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2" fill="none" extrusionOk="0">
                    <a:moveTo>
                      <a:pt x="1" y="1"/>
                    </a:moveTo>
                    <a:lnTo>
                      <a:pt x="1" y="719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055097" y="1731952"/>
                <a:ext cx="70181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1" fill="none" extrusionOk="0">
                    <a:moveTo>
                      <a:pt x="0" y="0"/>
                    </a:moveTo>
                    <a:lnTo>
                      <a:pt x="4488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4690649" y="1731952"/>
                <a:ext cx="84536" cy="16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" fill="none" extrusionOk="0">
                    <a:moveTo>
                      <a:pt x="0" y="0"/>
                    </a:moveTo>
                    <a:lnTo>
                      <a:pt x="5406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5079022" y="1840398"/>
                <a:ext cx="192998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" fill="none" extrusionOk="0">
                    <a:moveTo>
                      <a:pt x="0" y="1"/>
                    </a:moveTo>
                    <a:lnTo>
                      <a:pt x="12342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46" name="Google Shape;146;p16"/>
          <p:cNvGrpSpPr/>
          <p:nvPr/>
        </p:nvGrpSpPr>
        <p:grpSpPr>
          <a:xfrm>
            <a:off x="6910626" y="1409979"/>
            <a:ext cx="1827000" cy="3480416"/>
            <a:chOff x="6910626" y="1409979"/>
            <a:chExt cx="1827000" cy="3480416"/>
          </a:xfrm>
        </p:grpSpPr>
        <p:grpSp>
          <p:nvGrpSpPr>
            <p:cNvPr id="147" name="Google Shape;147;p16"/>
            <p:cNvGrpSpPr/>
            <p:nvPr/>
          </p:nvGrpSpPr>
          <p:grpSpPr>
            <a:xfrm>
              <a:off x="7192926" y="1409979"/>
              <a:ext cx="1262400" cy="2174383"/>
              <a:chOff x="7192926" y="1409979"/>
              <a:chExt cx="1262400" cy="2174383"/>
            </a:xfrm>
          </p:grpSpPr>
          <p:sp>
            <p:nvSpPr>
              <p:cNvPr id="148" name="Google Shape;148;p16"/>
              <p:cNvSpPr/>
              <p:nvPr/>
            </p:nvSpPr>
            <p:spPr>
              <a:xfrm flipH="1">
                <a:off x="7505826" y="1409979"/>
                <a:ext cx="636600" cy="636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2400">
                  <a:solidFill>
                    <a:schemeClr val="dk2"/>
                  </a:solidFill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7192926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" name="Google Shape;150;p16"/>
              <p:cNvCxnSpPr>
                <a:stCxn id="148" idx="4"/>
                <a:endCxn id="149" idx="0"/>
              </p:cNvCxnSpPr>
              <p:nvPr/>
            </p:nvCxnSpPr>
            <p:spPr>
              <a:xfrm>
                <a:off x="7824126" y="2046579"/>
                <a:ext cx="0" cy="275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" name="Google Shape;151;p16"/>
            <p:cNvSpPr txBox="1"/>
            <p:nvPr/>
          </p:nvSpPr>
          <p:spPr>
            <a:xfrm>
              <a:off x="6910626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6910626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Modeling and Evaluation</a:t>
              </a:r>
              <a:endParaRPr sz="18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3" name="Google Shape;153;p16"/>
            <p:cNvGrpSpPr/>
            <p:nvPr/>
          </p:nvGrpSpPr>
          <p:grpSpPr>
            <a:xfrm flipH="1">
              <a:off x="7361720" y="2735157"/>
              <a:ext cx="927604" cy="436011"/>
              <a:chOff x="4578997" y="4104442"/>
              <a:chExt cx="1072623" cy="502433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4764818" y="4422634"/>
                <a:ext cx="183428" cy="184241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1782" fill="none" extrusionOk="0">
                    <a:moveTo>
                      <a:pt x="9639" y="2092"/>
                    </a:moveTo>
                    <a:cubicBezTo>
                      <a:pt x="11729" y="4183"/>
                      <a:pt x="11729" y="7600"/>
                      <a:pt x="9639" y="9690"/>
                    </a:cubicBezTo>
                    <a:cubicBezTo>
                      <a:pt x="7548" y="11781"/>
                      <a:pt x="4182" y="11781"/>
                      <a:pt x="2091" y="9690"/>
                    </a:cubicBezTo>
                    <a:cubicBezTo>
                      <a:pt x="0" y="7600"/>
                      <a:pt x="0" y="4183"/>
                      <a:pt x="2091" y="2092"/>
                    </a:cubicBezTo>
                    <a:cubicBezTo>
                      <a:pt x="4182" y="1"/>
                      <a:pt x="7548" y="1"/>
                      <a:pt x="9639" y="2092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307892" y="4422634"/>
                <a:ext cx="184225" cy="184241"/>
              </a:xfrm>
              <a:custGeom>
                <a:avLst/>
                <a:gdLst/>
                <a:ahLst/>
                <a:cxnLst/>
                <a:rect l="l" t="t" r="r" b="b"/>
                <a:pathLst>
                  <a:path w="11781" h="11782" fill="none" extrusionOk="0">
                    <a:moveTo>
                      <a:pt x="7140" y="664"/>
                    </a:moveTo>
                    <a:cubicBezTo>
                      <a:pt x="9996" y="1327"/>
                      <a:pt x="11781" y="4234"/>
                      <a:pt x="11118" y="7090"/>
                    </a:cubicBezTo>
                    <a:cubicBezTo>
                      <a:pt x="10455" y="9996"/>
                      <a:pt x="7548" y="11781"/>
                      <a:pt x="4692" y="11067"/>
                    </a:cubicBezTo>
                    <a:cubicBezTo>
                      <a:pt x="1785" y="10404"/>
                      <a:pt x="0" y="7549"/>
                      <a:pt x="663" y="4642"/>
                    </a:cubicBezTo>
                    <a:cubicBezTo>
                      <a:pt x="1377" y="1786"/>
                      <a:pt x="4233" y="1"/>
                      <a:pt x="7140" y="664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4892404" y="4104442"/>
                <a:ext cx="224899" cy="16988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0864" fill="none" extrusionOk="0">
                    <a:moveTo>
                      <a:pt x="1" y="10863"/>
                    </a:moveTo>
                    <a:cubicBezTo>
                      <a:pt x="3163" y="5458"/>
                      <a:pt x="8364" y="1582"/>
                      <a:pt x="14382" y="1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490507" y="4275110"/>
                <a:ext cx="161113" cy="246431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5759" fill="none" extrusionOk="0">
                    <a:moveTo>
                      <a:pt x="2449" y="0"/>
                    </a:moveTo>
                    <a:cubicBezTo>
                      <a:pt x="6784" y="0"/>
                      <a:pt x="10302" y="3519"/>
                      <a:pt x="10302" y="7905"/>
                    </a:cubicBezTo>
                    <a:lnTo>
                      <a:pt x="10302" y="7905"/>
                    </a:lnTo>
                    <a:cubicBezTo>
                      <a:pt x="10302" y="12189"/>
                      <a:pt x="6784" y="15708"/>
                      <a:pt x="2449" y="15759"/>
                    </a:cubicBezTo>
                    <a:lnTo>
                      <a:pt x="1" y="157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4578997" y="4275907"/>
                <a:ext cx="307042" cy="244836"/>
              </a:xfrm>
              <a:custGeom>
                <a:avLst/>
                <a:gdLst/>
                <a:ahLst/>
                <a:cxnLst/>
                <a:rect l="l" t="t" r="r" b="b"/>
                <a:pathLst>
                  <a:path w="19635" h="15657" fill="none" extrusionOk="0">
                    <a:moveTo>
                      <a:pt x="7854" y="15657"/>
                    </a:moveTo>
                    <a:cubicBezTo>
                      <a:pt x="3519" y="15657"/>
                      <a:pt x="1" y="12138"/>
                      <a:pt x="1" y="7854"/>
                    </a:cubicBezTo>
                    <a:lnTo>
                      <a:pt x="1" y="7854"/>
                    </a:lnTo>
                    <a:cubicBezTo>
                      <a:pt x="1" y="3519"/>
                      <a:pt x="3519" y="0"/>
                      <a:pt x="7854" y="0"/>
                    </a:cubicBezTo>
                    <a:lnTo>
                      <a:pt x="19635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4940255" y="4514348"/>
                <a:ext cx="226494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4484" h="1" fill="none" extrusionOk="0">
                    <a:moveTo>
                      <a:pt x="1" y="1"/>
                    </a:moveTo>
                    <a:lnTo>
                      <a:pt x="14484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373289" y="4211309"/>
                <a:ext cx="140362" cy="132403"/>
              </a:xfrm>
              <a:custGeom>
                <a:avLst/>
                <a:gdLst/>
                <a:ahLst/>
                <a:cxnLst/>
                <a:rect l="l" t="t" r="r" b="b"/>
                <a:pathLst>
                  <a:path w="8976" h="8467" fill="none" extrusionOk="0">
                    <a:moveTo>
                      <a:pt x="4743" y="8466"/>
                    </a:moveTo>
                    <a:lnTo>
                      <a:pt x="0" y="8466"/>
                    </a:lnTo>
                    <a:lnTo>
                      <a:pt x="0" y="0"/>
                    </a:lnTo>
                    <a:lnTo>
                      <a:pt x="4743" y="0"/>
                    </a:lnTo>
                    <a:cubicBezTo>
                      <a:pt x="7089" y="0"/>
                      <a:pt x="8976" y="1938"/>
                      <a:pt x="8976" y="4233"/>
                    </a:cubicBezTo>
                    <a:lnTo>
                      <a:pt x="8976" y="4233"/>
                    </a:lnTo>
                    <a:cubicBezTo>
                      <a:pt x="8976" y="6579"/>
                      <a:pt x="7089" y="8466"/>
                      <a:pt x="4743" y="846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299120" y="4238424"/>
                <a:ext cx="6541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" fill="none" extrusionOk="0">
                    <a:moveTo>
                      <a:pt x="0" y="0"/>
                    </a:moveTo>
                    <a:lnTo>
                      <a:pt x="418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5299120" y="4312593"/>
                <a:ext cx="6541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" fill="none" extrusionOk="0">
                    <a:moveTo>
                      <a:pt x="0" y="0"/>
                    </a:moveTo>
                    <a:lnTo>
                      <a:pt x="418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4999271" y="4296643"/>
                <a:ext cx="191403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240" h="1" fill="none" extrusionOk="0">
                    <a:moveTo>
                      <a:pt x="0" y="0"/>
                    </a:moveTo>
                    <a:lnTo>
                      <a:pt x="12240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BF3E-5462-E942-97F2-F0BAF7FB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Original Data</a:t>
            </a:r>
            <a:endParaRPr lang="en-SA" sz="4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FB3335D-9281-C747-8BE2-EACFDDE65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0317"/>
              </p:ext>
            </p:extLst>
          </p:nvPr>
        </p:nvGraphicFramePr>
        <p:xfrm>
          <a:off x="305465" y="1375834"/>
          <a:ext cx="8533070" cy="25929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505">
                  <a:extLst>
                    <a:ext uri="{9D8B030D-6E8A-4147-A177-3AD203B41FA5}">
                      <a16:colId xmlns:a16="http://schemas.microsoft.com/office/drawing/2014/main" val="124903041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665188688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2773101809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3854918086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2086730270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211999877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3579097038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1494180532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3592452699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1231700138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2231409778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2527361271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1394780317"/>
                    </a:ext>
                  </a:extLst>
                </a:gridCol>
                <a:gridCol w="609505">
                  <a:extLst>
                    <a:ext uri="{9D8B030D-6E8A-4147-A177-3AD203B41FA5}">
                      <a16:colId xmlns:a16="http://schemas.microsoft.com/office/drawing/2014/main" val="1080982163"/>
                    </a:ext>
                  </a:extLst>
                </a:gridCol>
              </a:tblGrid>
              <a:tr h="540796">
                <a:tc>
                  <a:txBody>
                    <a:bodyPr/>
                    <a:lstStyle/>
                    <a:p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Name 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Year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Selling_price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Km_</a:t>
                      </a:r>
                    </a:p>
                    <a:p>
                      <a:r>
                        <a:rPr lang="en-US" sz="800" b="1" dirty="0"/>
                        <a:t>driven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Fuel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Seller_</a:t>
                      </a:r>
                    </a:p>
                    <a:p>
                      <a:r>
                        <a:rPr lang="en-US" sz="800" b="1" dirty="0"/>
                        <a:t>Type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transmission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Owner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Mileage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Engine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Max_</a:t>
                      </a:r>
                    </a:p>
                    <a:p>
                      <a:r>
                        <a:rPr lang="en-US" sz="800" b="1" dirty="0"/>
                        <a:t>Power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Torque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Seats</a:t>
                      </a:r>
                      <a:endParaRPr lang="en-SA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30624"/>
                  </a:ext>
                </a:extLst>
              </a:tr>
              <a:tr h="1026060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Maruti Swift </a:t>
                      </a:r>
                      <a:r>
                        <a:rPr lang="en-US" sz="800" b="1" u="none" strike="noStrike" dirty="0" err="1">
                          <a:effectLst/>
                        </a:rPr>
                        <a:t>Dzire</a:t>
                      </a:r>
                      <a:r>
                        <a:rPr lang="en-US" sz="800" b="1" u="none" strike="noStrike" dirty="0">
                          <a:effectLst/>
                        </a:rPr>
                        <a:t> VDI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800" b="1" u="none" strike="noStrike" dirty="0">
                          <a:effectLst/>
                        </a:rPr>
                        <a:t>2014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800" b="1" u="none" strike="noStrike" dirty="0">
                          <a:effectLst/>
                        </a:rPr>
                        <a:t>450000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800" b="1" u="none" strike="noStrike" dirty="0">
                          <a:effectLst/>
                        </a:rPr>
                        <a:t>145500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Diesel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Individual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Manual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First Owner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23.4 </a:t>
                      </a:r>
                      <a:r>
                        <a:rPr lang="en-US" sz="800" b="1" u="none" strike="noStrike" dirty="0" err="1">
                          <a:effectLst/>
                        </a:rPr>
                        <a:t>kmpl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1248 CC</a:t>
                      </a:r>
                      <a:br>
                        <a:rPr lang="en-US" sz="800" b="1" dirty="0"/>
                      </a:b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74 bhp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190Nm@ 2000rpm</a:t>
                      </a:r>
                      <a:br>
                        <a:rPr lang="en-US" sz="800" b="1" dirty="0"/>
                      </a:b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800" b="1" u="none" strike="noStrike" dirty="0">
                          <a:effectLst/>
                        </a:rPr>
                        <a:t>5.0</a:t>
                      </a:r>
                      <a:endParaRPr lang="en-SA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69119"/>
                  </a:ext>
                </a:extLst>
              </a:tr>
              <a:tr h="1026060"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Skoda Rapid 1.5 TDI Ambition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800" b="1" u="none" strike="noStrike" dirty="0">
                          <a:effectLst/>
                        </a:rPr>
                        <a:t>2014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800" b="1" u="none" strike="noStrike" dirty="0">
                          <a:effectLst/>
                        </a:rPr>
                        <a:t>370000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800" b="1" u="none" strike="noStrike" dirty="0">
                          <a:effectLst/>
                        </a:rPr>
                        <a:t>120000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Diesel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Individual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Manual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Second Owner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21.14 </a:t>
                      </a:r>
                      <a:r>
                        <a:rPr lang="en-US" sz="800" b="1" u="none" strike="noStrike" dirty="0" err="1">
                          <a:effectLst/>
                        </a:rPr>
                        <a:t>kmpl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1498 CC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103.52 bhp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none" strike="noStrike" dirty="0">
                          <a:effectLst/>
                        </a:rPr>
                        <a:t>250Nm@ 1500-2500rpm</a:t>
                      </a:r>
                      <a:endParaRPr lang="en-SA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800" b="1" u="none" strike="noStrike" dirty="0">
                          <a:effectLst/>
                        </a:rPr>
                        <a:t>5.0</a:t>
                      </a:r>
                      <a:endParaRPr lang="en-SA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4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72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20EF-C0E1-3A4B-96B1-1F15CD67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after cleaning</a:t>
            </a:r>
            <a:endParaRPr lang="en-SA" sz="4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24F807-DBC5-2C48-BAC8-53A8393D4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31210"/>
              </p:ext>
            </p:extLst>
          </p:nvPr>
        </p:nvGraphicFramePr>
        <p:xfrm>
          <a:off x="258567" y="1592791"/>
          <a:ext cx="8626865" cy="27146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3605">
                  <a:extLst>
                    <a:ext uri="{9D8B030D-6E8A-4147-A177-3AD203B41FA5}">
                      <a16:colId xmlns:a16="http://schemas.microsoft.com/office/drawing/2014/main" val="124903041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665188688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2773101809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3854918086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2086730270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211999877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3579097038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1494180532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3592452699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1231700138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2231409778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2527361271"/>
                    </a:ext>
                  </a:extLst>
                </a:gridCol>
                <a:gridCol w="663605">
                  <a:extLst>
                    <a:ext uri="{9D8B030D-6E8A-4147-A177-3AD203B41FA5}">
                      <a16:colId xmlns:a16="http://schemas.microsoft.com/office/drawing/2014/main" val="1394780317"/>
                    </a:ext>
                  </a:extLst>
                </a:gridCol>
              </a:tblGrid>
              <a:tr h="1000308">
                <a:tc>
                  <a:txBody>
                    <a:bodyPr/>
                    <a:lstStyle/>
                    <a:p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Selling_Price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Kms_Driven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Fuel_Type</a:t>
                      </a:r>
                      <a:endParaRPr lang="en-US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Seller_Type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Transmission_Type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Owner_Number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Mileage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Engine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Max_Power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Seats_Number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Car_Age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effectLst/>
                          <a:latin typeface="-apple-system"/>
                        </a:rPr>
                        <a:t>Car_Brand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3654030624"/>
                  </a:ext>
                </a:extLst>
              </a:tr>
              <a:tr h="857159">
                <a:tc>
                  <a:txBody>
                    <a:bodyPr/>
                    <a:lstStyle/>
                    <a:p>
                      <a:r>
                        <a:rPr lang="en-US" sz="600" b="1" dirty="0"/>
                        <a:t>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13.017003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145500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Diesel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Individual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Manual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First Owner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23.40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1248.0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4.304065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dirty="0">
                          <a:effectLst/>
                        </a:rPr>
                        <a:t>5.0</a:t>
                      </a:r>
                      <a:br>
                        <a:rPr lang="en-SA" sz="1000" dirty="0"/>
                      </a:b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dirty="0">
                          <a:effectLst/>
                        </a:rPr>
                        <a:t>1.945910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Maruti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1219769119"/>
                  </a:ext>
                </a:extLst>
              </a:tr>
              <a:tr h="857159">
                <a:tc>
                  <a:txBody>
                    <a:bodyPr/>
                    <a:lstStyle/>
                    <a:p>
                      <a:r>
                        <a:rPr lang="en-US" sz="600" b="1" dirty="0"/>
                        <a:t>1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12.821258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120000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Diesel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Individual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Manual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Second Owner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21.14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1498.0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4.639765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dirty="0">
                          <a:effectLst/>
                        </a:rPr>
                        <a:t>5.0</a:t>
                      </a:r>
                      <a:br>
                        <a:rPr lang="en-SA" sz="1000" dirty="0"/>
                      </a:b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SA" sz="1000" b="0" i="0" u="none" strike="noStrike" dirty="0">
                          <a:effectLst/>
                          <a:latin typeface="-apple-system"/>
                        </a:rPr>
                        <a:t>1.945910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effectLst/>
                          <a:latin typeface="-apple-system"/>
                        </a:rPr>
                        <a:t>Skoda</a:t>
                      </a:r>
                      <a:endParaRPr lang="en-SA" sz="600" b="1" dirty="0"/>
                    </a:p>
                  </a:txBody>
                  <a:tcPr marL="66114" marR="66114" marT="33057" marB="33057"/>
                </a:tc>
                <a:extLst>
                  <a:ext uri="{0D108BD9-81ED-4DB2-BD59-A6C34878D82A}">
                    <a16:rowId xmlns:a16="http://schemas.microsoft.com/office/drawing/2014/main" val="343594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40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6"/>
          <p:cNvCxnSpPr/>
          <p:nvPr/>
        </p:nvCxnSpPr>
        <p:spPr>
          <a:xfrm>
            <a:off x="410825" y="2953163"/>
            <a:ext cx="8316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sm" len="sm"/>
            <a:tailEnd type="oval" w="sm" len="sm"/>
          </a:ln>
        </p:spPr>
      </p:cxn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dirty="0"/>
              <a:t>Stages</a:t>
            </a:r>
            <a:endParaRPr sz="5000" dirty="0"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2574458" y="1409979"/>
            <a:ext cx="1827000" cy="3480416"/>
            <a:chOff x="2574458" y="1409979"/>
            <a:chExt cx="1827000" cy="3480416"/>
          </a:xfrm>
        </p:grpSpPr>
        <p:grpSp>
          <p:nvGrpSpPr>
            <p:cNvPr id="101" name="Google Shape;101;p16"/>
            <p:cNvGrpSpPr/>
            <p:nvPr/>
          </p:nvGrpSpPr>
          <p:grpSpPr>
            <a:xfrm>
              <a:off x="2856758" y="1409979"/>
              <a:ext cx="1262400" cy="2174383"/>
              <a:chOff x="2856758" y="1409979"/>
              <a:chExt cx="1262400" cy="2174383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3169658" y="1409979"/>
                <a:ext cx="636600" cy="636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856758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04" name="Google Shape;104;p16"/>
              <p:cNvCxnSpPr>
                <a:stCxn id="102" idx="4"/>
                <a:endCxn id="103" idx="0"/>
              </p:cNvCxnSpPr>
              <p:nvPr/>
            </p:nvCxnSpPr>
            <p:spPr>
              <a:xfrm>
                <a:off x="3487958" y="2046579"/>
                <a:ext cx="0" cy="275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5" name="Google Shape;105;p16"/>
            <p:cNvSpPr txBox="1"/>
            <p:nvPr/>
          </p:nvSpPr>
          <p:spPr>
            <a:xfrm>
              <a:off x="2574458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2574458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EDA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" name="Google Shape;107;p16"/>
            <p:cNvGrpSpPr/>
            <p:nvPr/>
          </p:nvGrpSpPr>
          <p:grpSpPr>
            <a:xfrm>
              <a:off x="3025519" y="2705383"/>
              <a:ext cx="924878" cy="495559"/>
              <a:chOff x="3154703" y="4189776"/>
              <a:chExt cx="1012012" cy="542246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3417866" y="4692991"/>
                <a:ext cx="45474" cy="3903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96" extrusionOk="0">
                    <a:moveTo>
                      <a:pt x="1684" y="0"/>
                    </a:moveTo>
                    <a:cubicBezTo>
                      <a:pt x="562" y="0"/>
                      <a:pt x="1" y="1377"/>
                      <a:pt x="817" y="2142"/>
                    </a:cubicBezTo>
                    <a:cubicBezTo>
                      <a:pt x="1062" y="2387"/>
                      <a:pt x="1364" y="2496"/>
                      <a:pt x="1662" y="2496"/>
                    </a:cubicBezTo>
                    <a:cubicBezTo>
                      <a:pt x="2295" y="2496"/>
                      <a:pt x="2908" y="2003"/>
                      <a:pt x="2908" y="1275"/>
                    </a:cubicBezTo>
                    <a:cubicBezTo>
                      <a:pt x="2908" y="561"/>
                      <a:pt x="2347" y="0"/>
                      <a:pt x="1684" y="0"/>
                    </a:cubicBezTo>
                    <a:close/>
                  </a:path>
                </a:pathLst>
              </a:custGeom>
              <a:solidFill>
                <a:srgbClr val="006DBC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931448" y="4692991"/>
                <a:ext cx="45474" cy="3903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96" extrusionOk="0">
                    <a:moveTo>
                      <a:pt x="1683" y="0"/>
                    </a:moveTo>
                    <a:cubicBezTo>
                      <a:pt x="561" y="0"/>
                      <a:pt x="0" y="1377"/>
                      <a:pt x="765" y="2142"/>
                    </a:cubicBezTo>
                    <a:cubicBezTo>
                      <a:pt x="1026" y="2387"/>
                      <a:pt x="1340" y="2496"/>
                      <a:pt x="1645" y="2496"/>
                    </a:cubicBezTo>
                    <a:cubicBezTo>
                      <a:pt x="2294" y="2496"/>
                      <a:pt x="2907" y="2003"/>
                      <a:pt x="2907" y="1275"/>
                    </a:cubicBezTo>
                    <a:cubicBezTo>
                      <a:pt x="2907" y="561"/>
                      <a:pt x="2346" y="0"/>
                      <a:pt x="1683" y="0"/>
                    </a:cubicBezTo>
                    <a:close/>
                  </a:path>
                </a:pathLst>
              </a:custGeom>
              <a:solidFill>
                <a:srgbClr val="006DBC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3317395" y="4582934"/>
                <a:ext cx="252014" cy="126023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8059" fill="none" extrusionOk="0">
                    <a:moveTo>
                      <a:pt x="0" y="8058"/>
                    </a:moveTo>
                    <a:cubicBezTo>
                      <a:pt x="0" y="3621"/>
                      <a:pt x="3570" y="0"/>
                      <a:pt x="8058" y="0"/>
                    </a:cubicBezTo>
                    <a:cubicBezTo>
                      <a:pt x="12495" y="0"/>
                      <a:pt x="16115" y="3621"/>
                      <a:pt x="16115" y="8058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827772" y="4586124"/>
                <a:ext cx="252014" cy="122833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7855" fill="none" extrusionOk="0">
                    <a:moveTo>
                      <a:pt x="1" y="7854"/>
                    </a:moveTo>
                    <a:cubicBezTo>
                      <a:pt x="103" y="3468"/>
                      <a:pt x="3673" y="0"/>
                      <a:pt x="8058" y="0"/>
                    </a:cubicBezTo>
                    <a:cubicBezTo>
                      <a:pt x="12444" y="0"/>
                      <a:pt x="16014" y="3468"/>
                      <a:pt x="16116" y="7854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210528" y="4189776"/>
                <a:ext cx="644374" cy="352501"/>
              </a:xfrm>
              <a:custGeom>
                <a:avLst/>
                <a:gdLst/>
                <a:ahLst/>
                <a:cxnLst/>
                <a:rect l="l" t="t" r="r" b="b"/>
                <a:pathLst>
                  <a:path w="41207" h="22542" fill="none" extrusionOk="0">
                    <a:moveTo>
                      <a:pt x="52" y="22542"/>
                    </a:moveTo>
                    <a:cubicBezTo>
                      <a:pt x="1" y="12189"/>
                      <a:pt x="7548" y="3315"/>
                      <a:pt x="17748" y="1683"/>
                    </a:cubicBezTo>
                    <a:cubicBezTo>
                      <a:pt x="27998" y="1"/>
                      <a:pt x="37892" y="5967"/>
                      <a:pt x="41207" y="15759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495225" y="4593302"/>
                <a:ext cx="400351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602" h="1" fill="none" extrusionOk="0">
                    <a:moveTo>
                      <a:pt x="1" y="0"/>
                    </a:moveTo>
                    <a:lnTo>
                      <a:pt x="2560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154703" y="4593302"/>
                <a:ext cx="233687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" fill="none" extrusionOk="0">
                    <a:moveTo>
                      <a:pt x="1" y="0"/>
                    </a:moveTo>
                    <a:lnTo>
                      <a:pt x="14943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3790289" y="4440179"/>
                <a:ext cx="376426" cy="169886"/>
              </a:xfrm>
              <a:custGeom>
                <a:avLst/>
                <a:gdLst/>
                <a:ahLst/>
                <a:cxnLst/>
                <a:rect l="l" t="t" r="r" b="b"/>
                <a:pathLst>
                  <a:path w="24072" h="10864" fill="none" extrusionOk="0">
                    <a:moveTo>
                      <a:pt x="1" y="1"/>
                    </a:moveTo>
                    <a:lnTo>
                      <a:pt x="13209" y="1"/>
                    </a:lnTo>
                    <a:cubicBezTo>
                      <a:pt x="19227" y="1"/>
                      <a:pt x="24072" y="4846"/>
                      <a:pt x="24072" y="10863"/>
                    </a:cubicBezTo>
                    <a:lnTo>
                      <a:pt x="24072" y="10863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3381196" y="4440179"/>
                <a:ext cx="26955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7238" h="1" fill="none" extrusionOk="0">
                    <a:moveTo>
                      <a:pt x="17237" y="1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17" name="Google Shape;117;p16"/>
          <p:cNvGrpSpPr/>
          <p:nvPr/>
        </p:nvGrpSpPr>
        <p:grpSpPr>
          <a:xfrm>
            <a:off x="406374" y="1409979"/>
            <a:ext cx="1827000" cy="3480416"/>
            <a:chOff x="406374" y="1409979"/>
            <a:chExt cx="1827000" cy="3480416"/>
          </a:xfrm>
        </p:grpSpPr>
        <p:grpSp>
          <p:nvGrpSpPr>
            <p:cNvPr id="118" name="Google Shape;118;p16"/>
            <p:cNvGrpSpPr/>
            <p:nvPr/>
          </p:nvGrpSpPr>
          <p:grpSpPr>
            <a:xfrm>
              <a:off x="688674" y="1409979"/>
              <a:ext cx="1262400" cy="2174383"/>
              <a:chOff x="688674" y="1409979"/>
              <a:chExt cx="1262400" cy="2174383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1000074" y="1409979"/>
                <a:ext cx="639600" cy="639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400">
                    <a:solidFill>
                      <a:schemeClr val="bg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688674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21" name="Google Shape;121;p16"/>
              <p:cNvCxnSpPr>
                <a:stCxn id="119" idx="4"/>
                <a:endCxn id="120" idx="0"/>
              </p:cNvCxnSpPr>
              <p:nvPr/>
            </p:nvCxnSpPr>
            <p:spPr>
              <a:xfrm>
                <a:off x="1319874" y="2049579"/>
                <a:ext cx="0" cy="272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6"/>
            <p:cNvSpPr txBox="1"/>
            <p:nvPr/>
          </p:nvSpPr>
          <p:spPr>
            <a:xfrm>
              <a:off x="406374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06374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cleaning</a:t>
              </a:r>
              <a:endParaRPr sz="1800" dirty="0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4" name="Google Shape;124;p16"/>
            <p:cNvGrpSpPr/>
            <p:nvPr/>
          </p:nvGrpSpPr>
          <p:grpSpPr>
            <a:xfrm flipH="1">
              <a:off x="856075" y="2712183"/>
              <a:ext cx="927597" cy="481958"/>
              <a:chOff x="1756726" y="2759101"/>
              <a:chExt cx="937062" cy="480900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1925798" y="3094041"/>
                <a:ext cx="146742" cy="145960"/>
              </a:xfrm>
              <a:custGeom>
                <a:avLst/>
                <a:gdLst/>
                <a:ahLst/>
                <a:cxnLst/>
                <a:rect l="l" t="t" r="r" b="b"/>
                <a:pathLst>
                  <a:path w="9384" h="9334" fill="none" extrusionOk="0">
                    <a:moveTo>
                      <a:pt x="9384" y="4641"/>
                    </a:moveTo>
                    <a:cubicBezTo>
                      <a:pt x="9384" y="7242"/>
                      <a:pt x="7293" y="9333"/>
                      <a:pt x="4692" y="9333"/>
                    </a:cubicBezTo>
                    <a:cubicBezTo>
                      <a:pt x="2142" y="9333"/>
                      <a:pt x="0" y="7242"/>
                      <a:pt x="0" y="4641"/>
                    </a:cubicBezTo>
                    <a:cubicBezTo>
                      <a:pt x="0" y="2091"/>
                      <a:pt x="2142" y="1"/>
                      <a:pt x="4692" y="1"/>
                    </a:cubicBezTo>
                    <a:cubicBezTo>
                      <a:pt x="7293" y="1"/>
                      <a:pt x="9384" y="2091"/>
                      <a:pt x="9384" y="4641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2401085" y="3094041"/>
                <a:ext cx="146758" cy="145960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9334" fill="none" extrusionOk="0">
                    <a:moveTo>
                      <a:pt x="9384" y="4641"/>
                    </a:moveTo>
                    <a:cubicBezTo>
                      <a:pt x="9384" y="7242"/>
                      <a:pt x="7294" y="9333"/>
                      <a:pt x="4693" y="9333"/>
                    </a:cubicBezTo>
                    <a:cubicBezTo>
                      <a:pt x="2092" y="9333"/>
                      <a:pt x="1" y="7242"/>
                      <a:pt x="1" y="4641"/>
                    </a:cubicBezTo>
                    <a:cubicBezTo>
                      <a:pt x="1" y="2091"/>
                      <a:pt x="2092" y="1"/>
                      <a:pt x="4693" y="1"/>
                    </a:cubicBezTo>
                    <a:cubicBezTo>
                      <a:pt x="7294" y="1"/>
                      <a:pt x="9384" y="2091"/>
                      <a:pt x="9384" y="4641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2027864" y="2759101"/>
                <a:ext cx="444214" cy="204961"/>
              </a:xfrm>
              <a:custGeom>
                <a:avLst/>
                <a:gdLst/>
                <a:ahLst/>
                <a:cxnLst/>
                <a:rect l="l" t="t" r="r" b="b"/>
                <a:pathLst>
                  <a:path w="28407" h="13107" fill="none" extrusionOk="0">
                    <a:moveTo>
                      <a:pt x="28407" y="5814"/>
                    </a:moveTo>
                    <a:cubicBezTo>
                      <a:pt x="18513" y="0"/>
                      <a:pt x="5815" y="3264"/>
                      <a:pt x="1" y="13107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1756726" y="2957666"/>
                <a:ext cx="937062" cy="214547"/>
              </a:xfrm>
              <a:custGeom>
                <a:avLst/>
                <a:gdLst/>
                <a:ahLst/>
                <a:cxnLst/>
                <a:rect l="l" t="t" r="r" b="b"/>
                <a:pathLst>
                  <a:path w="59924" h="13720" fill="none" extrusionOk="0">
                    <a:moveTo>
                      <a:pt x="6834" y="13719"/>
                    </a:moveTo>
                    <a:cubicBezTo>
                      <a:pt x="3061" y="13719"/>
                      <a:pt x="1" y="10608"/>
                      <a:pt x="1" y="6835"/>
                    </a:cubicBezTo>
                    <a:lnTo>
                      <a:pt x="1" y="6835"/>
                    </a:lnTo>
                    <a:cubicBezTo>
                      <a:pt x="1" y="3061"/>
                      <a:pt x="3061" y="1"/>
                      <a:pt x="6834" y="1"/>
                    </a:cubicBezTo>
                    <a:lnTo>
                      <a:pt x="53038" y="1"/>
                    </a:lnTo>
                    <a:cubicBezTo>
                      <a:pt x="56863" y="1"/>
                      <a:pt x="59923" y="3061"/>
                      <a:pt x="59923" y="6835"/>
                    </a:cubicBezTo>
                    <a:lnTo>
                      <a:pt x="59923" y="6835"/>
                    </a:lnTo>
                    <a:cubicBezTo>
                      <a:pt x="59923" y="10659"/>
                      <a:pt x="56863" y="13719"/>
                      <a:pt x="53038" y="13719"/>
                    </a:cubicBezTo>
                    <a:lnTo>
                      <a:pt x="50896" y="1371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2072525" y="3166614"/>
                <a:ext cx="19779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649" h="1" fill="none" extrusionOk="0">
                    <a:moveTo>
                      <a:pt x="1" y="0"/>
                    </a:moveTo>
                    <a:lnTo>
                      <a:pt x="12648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30" name="Google Shape;130;p16"/>
          <p:cNvGrpSpPr/>
          <p:nvPr/>
        </p:nvGrpSpPr>
        <p:grpSpPr>
          <a:xfrm>
            <a:off x="4742542" y="1409979"/>
            <a:ext cx="1827000" cy="3480416"/>
            <a:chOff x="4742542" y="1409979"/>
            <a:chExt cx="1827000" cy="3480416"/>
          </a:xfrm>
        </p:grpSpPr>
        <p:grpSp>
          <p:nvGrpSpPr>
            <p:cNvPr id="131" name="Google Shape;131;p16"/>
            <p:cNvGrpSpPr/>
            <p:nvPr/>
          </p:nvGrpSpPr>
          <p:grpSpPr>
            <a:xfrm>
              <a:off x="5024842" y="1409979"/>
              <a:ext cx="1262400" cy="2174383"/>
              <a:chOff x="5024842" y="1409979"/>
              <a:chExt cx="1262400" cy="2174383"/>
            </a:xfrm>
          </p:grpSpPr>
          <p:sp>
            <p:nvSpPr>
              <p:cNvPr id="132" name="Google Shape;132;p16"/>
              <p:cNvSpPr/>
              <p:nvPr/>
            </p:nvSpPr>
            <p:spPr>
              <a:xfrm flipH="1">
                <a:off x="5336092" y="1409979"/>
                <a:ext cx="639900" cy="6399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bg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5024842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34" name="Google Shape;134;p16"/>
              <p:cNvCxnSpPr>
                <a:stCxn id="132" idx="4"/>
                <a:endCxn id="133" idx="0"/>
              </p:cNvCxnSpPr>
              <p:nvPr/>
            </p:nvCxnSpPr>
            <p:spPr>
              <a:xfrm>
                <a:off x="5656042" y="2049879"/>
                <a:ext cx="0" cy="2721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5" name="Google Shape;135;p16"/>
            <p:cNvSpPr txBox="1"/>
            <p:nvPr/>
          </p:nvSpPr>
          <p:spPr>
            <a:xfrm>
              <a:off x="4742542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4742542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Preprocessing</a:t>
              </a:r>
              <a:endParaRPr sz="1800" dirty="0">
                <a:solidFill>
                  <a:schemeClr val="bg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7" name="Google Shape;137;p16"/>
            <p:cNvGrpSpPr/>
            <p:nvPr/>
          </p:nvGrpSpPr>
          <p:grpSpPr>
            <a:xfrm>
              <a:off x="5192286" y="2711988"/>
              <a:ext cx="927535" cy="482350"/>
              <a:chOff x="4657951" y="1477545"/>
              <a:chExt cx="913918" cy="474520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4818235" y="1754282"/>
                <a:ext cx="169886" cy="169870"/>
              </a:xfrm>
              <a:custGeom>
                <a:avLst/>
                <a:gdLst/>
                <a:ahLst/>
                <a:cxnLst/>
                <a:rect l="l" t="t" r="r" b="b"/>
                <a:pathLst>
                  <a:path w="10864" h="10863" fill="none" extrusionOk="0">
                    <a:moveTo>
                      <a:pt x="10863" y="5406"/>
                    </a:moveTo>
                    <a:cubicBezTo>
                      <a:pt x="10863" y="8415"/>
                      <a:pt x="8415" y="10863"/>
                      <a:pt x="5407" y="10863"/>
                    </a:cubicBezTo>
                    <a:cubicBezTo>
                      <a:pt x="2398" y="10863"/>
                      <a:pt x="1" y="8415"/>
                      <a:pt x="1" y="5406"/>
                    </a:cubicBezTo>
                    <a:cubicBezTo>
                      <a:pt x="1" y="2397"/>
                      <a:pt x="2398" y="0"/>
                      <a:pt x="5407" y="0"/>
                    </a:cubicBezTo>
                    <a:cubicBezTo>
                      <a:pt x="8415" y="0"/>
                      <a:pt x="10863" y="2397"/>
                      <a:pt x="10863" y="54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5244889" y="1753485"/>
                <a:ext cx="198596" cy="198581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2699" fill="none" extrusionOk="0">
                    <a:moveTo>
                      <a:pt x="12699" y="5457"/>
                    </a:moveTo>
                    <a:cubicBezTo>
                      <a:pt x="12699" y="10302"/>
                      <a:pt x="6834" y="12699"/>
                      <a:pt x="3417" y="9282"/>
                    </a:cubicBezTo>
                    <a:cubicBezTo>
                      <a:pt x="1" y="5865"/>
                      <a:pt x="2449" y="0"/>
                      <a:pt x="7293" y="0"/>
                    </a:cubicBezTo>
                    <a:cubicBezTo>
                      <a:pt x="10302" y="0"/>
                      <a:pt x="12699" y="2448"/>
                      <a:pt x="12699" y="5457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4657951" y="1664163"/>
                <a:ext cx="913918" cy="182630"/>
              </a:xfrm>
              <a:custGeom>
                <a:avLst/>
                <a:gdLst/>
                <a:ahLst/>
                <a:cxnLst/>
                <a:rect l="l" t="t" r="r" b="b"/>
                <a:pathLst>
                  <a:path w="58444" h="11679" fill="none" extrusionOk="0">
                    <a:moveTo>
                      <a:pt x="9435" y="11679"/>
                    </a:moveTo>
                    <a:lnTo>
                      <a:pt x="0" y="11679"/>
                    </a:lnTo>
                    <a:lnTo>
                      <a:pt x="0" y="10404"/>
                    </a:lnTo>
                    <a:cubicBezTo>
                      <a:pt x="0" y="4641"/>
                      <a:pt x="4641" y="0"/>
                      <a:pt x="10404" y="0"/>
                    </a:cubicBezTo>
                    <a:lnTo>
                      <a:pt x="48091" y="0"/>
                    </a:lnTo>
                    <a:cubicBezTo>
                      <a:pt x="53803" y="0"/>
                      <a:pt x="58444" y="4641"/>
                      <a:pt x="58444" y="10404"/>
                    </a:cubicBezTo>
                    <a:lnTo>
                      <a:pt x="58444" y="11679"/>
                    </a:lnTo>
                    <a:lnTo>
                      <a:pt x="50539" y="1167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838971" y="1477545"/>
                <a:ext cx="545499" cy="186634"/>
              </a:xfrm>
              <a:custGeom>
                <a:avLst/>
                <a:gdLst/>
                <a:ahLst/>
                <a:cxnLst/>
                <a:rect l="l" t="t" r="r" b="b"/>
                <a:pathLst>
                  <a:path w="34884" h="11935" fill="none" extrusionOk="0">
                    <a:moveTo>
                      <a:pt x="1" y="11271"/>
                    </a:moveTo>
                    <a:lnTo>
                      <a:pt x="8262" y="3418"/>
                    </a:lnTo>
                    <a:cubicBezTo>
                      <a:pt x="10506" y="1225"/>
                      <a:pt x="13515" y="1"/>
                      <a:pt x="16677" y="1"/>
                    </a:cubicBezTo>
                    <a:lnTo>
                      <a:pt x="20757" y="1"/>
                    </a:lnTo>
                    <a:cubicBezTo>
                      <a:pt x="24786" y="1"/>
                      <a:pt x="28611" y="2092"/>
                      <a:pt x="30803" y="5509"/>
                    </a:cubicBezTo>
                    <a:lnTo>
                      <a:pt x="34883" y="11934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5162745" y="1543739"/>
                <a:ext cx="16" cy="112465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2" fill="none" extrusionOk="0">
                    <a:moveTo>
                      <a:pt x="1" y="1"/>
                    </a:moveTo>
                    <a:lnTo>
                      <a:pt x="1" y="719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055097" y="1731952"/>
                <a:ext cx="70181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1" fill="none" extrusionOk="0">
                    <a:moveTo>
                      <a:pt x="0" y="0"/>
                    </a:moveTo>
                    <a:lnTo>
                      <a:pt x="4488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4690649" y="1731952"/>
                <a:ext cx="84536" cy="16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" fill="none" extrusionOk="0">
                    <a:moveTo>
                      <a:pt x="0" y="0"/>
                    </a:moveTo>
                    <a:lnTo>
                      <a:pt x="5406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5079022" y="1840398"/>
                <a:ext cx="192998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" fill="none" extrusionOk="0">
                    <a:moveTo>
                      <a:pt x="0" y="1"/>
                    </a:moveTo>
                    <a:lnTo>
                      <a:pt x="12342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46" name="Google Shape;146;p16"/>
          <p:cNvGrpSpPr/>
          <p:nvPr/>
        </p:nvGrpSpPr>
        <p:grpSpPr>
          <a:xfrm>
            <a:off x="6910626" y="1409979"/>
            <a:ext cx="1827000" cy="3480416"/>
            <a:chOff x="6910626" y="1409979"/>
            <a:chExt cx="1827000" cy="3480416"/>
          </a:xfrm>
        </p:grpSpPr>
        <p:grpSp>
          <p:nvGrpSpPr>
            <p:cNvPr id="147" name="Google Shape;147;p16"/>
            <p:cNvGrpSpPr/>
            <p:nvPr/>
          </p:nvGrpSpPr>
          <p:grpSpPr>
            <a:xfrm>
              <a:off x="7192926" y="1409979"/>
              <a:ext cx="1262400" cy="2174383"/>
              <a:chOff x="7192926" y="1409979"/>
              <a:chExt cx="1262400" cy="2174383"/>
            </a:xfrm>
          </p:grpSpPr>
          <p:sp>
            <p:nvSpPr>
              <p:cNvPr id="148" name="Google Shape;148;p16"/>
              <p:cNvSpPr/>
              <p:nvPr/>
            </p:nvSpPr>
            <p:spPr>
              <a:xfrm flipH="1">
                <a:off x="7505826" y="1409979"/>
                <a:ext cx="636600" cy="6366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2400">
                  <a:solidFill>
                    <a:schemeClr val="dk2"/>
                  </a:solidFill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7192926" y="2321963"/>
                <a:ext cx="1262400" cy="1262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" name="Google Shape;150;p16"/>
              <p:cNvCxnSpPr>
                <a:stCxn id="148" idx="4"/>
                <a:endCxn id="149" idx="0"/>
              </p:cNvCxnSpPr>
              <p:nvPr/>
            </p:nvCxnSpPr>
            <p:spPr>
              <a:xfrm>
                <a:off x="7824126" y="2046579"/>
                <a:ext cx="0" cy="275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" name="Google Shape;151;p16"/>
            <p:cNvSpPr txBox="1"/>
            <p:nvPr/>
          </p:nvSpPr>
          <p:spPr>
            <a:xfrm>
              <a:off x="6910626" y="4135595"/>
              <a:ext cx="182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6910626" y="3790175"/>
              <a:ext cx="18270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Modeling and Evaluation</a:t>
              </a:r>
              <a:endParaRPr sz="18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3" name="Google Shape;153;p16"/>
            <p:cNvGrpSpPr/>
            <p:nvPr/>
          </p:nvGrpSpPr>
          <p:grpSpPr>
            <a:xfrm flipH="1">
              <a:off x="7361720" y="2735157"/>
              <a:ext cx="927604" cy="436011"/>
              <a:chOff x="4578997" y="4104442"/>
              <a:chExt cx="1072623" cy="502433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4764818" y="4422634"/>
                <a:ext cx="183428" cy="184241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11782" fill="none" extrusionOk="0">
                    <a:moveTo>
                      <a:pt x="9639" y="2092"/>
                    </a:moveTo>
                    <a:cubicBezTo>
                      <a:pt x="11729" y="4183"/>
                      <a:pt x="11729" y="7600"/>
                      <a:pt x="9639" y="9690"/>
                    </a:cubicBezTo>
                    <a:cubicBezTo>
                      <a:pt x="7548" y="11781"/>
                      <a:pt x="4182" y="11781"/>
                      <a:pt x="2091" y="9690"/>
                    </a:cubicBezTo>
                    <a:cubicBezTo>
                      <a:pt x="0" y="7600"/>
                      <a:pt x="0" y="4183"/>
                      <a:pt x="2091" y="2092"/>
                    </a:cubicBezTo>
                    <a:cubicBezTo>
                      <a:pt x="4182" y="1"/>
                      <a:pt x="7548" y="1"/>
                      <a:pt x="9639" y="2092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307892" y="4422634"/>
                <a:ext cx="184225" cy="184241"/>
              </a:xfrm>
              <a:custGeom>
                <a:avLst/>
                <a:gdLst/>
                <a:ahLst/>
                <a:cxnLst/>
                <a:rect l="l" t="t" r="r" b="b"/>
                <a:pathLst>
                  <a:path w="11781" h="11782" fill="none" extrusionOk="0">
                    <a:moveTo>
                      <a:pt x="7140" y="664"/>
                    </a:moveTo>
                    <a:cubicBezTo>
                      <a:pt x="9996" y="1327"/>
                      <a:pt x="11781" y="4234"/>
                      <a:pt x="11118" y="7090"/>
                    </a:cubicBezTo>
                    <a:cubicBezTo>
                      <a:pt x="10455" y="9996"/>
                      <a:pt x="7548" y="11781"/>
                      <a:pt x="4692" y="11067"/>
                    </a:cubicBezTo>
                    <a:cubicBezTo>
                      <a:pt x="1785" y="10404"/>
                      <a:pt x="0" y="7549"/>
                      <a:pt x="663" y="4642"/>
                    </a:cubicBezTo>
                    <a:cubicBezTo>
                      <a:pt x="1377" y="1786"/>
                      <a:pt x="4233" y="1"/>
                      <a:pt x="7140" y="664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4892404" y="4104442"/>
                <a:ext cx="224899" cy="16988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0864" fill="none" extrusionOk="0">
                    <a:moveTo>
                      <a:pt x="1" y="10863"/>
                    </a:moveTo>
                    <a:cubicBezTo>
                      <a:pt x="3163" y="5458"/>
                      <a:pt x="8364" y="1582"/>
                      <a:pt x="14382" y="1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490507" y="4275110"/>
                <a:ext cx="161113" cy="246431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5759" fill="none" extrusionOk="0">
                    <a:moveTo>
                      <a:pt x="2449" y="0"/>
                    </a:moveTo>
                    <a:cubicBezTo>
                      <a:pt x="6784" y="0"/>
                      <a:pt x="10302" y="3519"/>
                      <a:pt x="10302" y="7905"/>
                    </a:cubicBezTo>
                    <a:lnTo>
                      <a:pt x="10302" y="7905"/>
                    </a:lnTo>
                    <a:cubicBezTo>
                      <a:pt x="10302" y="12189"/>
                      <a:pt x="6784" y="15708"/>
                      <a:pt x="2449" y="15759"/>
                    </a:cubicBezTo>
                    <a:lnTo>
                      <a:pt x="1" y="157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4578997" y="4275907"/>
                <a:ext cx="307042" cy="244836"/>
              </a:xfrm>
              <a:custGeom>
                <a:avLst/>
                <a:gdLst/>
                <a:ahLst/>
                <a:cxnLst/>
                <a:rect l="l" t="t" r="r" b="b"/>
                <a:pathLst>
                  <a:path w="19635" h="15657" fill="none" extrusionOk="0">
                    <a:moveTo>
                      <a:pt x="7854" y="15657"/>
                    </a:moveTo>
                    <a:cubicBezTo>
                      <a:pt x="3519" y="15657"/>
                      <a:pt x="1" y="12138"/>
                      <a:pt x="1" y="7854"/>
                    </a:cubicBezTo>
                    <a:lnTo>
                      <a:pt x="1" y="7854"/>
                    </a:lnTo>
                    <a:cubicBezTo>
                      <a:pt x="1" y="3519"/>
                      <a:pt x="3519" y="0"/>
                      <a:pt x="7854" y="0"/>
                    </a:cubicBezTo>
                    <a:lnTo>
                      <a:pt x="19635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4940255" y="4514348"/>
                <a:ext cx="226494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4484" h="1" fill="none" extrusionOk="0">
                    <a:moveTo>
                      <a:pt x="1" y="1"/>
                    </a:moveTo>
                    <a:lnTo>
                      <a:pt x="14484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373289" y="4211309"/>
                <a:ext cx="140362" cy="132403"/>
              </a:xfrm>
              <a:custGeom>
                <a:avLst/>
                <a:gdLst/>
                <a:ahLst/>
                <a:cxnLst/>
                <a:rect l="l" t="t" r="r" b="b"/>
                <a:pathLst>
                  <a:path w="8976" h="8467" fill="none" extrusionOk="0">
                    <a:moveTo>
                      <a:pt x="4743" y="8466"/>
                    </a:moveTo>
                    <a:lnTo>
                      <a:pt x="0" y="8466"/>
                    </a:lnTo>
                    <a:lnTo>
                      <a:pt x="0" y="0"/>
                    </a:lnTo>
                    <a:lnTo>
                      <a:pt x="4743" y="0"/>
                    </a:lnTo>
                    <a:cubicBezTo>
                      <a:pt x="7089" y="0"/>
                      <a:pt x="8976" y="1938"/>
                      <a:pt x="8976" y="4233"/>
                    </a:cubicBezTo>
                    <a:lnTo>
                      <a:pt x="8976" y="4233"/>
                    </a:lnTo>
                    <a:cubicBezTo>
                      <a:pt x="8976" y="6579"/>
                      <a:pt x="7089" y="8466"/>
                      <a:pt x="4743" y="846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299120" y="4238424"/>
                <a:ext cx="6541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" fill="none" extrusionOk="0">
                    <a:moveTo>
                      <a:pt x="0" y="0"/>
                    </a:moveTo>
                    <a:lnTo>
                      <a:pt x="418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5299120" y="4312593"/>
                <a:ext cx="6541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" fill="none" extrusionOk="0">
                    <a:moveTo>
                      <a:pt x="0" y="0"/>
                    </a:moveTo>
                    <a:lnTo>
                      <a:pt x="4182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4999271" y="4296643"/>
                <a:ext cx="191403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2240" h="1" fill="none" extrusionOk="0">
                    <a:moveTo>
                      <a:pt x="0" y="0"/>
                    </a:moveTo>
                    <a:lnTo>
                      <a:pt x="12240" y="0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997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A1A82B4-9DE7-3F45-94C7-C4A2FF04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87" y="1261168"/>
            <a:ext cx="6800426" cy="359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A7B1A-F600-2D41-B7FE-E64FBB0183A1}"/>
              </a:ext>
            </a:extLst>
          </p:cNvPr>
          <p:cNvSpPr>
            <a:spLocks noGrp="1"/>
          </p:cNvSpPr>
          <p:nvPr/>
        </p:nvSpPr>
        <p:spPr>
          <a:xfrm>
            <a:off x="1965537" y="290342"/>
            <a:ext cx="5590963" cy="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4000" dirty="0"/>
              <a:t>Correlation of the features </a:t>
            </a:r>
            <a:endParaRPr lang="en-SA" sz="4000" dirty="0"/>
          </a:p>
        </p:txBody>
      </p:sp>
    </p:spTree>
    <p:extLst>
      <p:ext uri="{BB962C8B-B14F-4D97-AF65-F5344CB8AC3E}">
        <p14:creationId xmlns:p14="http://schemas.microsoft.com/office/powerpoint/2010/main" val="218177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0A6734-54BB-EB46-ABCB-D149215F4604}"/>
              </a:ext>
            </a:extLst>
          </p:cNvPr>
          <p:cNvSpPr>
            <a:spLocks noGrp="1"/>
          </p:cNvSpPr>
          <p:nvPr/>
        </p:nvSpPr>
        <p:spPr>
          <a:xfrm>
            <a:off x="1302024" y="1800222"/>
            <a:ext cx="7196119" cy="77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/>
              <a:t>Distribution of the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3827260875"/>
      </p:ext>
    </p:extLst>
  </p:cSld>
  <p:clrMapOvr>
    <a:masterClrMapping/>
  </p:clrMapOvr>
</p:sld>
</file>

<file path=ppt/theme/theme1.xml><?xml version="1.0" encoding="utf-8"?>
<a:theme xmlns:a="http://schemas.openxmlformats.org/drawingml/2006/main" name="Vehicle Infographics by Slidesgo">
  <a:themeElements>
    <a:clrScheme name="Simple Light">
      <a:dk1>
        <a:srgbClr val="000000"/>
      </a:dk1>
      <a:lt1>
        <a:srgbClr val="FFFFFF"/>
      </a:lt1>
      <a:dk2>
        <a:srgbClr val="636686"/>
      </a:dk2>
      <a:lt2>
        <a:srgbClr val="8D99AE"/>
      </a:lt2>
      <a:accent1>
        <a:srgbClr val="EF233C"/>
      </a:accent1>
      <a:accent2>
        <a:srgbClr val="D80032"/>
      </a:accent2>
      <a:accent3>
        <a:srgbClr val="636686"/>
      </a:accent3>
      <a:accent4>
        <a:srgbClr val="8D99AE"/>
      </a:accent4>
      <a:accent5>
        <a:srgbClr val="EF233C"/>
      </a:accent5>
      <a:accent6>
        <a:srgbClr val="D8003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Vehicle Infographics by Slidesgo</vt:lpstr>
      <vt:lpstr>Slidesgo Final Pages</vt:lpstr>
      <vt:lpstr>The prediction of a car price</vt:lpstr>
      <vt:lpstr>Introduction </vt:lpstr>
      <vt:lpstr>Tools</vt:lpstr>
      <vt:lpstr>Stages</vt:lpstr>
      <vt:lpstr>Original Data</vt:lpstr>
      <vt:lpstr>Data after cleaning</vt:lpstr>
      <vt:lpstr>Stages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Stages</vt:lpstr>
      <vt:lpstr>PowerPoint Presentation</vt:lpstr>
      <vt:lpstr>Data for modeling</vt:lpstr>
      <vt:lpstr>Stages</vt:lpstr>
      <vt:lpstr>Models</vt:lpstr>
      <vt:lpstr>Comparing</vt:lpstr>
      <vt:lpstr>Accuracy</vt:lpstr>
      <vt:lpstr>Evaluation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Vehicles Infographics</dc:title>
  <cp:lastModifiedBy>RAZAN MOHAMMED DAKHEL ALJOHANI</cp:lastModifiedBy>
  <cp:revision>8</cp:revision>
  <dcterms:modified xsi:type="dcterms:W3CDTF">2021-12-16T11:55:43Z</dcterms:modified>
</cp:coreProperties>
</file>