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FED1-7F65-484B-92A7-CFF407BCC0A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2E28-34B4-4584-A1F8-CF4BAA0A3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418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228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94" y="0"/>
            <a:ext cx="12222894" cy="6858000"/>
          </a:xfrm>
        </p:spPr>
      </p:pic>
    </p:spTree>
    <p:extLst>
      <p:ext uri="{BB962C8B-B14F-4D97-AF65-F5344CB8AC3E}">
        <p14:creationId xmlns:p14="http://schemas.microsoft.com/office/powerpoint/2010/main" val="16971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0281" cy="6858000"/>
          </a:xfrm>
        </p:spPr>
      </p:pic>
    </p:spTree>
    <p:extLst>
      <p:ext uri="{BB962C8B-B14F-4D97-AF65-F5344CB8AC3E}">
        <p14:creationId xmlns:p14="http://schemas.microsoft.com/office/powerpoint/2010/main" val="61402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</cp:lastModifiedBy>
  <cp:revision>1</cp:revision>
  <dcterms:created xsi:type="dcterms:W3CDTF">2021-01-25T08:00:44Z</dcterms:created>
  <dcterms:modified xsi:type="dcterms:W3CDTF">2021-01-25T08:04:23Z</dcterms:modified>
</cp:coreProperties>
</file>