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2" d="100"/>
          <a:sy n="82" d="100"/>
        </p:scale>
        <p:origin x="147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33753" y="135572"/>
            <a:ext cx="6487159" cy="45339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57200" y="274320"/>
            <a:ext cx="8229600" cy="10972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3/4/2025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hyperlink" Target="https://scikit-image.org/-" TargetMode="External"/><Relationship Id="rId3" Type="http://schemas.openxmlformats.org/officeDocument/2006/relationships/image" Target="../media/image2.jpg"/><Relationship Id="rId7" Type="http://schemas.openxmlformats.org/officeDocument/2006/relationships/hyperlink" Target="https://numpy.org/-"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python-pillow.org/-" TargetMode="External"/><Relationship Id="rId5" Type="http://schemas.openxmlformats.org/officeDocument/2006/relationships/hyperlink" Target="https://streamlit.io/-" TargetMode="External"/><Relationship Id="rId4" Type="http://schemas.openxmlformats.org/officeDocument/2006/relationships/hyperlink" Target="https://keras.io/-"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95600" y="1409699"/>
            <a:ext cx="4229100" cy="1349087"/>
          </a:xfrm>
          <a:prstGeom prst="rect">
            <a:avLst/>
          </a:prstGeom>
        </p:spPr>
        <p:txBody>
          <a:bodyPr vert="horz" wrap="square" lIns="0" tIns="119380" rIns="0" bIns="0" rtlCol="0">
            <a:spAutoFit/>
          </a:bodyPr>
          <a:lstStyle/>
          <a:p>
            <a:pPr algn="ctr">
              <a:lnSpc>
                <a:spcPct val="100000"/>
              </a:lnSpc>
              <a:spcBef>
                <a:spcPts val="940"/>
              </a:spcBef>
            </a:pPr>
            <a:r>
              <a:rPr sz="3200" b="1" spc="-25" dirty="0">
                <a:latin typeface="Times New Roman"/>
                <a:cs typeface="Times New Roman"/>
              </a:rPr>
              <a:t>MCA</a:t>
            </a:r>
            <a:r>
              <a:rPr sz="3200" b="1" spc="-200" dirty="0">
                <a:latin typeface="Times New Roman"/>
                <a:cs typeface="Times New Roman"/>
              </a:rPr>
              <a:t> </a:t>
            </a:r>
            <a:r>
              <a:rPr sz="3200" b="1" dirty="0">
                <a:latin typeface="Times New Roman"/>
                <a:cs typeface="Times New Roman"/>
              </a:rPr>
              <a:t>Final</a:t>
            </a:r>
            <a:r>
              <a:rPr sz="3200" b="1" spc="-110" dirty="0">
                <a:latin typeface="Times New Roman"/>
                <a:cs typeface="Times New Roman"/>
              </a:rPr>
              <a:t> </a:t>
            </a:r>
            <a:r>
              <a:rPr sz="3200" b="1" spc="-90" dirty="0">
                <a:latin typeface="Times New Roman"/>
                <a:cs typeface="Times New Roman"/>
              </a:rPr>
              <a:t>Year</a:t>
            </a:r>
            <a:r>
              <a:rPr sz="3200" b="1" spc="-125" dirty="0">
                <a:latin typeface="Times New Roman"/>
                <a:cs typeface="Times New Roman"/>
              </a:rPr>
              <a:t> </a:t>
            </a:r>
            <a:r>
              <a:rPr sz="3200" b="1" spc="-10" dirty="0">
                <a:latin typeface="Times New Roman"/>
                <a:cs typeface="Times New Roman"/>
              </a:rPr>
              <a:t>Project</a:t>
            </a:r>
            <a:endParaRPr sz="3200" dirty="0">
              <a:latin typeface="Times New Roman"/>
              <a:cs typeface="Times New Roman"/>
            </a:endParaRPr>
          </a:p>
          <a:p>
            <a:pPr algn="ctr">
              <a:lnSpc>
                <a:spcPct val="100000"/>
              </a:lnSpc>
              <a:spcBef>
                <a:spcPts val="1045"/>
              </a:spcBef>
            </a:pPr>
            <a:r>
              <a:rPr lang="en-US" sz="3950" b="1" dirty="0" smtClean="0">
                <a:latin typeface="Times New Roman"/>
                <a:cs typeface="Times New Roman"/>
              </a:rPr>
              <a:t>IMAGE-TRUTH</a:t>
            </a:r>
            <a:endParaRPr sz="3950" dirty="0">
              <a:latin typeface="Times New Roman"/>
              <a:cs typeface="Times New Roman"/>
            </a:endParaRPr>
          </a:p>
        </p:txBody>
      </p:sp>
      <p:pic>
        <p:nvPicPr>
          <p:cNvPr id="3" name="object 3"/>
          <p:cNvPicPr/>
          <p:nvPr/>
        </p:nvPicPr>
        <p:blipFill>
          <a:blip r:embed="rId2" cstate="print"/>
          <a:stretch>
            <a:fillRect/>
          </a:stretch>
        </p:blipFill>
        <p:spPr>
          <a:xfrm>
            <a:off x="0" y="-6986"/>
            <a:ext cx="9143999" cy="1409700"/>
          </a:xfrm>
          <a:prstGeom prst="rect">
            <a:avLst/>
          </a:prstGeom>
        </p:spPr>
      </p:pic>
      <p:sp>
        <p:nvSpPr>
          <p:cNvPr id="4" name="object 4"/>
          <p:cNvSpPr txBox="1"/>
          <p:nvPr/>
        </p:nvSpPr>
        <p:spPr>
          <a:xfrm>
            <a:off x="1333753" y="471487"/>
            <a:ext cx="6487160" cy="452755"/>
          </a:xfrm>
          <a:prstGeom prst="rect">
            <a:avLst/>
          </a:prstGeom>
        </p:spPr>
        <p:txBody>
          <a:bodyPr vert="horz" wrap="square" lIns="0" tIns="15875" rIns="0" bIns="0" rtlCol="0">
            <a:spAutoFit/>
          </a:bodyPr>
          <a:lstStyle/>
          <a:p>
            <a:pPr algn="ctr">
              <a:lnSpc>
                <a:spcPts val="1664"/>
              </a:lnSpc>
              <a:spcBef>
                <a:spcPts val="125"/>
              </a:spcBef>
            </a:pPr>
            <a:r>
              <a:rPr sz="1400" dirty="0">
                <a:solidFill>
                  <a:srgbClr val="FFFFFF"/>
                </a:solidFill>
                <a:latin typeface="Times New Roman"/>
                <a:cs typeface="Times New Roman"/>
              </a:rPr>
              <a:t>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5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295" dirty="0">
                <a:solidFill>
                  <a:srgbClr val="FFFFFF"/>
                </a:solidFill>
                <a:latin typeface="Times New Roman"/>
                <a:cs typeface="Times New Roman"/>
              </a:rPr>
              <a:t> </a:t>
            </a:r>
            <a:r>
              <a:rPr sz="1400" dirty="0">
                <a:solidFill>
                  <a:srgbClr val="FFFFFF"/>
                </a:solidFill>
                <a:latin typeface="Times New Roman"/>
                <a:cs typeface="Times New Roman"/>
              </a:rPr>
              <a:t>O</a:t>
            </a:r>
            <a:r>
              <a:rPr sz="1400" spc="-20" dirty="0">
                <a:solidFill>
                  <a:srgbClr val="FFFFFF"/>
                </a:solidFill>
                <a:latin typeface="Times New Roman"/>
                <a:cs typeface="Times New Roman"/>
              </a:rPr>
              <a:t> </a:t>
            </a:r>
            <a:r>
              <a:rPr sz="1400" dirty="0">
                <a:solidFill>
                  <a:srgbClr val="FFFFFF"/>
                </a:solidFill>
                <a:latin typeface="Times New Roman"/>
                <a:cs typeface="Times New Roman"/>
              </a:rPr>
              <a:t>F</a:t>
            </a:r>
            <a:r>
              <a:rPr sz="1400" spc="29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55" dirty="0">
                <a:solidFill>
                  <a:srgbClr val="FFFFFF"/>
                </a:solidFill>
                <a:latin typeface="Times New Roman"/>
                <a:cs typeface="Times New Roman"/>
              </a:rPr>
              <a:t> </a:t>
            </a:r>
            <a:r>
              <a:rPr sz="1400" dirty="0">
                <a:solidFill>
                  <a:srgbClr val="FFFFFF"/>
                </a:solidFill>
                <a:latin typeface="Times New Roman"/>
                <a:cs typeface="Times New Roman"/>
              </a:rPr>
              <a:t>G</a:t>
            </a:r>
            <a:r>
              <a:rPr sz="1400" spc="-25"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15" dirty="0">
                <a:solidFill>
                  <a:srgbClr val="FFFFFF"/>
                </a:solidFill>
                <a:latin typeface="Times New Roman"/>
                <a:cs typeface="Times New Roman"/>
              </a:rPr>
              <a:t> </a:t>
            </a:r>
            <a:r>
              <a:rPr sz="1400" dirty="0">
                <a:solidFill>
                  <a:srgbClr val="FFFFFF"/>
                </a:solidFill>
                <a:latin typeface="Times New Roman"/>
                <a:cs typeface="Times New Roman"/>
              </a:rPr>
              <a:t>I</a:t>
            </a:r>
            <a:r>
              <a:rPr sz="1400" spc="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365" dirty="0">
                <a:solidFill>
                  <a:srgbClr val="FFFFFF"/>
                </a:solidFill>
                <a:latin typeface="Times New Roman"/>
                <a:cs typeface="Times New Roman"/>
              </a:rPr>
              <a:t> </a:t>
            </a:r>
            <a:r>
              <a:rPr sz="1400" dirty="0">
                <a:solidFill>
                  <a:srgbClr val="FFFFFF"/>
                </a:solidFill>
                <a:latin typeface="Times New Roman"/>
                <a:cs typeface="Times New Roman"/>
              </a:rPr>
              <a:t>&amp;</a:t>
            </a:r>
            <a:r>
              <a:rPr sz="1400" spc="-30" dirty="0">
                <a:solidFill>
                  <a:srgbClr val="FFFFFF"/>
                </a:solidFill>
                <a:latin typeface="Times New Roman"/>
                <a:cs typeface="Times New Roman"/>
              </a:rPr>
              <a:t> </a:t>
            </a:r>
            <a:r>
              <a:rPr sz="1400" dirty="0">
                <a:solidFill>
                  <a:srgbClr val="FFFFFF"/>
                </a:solidFill>
                <a:latin typeface="Times New Roman"/>
                <a:cs typeface="Times New Roman"/>
              </a:rPr>
              <a:t>T</a:t>
            </a:r>
            <a:r>
              <a:rPr sz="1400" spc="-9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5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90"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Y</a:t>
            </a:r>
            <a:endParaRPr sz="1400">
              <a:latin typeface="Times New Roman"/>
              <a:cs typeface="Times New Roman"/>
            </a:endParaRPr>
          </a:p>
          <a:p>
            <a:pPr algn="ctr">
              <a:lnSpc>
                <a:spcPts val="1664"/>
              </a:lnSpc>
              <a:tabLst>
                <a:tab pos="1687830" algn="l"/>
                <a:tab pos="2097405" algn="l"/>
                <a:tab pos="3498850" algn="l"/>
              </a:tabLst>
            </a:pPr>
            <a:r>
              <a:rPr sz="1400" dirty="0">
                <a:solidFill>
                  <a:srgbClr val="FFFFFF"/>
                </a:solidFill>
                <a:latin typeface="Times New Roman"/>
                <a:cs typeface="Times New Roman"/>
              </a:rPr>
              <a:t>D</a:t>
            </a:r>
            <a:r>
              <a:rPr sz="1400" spc="-20" dirty="0">
                <a:solidFill>
                  <a:srgbClr val="FFFFFF"/>
                </a:solidFill>
                <a:latin typeface="Times New Roman"/>
                <a:cs typeface="Times New Roman"/>
              </a:rPr>
              <a:t> </a:t>
            </a:r>
            <a:r>
              <a:rPr sz="1400" dirty="0">
                <a:solidFill>
                  <a:srgbClr val="FFFFFF"/>
                </a:solidFill>
                <a:latin typeface="Times New Roman"/>
                <a:cs typeface="Times New Roman"/>
              </a:rPr>
              <a:t>E</a:t>
            </a:r>
            <a:r>
              <a:rPr sz="1400" spc="-5" dirty="0">
                <a:solidFill>
                  <a:srgbClr val="FFFFFF"/>
                </a:solidFill>
                <a:latin typeface="Times New Roman"/>
                <a:cs typeface="Times New Roman"/>
              </a:rPr>
              <a:t> </a:t>
            </a:r>
            <a:r>
              <a:rPr sz="1400" dirty="0">
                <a:solidFill>
                  <a:srgbClr val="FFFFFF"/>
                </a:solidFill>
                <a:latin typeface="Times New Roman"/>
                <a:cs typeface="Times New Roman"/>
              </a:rPr>
              <a:t>P</a:t>
            </a:r>
            <a:r>
              <a:rPr sz="1400" spc="-155" dirty="0">
                <a:solidFill>
                  <a:srgbClr val="FFFFFF"/>
                </a:solidFill>
                <a:latin typeface="Times New Roman"/>
                <a:cs typeface="Times New Roman"/>
              </a:rPr>
              <a:t> </a:t>
            </a:r>
            <a:r>
              <a:rPr sz="1400" dirty="0">
                <a:solidFill>
                  <a:srgbClr val="FFFFFF"/>
                </a:solidFill>
                <a:latin typeface="Times New Roman"/>
                <a:cs typeface="Times New Roman"/>
              </a:rPr>
              <a:t>A</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90" dirty="0">
                <a:solidFill>
                  <a:srgbClr val="FFFFFF"/>
                </a:solidFill>
                <a:latin typeface="Times New Roman"/>
                <a:cs typeface="Times New Roman"/>
              </a:rPr>
              <a:t> </a:t>
            </a:r>
            <a:r>
              <a:rPr sz="1400" dirty="0">
                <a:solidFill>
                  <a:srgbClr val="FFFFFF"/>
                </a:solidFill>
                <a:latin typeface="Times New Roman"/>
                <a:cs typeface="Times New Roman"/>
              </a:rPr>
              <a:t>T</a:t>
            </a:r>
            <a:r>
              <a:rPr sz="1400" spc="-5" dirty="0">
                <a:solidFill>
                  <a:srgbClr val="FFFFFF"/>
                </a:solidFill>
                <a:latin typeface="Times New Roman"/>
                <a:cs typeface="Times New Roman"/>
              </a:rPr>
              <a:t> </a:t>
            </a:r>
            <a:r>
              <a:rPr sz="1400" dirty="0">
                <a:solidFill>
                  <a:srgbClr val="FFFFFF"/>
                </a:solidFill>
                <a:latin typeface="Times New Roman"/>
                <a:cs typeface="Times New Roman"/>
              </a:rPr>
              <a:t>M</a:t>
            </a:r>
            <a:r>
              <a:rPr sz="1400" spc="-30"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dirty="0">
                <a:solidFill>
                  <a:srgbClr val="FFFFFF"/>
                </a:solidFill>
                <a:latin typeface="Times New Roman"/>
                <a:cs typeface="Times New Roman"/>
              </a:rPr>
              <a:t>N</a:t>
            </a:r>
            <a:r>
              <a:rPr sz="1400" spc="-15" dirty="0">
                <a:solidFill>
                  <a:srgbClr val="FFFFFF"/>
                </a:solidFill>
                <a:latin typeface="Times New Roman"/>
                <a:cs typeface="Times New Roman"/>
              </a:rPr>
              <a:t> </a:t>
            </a:r>
            <a:r>
              <a:rPr sz="1400" spc="-50" dirty="0">
                <a:solidFill>
                  <a:srgbClr val="FFFFFF"/>
                </a:solidFill>
                <a:latin typeface="Times New Roman"/>
                <a:cs typeface="Times New Roman"/>
              </a:rPr>
              <a:t>T</a:t>
            </a:r>
            <a:r>
              <a:rPr sz="1400" dirty="0">
                <a:solidFill>
                  <a:srgbClr val="FFFFFF"/>
                </a:solidFill>
                <a:latin typeface="Times New Roman"/>
                <a:cs typeface="Times New Roman"/>
              </a:rPr>
              <a:t>	O</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F</a:t>
            </a:r>
            <a:r>
              <a:rPr sz="1400" dirty="0">
                <a:solidFill>
                  <a:srgbClr val="FFFFFF"/>
                </a:solidFill>
                <a:latin typeface="Times New Roman"/>
                <a:cs typeface="Times New Roman"/>
              </a:rPr>
              <a:t>	C</a:t>
            </a:r>
            <a:r>
              <a:rPr sz="1400" spc="-20" dirty="0">
                <a:solidFill>
                  <a:srgbClr val="FFFFFF"/>
                </a:solidFill>
                <a:latin typeface="Times New Roman"/>
                <a:cs typeface="Times New Roman"/>
              </a:rPr>
              <a:t> </a:t>
            </a:r>
            <a:r>
              <a:rPr sz="1400" dirty="0">
                <a:solidFill>
                  <a:srgbClr val="FFFFFF"/>
                </a:solidFill>
                <a:latin typeface="Times New Roman"/>
                <a:cs typeface="Times New Roman"/>
              </a:rPr>
              <a:t>O</a:t>
            </a:r>
            <a:r>
              <a:rPr sz="1400" spc="-15" dirty="0">
                <a:solidFill>
                  <a:srgbClr val="FFFFFF"/>
                </a:solidFill>
                <a:latin typeface="Times New Roman"/>
                <a:cs typeface="Times New Roman"/>
              </a:rPr>
              <a:t> </a:t>
            </a:r>
            <a:r>
              <a:rPr sz="1400" dirty="0">
                <a:solidFill>
                  <a:srgbClr val="FFFFFF"/>
                </a:solidFill>
                <a:latin typeface="Times New Roman"/>
                <a:cs typeface="Times New Roman"/>
              </a:rPr>
              <a:t>M</a:t>
            </a:r>
            <a:r>
              <a:rPr sz="1400" spc="-35" dirty="0">
                <a:solidFill>
                  <a:srgbClr val="FFFFFF"/>
                </a:solidFill>
                <a:latin typeface="Times New Roman"/>
                <a:cs typeface="Times New Roman"/>
              </a:rPr>
              <a:t> </a:t>
            </a:r>
            <a:r>
              <a:rPr sz="1400" dirty="0">
                <a:solidFill>
                  <a:srgbClr val="FFFFFF"/>
                </a:solidFill>
                <a:latin typeface="Times New Roman"/>
                <a:cs typeface="Times New Roman"/>
              </a:rPr>
              <a:t>P</a:t>
            </a:r>
            <a:r>
              <a:rPr sz="1400" spc="-5" dirty="0">
                <a:solidFill>
                  <a:srgbClr val="FFFFFF"/>
                </a:solidFill>
                <a:latin typeface="Times New Roman"/>
                <a:cs typeface="Times New Roman"/>
              </a:rPr>
              <a:t> </a:t>
            </a:r>
            <a:r>
              <a:rPr sz="1400" dirty="0">
                <a:solidFill>
                  <a:srgbClr val="FFFFFF"/>
                </a:solidFill>
                <a:latin typeface="Times New Roman"/>
                <a:cs typeface="Times New Roman"/>
              </a:rPr>
              <a:t>U</a:t>
            </a:r>
            <a:r>
              <a:rPr sz="1400" spc="-15" dirty="0">
                <a:solidFill>
                  <a:srgbClr val="FFFFFF"/>
                </a:solidFill>
                <a:latin typeface="Times New Roman"/>
                <a:cs typeface="Times New Roman"/>
              </a:rPr>
              <a:t> </a:t>
            </a:r>
            <a:r>
              <a:rPr sz="1400" dirty="0">
                <a:solidFill>
                  <a:srgbClr val="FFFFFF"/>
                </a:solidFill>
                <a:latin typeface="Times New Roman"/>
                <a:cs typeface="Times New Roman"/>
              </a:rPr>
              <a:t>T</a:t>
            </a:r>
            <a:r>
              <a:rPr sz="1400" spc="-85" dirty="0">
                <a:solidFill>
                  <a:srgbClr val="FFFFFF"/>
                </a:solidFill>
                <a:latin typeface="Times New Roman"/>
                <a:cs typeface="Times New Roman"/>
              </a:rPr>
              <a:t> </a:t>
            </a:r>
            <a:r>
              <a:rPr sz="1400" dirty="0">
                <a:solidFill>
                  <a:srgbClr val="FFFFFF"/>
                </a:solidFill>
                <a:latin typeface="Times New Roman"/>
                <a:cs typeface="Times New Roman"/>
              </a:rPr>
              <a:t>E</a:t>
            </a:r>
            <a:r>
              <a:rPr sz="1400" spc="-5" dirty="0">
                <a:solidFill>
                  <a:srgbClr val="FFFFFF"/>
                </a:solidFill>
                <a:latin typeface="Times New Roman"/>
                <a:cs typeface="Times New Roman"/>
              </a:rPr>
              <a:t> </a:t>
            </a:r>
            <a:r>
              <a:rPr sz="1400" spc="-60" dirty="0">
                <a:solidFill>
                  <a:srgbClr val="FFFFFF"/>
                </a:solidFill>
                <a:latin typeface="Times New Roman"/>
                <a:cs typeface="Times New Roman"/>
              </a:rPr>
              <a:t>R</a:t>
            </a:r>
            <a:r>
              <a:rPr sz="1400" dirty="0">
                <a:solidFill>
                  <a:srgbClr val="FFFFFF"/>
                </a:solidFill>
                <a:latin typeface="Times New Roman"/>
                <a:cs typeface="Times New Roman"/>
              </a:rPr>
              <a:t>	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E</a:t>
            </a:r>
            <a:r>
              <a:rPr sz="1400" spc="125" dirty="0">
                <a:solidFill>
                  <a:srgbClr val="FFFFFF"/>
                </a:solidFill>
                <a:latin typeface="Times New Roman"/>
                <a:cs typeface="Times New Roman"/>
              </a:rPr>
              <a:t>  </a:t>
            </a:r>
            <a:r>
              <a:rPr sz="1400" dirty="0">
                <a:solidFill>
                  <a:srgbClr val="FFFFFF"/>
                </a:solidFill>
                <a:latin typeface="Times New Roman"/>
                <a:cs typeface="Times New Roman"/>
              </a:rPr>
              <a:t>A</a:t>
            </a:r>
            <a:r>
              <a:rPr sz="1400" spc="-100" dirty="0">
                <a:solidFill>
                  <a:srgbClr val="FFFFFF"/>
                </a:solidFill>
                <a:latin typeface="Times New Roman"/>
                <a:cs typeface="Times New Roman"/>
              </a:rPr>
              <a:t> </a:t>
            </a:r>
            <a:r>
              <a:rPr sz="1400" dirty="0">
                <a:solidFill>
                  <a:srgbClr val="FFFFFF"/>
                </a:solidFill>
                <a:latin typeface="Times New Roman"/>
                <a:cs typeface="Times New Roman"/>
              </a:rPr>
              <a:t>N</a:t>
            </a:r>
            <a:r>
              <a:rPr sz="1400" spc="55" dirty="0">
                <a:solidFill>
                  <a:srgbClr val="FFFFFF"/>
                </a:solidFill>
                <a:latin typeface="Times New Roman"/>
                <a:cs typeface="Times New Roman"/>
              </a:rPr>
              <a:t> </a:t>
            </a:r>
            <a:r>
              <a:rPr sz="1400" dirty="0">
                <a:solidFill>
                  <a:srgbClr val="FFFFFF"/>
                </a:solidFill>
                <a:latin typeface="Times New Roman"/>
                <a:cs typeface="Times New Roman"/>
              </a:rPr>
              <a:t>D</a:t>
            </a:r>
            <a:r>
              <a:rPr sz="1400" spc="120" dirty="0">
                <a:solidFill>
                  <a:srgbClr val="FFFFFF"/>
                </a:solidFill>
                <a:latin typeface="Times New Roman"/>
                <a:cs typeface="Times New Roman"/>
              </a:rPr>
              <a:t>  </a:t>
            </a:r>
            <a:r>
              <a:rPr sz="1400" spc="-10" dirty="0">
                <a:solidFill>
                  <a:srgbClr val="FFFFFF"/>
                </a:solidFill>
                <a:latin typeface="Times New Roman"/>
                <a:cs typeface="Times New Roman"/>
              </a:rPr>
              <a:t>APPLICATIONS</a:t>
            </a:r>
            <a:endParaRPr sz="1400">
              <a:latin typeface="Times New Roman"/>
              <a:cs typeface="Times New Roman"/>
            </a:endParaRPr>
          </a:p>
        </p:txBody>
      </p:sp>
      <p:pic>
        <p:nvPicPr>
          <p:cNvPr id="5" name="object 5"/>
          <p:cNvPicPr/>
          <p:nvPr/>
        </p:nvPicPr>
        <p:blipFill>
          <a:blip r:embed="rId3" cstate="print"/>
          <a:stretch>
            <a:fillRect/>
          </a:stretch>
        </p:blipFill>
        <p:spPr>
          <a:xfrm>
            <a:off x="0" y="1409699"/>
            <a:ext cx="838199" cy="5448298"/>
          </a:xfrm>
          <a:prstGeom prst="rect">
            <a:avLst/>
          </a:prstGeom>
        </p:spPr>
      </p:pic>
      <p:sp>
        <p:nvSpPr>
          <p:cNvPr id="6" name="object 6"/>
          <p:cNvSpPr txBox="1"/>
          <p:nvPr/>
        </p:nvSpPr>
        <p:spPr>
          <a:xfrm>
            <a:off x="1440180" y="5161963"/>
            <a:ext cx="2220595" cy="879728"/>
          </a:xfrm>
          <a:prstGeom prst="rect">
            <a:avLst/>
          </a:prstGeom>
        </p:spPr>
        <p:txBody>
          <a:bodyPr vert="horz" wrap="square" lIns="0" tIns="63500" rIns="0" bIns="0" rtlCol="0">
            <a:spAutoFit/>
          </a:bodyPr>
          <a:lstStyle/>
          <a:p>
            <a:pPr marL="919480" algn="l">
              <a:lnSpc>
                <a:spcPct val="100000"/>
              </a:lnSpc>
              <a:spcBef>
                <a:spcPts val="500"/>
              </a:spcBef>
            </a:pPr>
            <a:r>
              <a:rPr sz="1800" b="1" dirty="0">
                <a:latin typeface="Times New Roman"/>
                <a:cs typeface="Times New Roman"/>
              </a:rPr>
              <a:t>Presented</a:t>
            </a:r>
            <a:r>
              <a:rPr sz="1800" b="1" spc="-65" dirty="0">
                <a:latin typeface="Times New Roman"/>
                <a:cs typeface="Times New Roman"/>
              </a:rPr>
              <a:t> </a:t>
            </a:r>
            <a:r>
              <a:rPr sz="1800" b="1" spc="-25" dirty="0">
                <a:latin typeface="Times New Roman"/>
                <a:cs typeface="Times New Roman"/>
              </a:rPr>
              <a:t>By</a:t>
            </a:r>
            <a:endParaRPr sz="1800" dirty="0">
              <a:latin typeface="Times New Roman"/>
              <a:cs typeface="Times New Roman"/>
            </a:endParaRPr>
          </a:p>
          <a:p>
            <a:pPr marL="23495" marR="5080" indent="-11430">
              <a:lnSpc>
                <a:spcPts val="2030"/>
              </a:lnSpc>
              <a:spcBef>
                <a:spcPts val="95"/>
              </a:spcBef>
            </a:pPr>
            <a:r>
              <a:rPr lang="en-US" sz="1400" b="1" dirty="0" smtClean="0">
                <a:latin typeface="Times New Roman"/>
                <a:cs typeface="Times New Roman"/>
              </a:rPr>
              <a:t>RISHI KUMAR SAINI</a:t>
            </a:r>
          </a:p>
          <a:p>
            <a:pPr marL="23495" marR="5080" indent="-11430">
              <a:lnSpc>
                <a:spcPts val="2030"/>
              </a:lnSpc>
              <a:spcBef>
                <a:spcPts val="95"/>
              </a:spcBef>
            </a:pPr>
            <a:r>
              <a:rPr lang="en-US" sz="1400" b="1" dirty="0" smtClean="0">
                <a:latin typeface="Times New Roman"/>
                <a:cs typeface="Times New Roman"/>
              </a:rPr>
              <a:t>RISHAB SHUKLA</a:t>
            </a:r>
            <a:endParaRPr sz="1400" dirty="0">
              <a:latin typeface="Times New Roman"/>
              <a:cs typeface="Times New Roman"/>
            </a:endParaRPr>
          </a:p>
        </p:txBody>
      </p:sp>
      <p:sp>
        <p:nvSpPr>
          <p:cNvPr id="7" name="object 7"/>
          <p:cNvSpPr txBox="1"/>
          <p:nvPr/>
        </p:nvSpPr>
        <p:spPr>
          <a:xfrm>
            <a:off x="6356984" y="5153405"/>
            <a:ext cx="2104390" cy="701474"/>
          </a:xfrm>
          <a:prstGeom prst="rect">
            <a:avLst/>
          </a:prstGeom>
        </p:spPr>
        <p:txBody>
          <a:bodyPr vert="horz" wrap="square" lIns="0" tIns="12700" rIns="0" bIns="0" rtlCol="0">
            <a:spAutoFit/>
          </a:bodyPr>
          <a:lstStyle/>
          <a:p>
            <a:pPr marL="478155" marR="5080" indent="-466090">
              <a:lnSpc>
                <a:spcPct val="121600"/>
              </a:lnSpc>
              <a:spcBef>
                <a:spcPts val="100"/>
              </a:spcBef>
            </a:pPr>
            <a:r>
              <a:rPr sz="1800" b="1" dirty="0">
                <a:latin typeface="Times New Roman"/>
                <a:cs typeface="Times New Roman"/>
              </a:rPr>
              <a:t>Under</a:t>
            </a:r>
            <a:r>
              <a:rPr sz="1800" b="1" spc="-70" dirty="0">
                <a:latin typeface="Times New Roman"/>
                <a:cs typeface="Times New Roman"/>
              </a:rPr>
              <a:t> </a:t>
            </a:r>
            <a:r>
              <a:rPr sz="1800" b="1" dirty="0">
                <a:latin typeface="Times New Roman"/>
                <a:cs typeface="Times New Roman"/>
              </a:rPr>
              <a:t>Supervision</a:t>
            </a:r>
            <a:r>
              <a:rPr sz="1800" b="1" spc="-45" dirty="0">
                <a:latin typeface="Times New Roman"/>
                <a:cs typeface="Times New Roman"/>
              </a:rPr>
              <a:t> </a:t>
            </a:r>
            <a:r>
              <a:rPr sz="1800" b="1" spc="-25" dirty="0">
                <a:latin typeface="Times New Roman"/>
                <a:cs typeface="Times New Roman"/>
              </a:rPr>
              <a:t>of </a:t>
            </a:r>
            <a:endParaRPr lang="en-US" b="1" dirty="0">
              <a:latin typeface="Times New Roman"/>
              <a:cs typeface="Times New Roman"/>
            </a:endParaRPr>
          </a:p>
          <a:p>
            <a:pPr marL="478155" marR="5080" indent="-466090">
              <a:lnSpc>
                <a:spcPct val="121600"/>
              </a:lnSpc>
              <a:spcBef>
                <a:spcPts val="100"/>
              </a:spcBef>
            </a:pPr>
            <a:r>
              <a:rPr lang="en-US" sz="1800" b="1" dirty="0" smtClean="0">
                <a:latin typeface="Times New Roman"/>
                <a:cs typeface="Times New Roman"/>
              </a:rPr>
              <a:t>Mr. Arshad Ali</a:t>
            </a:r>
            <a:endParaRPr sz="18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
            <a:ext cx="9143999" cy="1409700"/>
          </a:xfrm>
          <a:prstGeom prst="rect">
            <a:avLst/>
          </a:prstGeom>
        </p:spPr>
      </p:pic>
      <p:sp>
        <p:nvSpPr>
          <p:cNvPr id="4" name="object 4"/>
          <p:cNvSpPr txBox="1">
            <a:spLocks noGrp="1"/>
          </p:cNvSpPr>
          <p:nvPr>
            <p:ph type="ctrTitle"/>
          </p:nvPr>
        </p:nvSpPr>
        <p:spPr>
          <a:prstGeom prst="rect">
            <a:avLst/>
          </a:prstGeom>
        </p:spPr>
        <p:txBody>
          <a:bodyPr vert="horz" wrap="square" lIns="0" tIns="15875" rIns="0" bIns="0" rtlCol="0">
            <a:spAutoFit/>
          </a:bodyPr>
          <a:lstStyle/>
          <a:p>
            <a:pPr algn="ctr">
              <a:lnSpc>
                <a:spcPts val="1664"/>
              </a:lnSpc>
              <a:spcBef>
                <a:spcPts val="125"/>
              </a:spcBef>
            </a:pPr>
            <a:r>
              <a:rPr sz="1400" dirty="0">
                <a:solidFill>
                  <a:srgbClr val="FFFFFF"/>
                </a:solidFill>
                <a:latin typeface="Times New Roman"/>
                <a:cs typeface="Times New Roman"/>
              </a:rPr>
              <a:t>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5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295" dirty="0">
                <a:solidFill>
                  <a:srgbClr val="FFFFFF"/>
                </a:solidFill>
                <a:latin typeface="Times New Roman"/>
                <a:cs typeface="Times New Roman"/>
              </a:rPr>
              <a:t> </a:t>
            </a:r>
            <a:r>
              <a:rPr sz="1400" dirty="0">
                <a:solidFill>
                  <a:srgbClr val="FFFFFF"/>
                </a:solidFill>
                <a:latin typeface="Times New Roman"/>
                <a:cs typeface="Times New Roman"/>
              </a:rPr>
              <a:t>O</a:t>
            </a:r>
            <a:r>
              <a:rPr sz="1400" spc="-20" dirty="0">
                <a:solidFill>
                  <a:srgbClr val="FFFFFF"/>
                </a:solidFill>
                <a:latin typeface="Times New Roman"/>
                <a:cs typeface="Times New Roman"/>
              </a:rPr>
              <a:t> </a:t>
            </a:r>
            <a:r>
              <a:rPr sz="1400" dirty="0">
                <a:solidFill>
                  <a:srgbClr val="FFFFFF"/>
                </a:solidFill>
                <a:latin typeface="Times New Roman"/>
                <a:cs typeface="Times New Roman"/>
              </a:rPr>
              <a:t>F</a:t>
            </a:r>
            <a:r>
              <a:rPr sz="1400" spc="29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55" dirty="0">
                <a:solidFill>
                  <a:srgbClr val="FFFFFF"/>
                </a:solidFill>
                <a:latin typeface="Times New Roman"/>
                <a:cs typeface="Times New Roman"/>
              </a:rPr>
              <a:t> </a:t>
            </a:r>
            <a:r>
              <a:rPr sz="1400" dirty="0">
                <a:solidFill>
                  <a:srgbClr val="FFFFFF"/>
                </a:solidFill>
                <a:latin typeface="Times New Roman"/>
                <a:cs typeface="Times New Roman"/>
              </a:rPr>
              <a:t>G</a:t>
            </a:r>
            <a:r>
              <a:rPr sz="1400" spc="-25"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15" dirty="0">
                <a:solidFill>
                  <a:srgbClr val="FFFFFF"/>
                </a:solidFill>
                <a:latin typeface="Times New Roman"/>
                <a:cs typeface="Times New Roman"/>
              </a:rPr>
              <a:t> </a:t>
            </a:r>
            <a:r>
              <a:rPr sz="1400" dirty="0">
                <a:solidFill>
                  <a:srgbClr val="FFFFFF"/>
                </a:solidFill>
                <a:latin typeface="Times New Roman"/>
                <a:cs typeface="Times New Roman"/>
              </a:rPr>
              <a:t>I</a:t>
            </a:r>
            <a:r>
              <a:rPr sz="1400" spc="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365" dirty="0">
                <a:solidFill>
                  <a:srgbClr val="FFFFFF"/>
                </a:solidFill>
                <a:latin typeface="Times New Roman"/>
                <a:cs typeface="Times New Roman"/>
              </a:rPr>
              <a:t> </a:t>
            </a:r>
            <a:r>
              <a:rPr sz="1400" dirty="0">
                <a:solidFill>
                  <a:srgbClr val="FFFFFF"/>
                </a:solidFill>
                <a:latin typeface="Times New Roman"/>
                <a:cs typeface="Times New Roman"/>
              </a:rPr>
              <a:t>&amp;</a:t>
            </a:r>
            <a:r>
              <a:rPr sz="1400" spc="-30" dirty="0">
                <a:solidFill>
                  <a:srgbClr val="FFFFFF"/>
                </a:solidFill>
                <a:latin typeface="Times New Roman"/>
                <a:cs typeface="Times New Roman"/>
              </a:rPr>
              <a:t> </a:t>
            </a:r>
            <a:r>
              <a:rPr sz="1400" dirty="0">
                <a:solidFill>
                  <a:srgbClr val="FFFFFF"/>
                </a:solidFill>
                <a:latin typeface="Times New Roman"/>
                <a:cs typeface="Times New Roman"/>
              </a:rPr>
              <a:t>T</a:t>
            </a:r>
            <a:r>
              <a:rPr sz="1400" spc="-9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5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90"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Y</a:t>
            </a:r>
            <a:endParaRPr sz="1400">
              <a:latin typeface="Times New Roman"/>
              <a:cs typeface="Times New Roman"/>
            </a:endParaRPr>
          </a:p>
          <a:p>
            <a:pPr algn="ctr">
              <a:lnSpc>
                <a:spcPts val="1664"/>
              </a:lnSpc>
              <a:tabLst>
                <a:tab pos="1687195" algn="l"/>
                <a:tab pos="2096770" algn="l"/>
                <a:tab pos="3498215" algn="l"/>
              </a:tabLst>
            </a:pPr>
            <a:r>
              <a:rPr sz="1400" dirty="0">
                <a:solidFill>
                  <a:srgbClr val="FFFFFF"/>
                </a:solidFill>
                <a:latin typeface="Times New Roman"/>
                <a:cs typeface="Times New Roman"/>
              </a:rPr>
              <a:t>D</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dirty="0">
                <a:solidFill>
                  <a:srgbClr val="FFFFFF"/>
                </a:solidFill>
                <a:latin typeface="Times New Roman"/>
                <a:cs typeface="Times New Roman"/>
              </a:rPr>
              <a:t>P</a:t>
            </a:r>
            <a:r>
              <a:rPr sz="1400" spc="-160" dirty="0">
                <a:solidFill>
                  <a:srgbClr val="FFFFFF"/>
                </a:solidFill>
                <a:latin typeface="Times New Roman"/>
                <a:cs typeface="Times New Roman"/>
              </a:rPr>
              <a:t> </a:t>
            </a:r>
            <a:r>
              <a:rPr sz="1400" dirty="0">
                <a:solidFill>
                  <a:srgbClr val="FFFFFF"/>
                </a:solidFill>
                <a:latin typeface="Times New Roman"/>
                <a:cs typeface="Times New Roman"/>
              </a:rPr>
              <a:t>A</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95" dirty="0">
                <a:solidFill>
                  <a:srgbClr val="FFFFFF"/>
                </a:solidFill>
                <a:latin typeface="Times New Roman"/>
                <a:cs typeface="Times New Roman"/>
              </a:rPr>
              <a:t> </a:t>
            </a:r>
            <a:r>
              <a:rPr sz="1400" dirty="0">
                <a:solidFill>
                  <a:srgbClr val="FFFFFF"/>
                </a:solidFill>
                <a:latin typeface="Times New Roman"/>
                <a:cs typeface="Times New Roman"/>
              </a:rPr>
              <a:t>T</a:t>
            </a:r>
            <a:r>
              <a:rPr sz="1400" spc="-10" dirty="0">
                <a:solidFill>
                  <a:srgbClr val="FFFFFF"/>
                </a:solidFill>
                <a:latin typeface="Times New Roman"/>
                <a:cs typeface="Times New Roman"/>
              </a:rPr>
              <a:t> </a:t>
            </a:r>
            <a:r>
              <a:rPr sz="1400" dirty="0">
                <a:solidFill>
                  <a:srgbClr val="FFFFFF"/>
                </a:solidFill>
                <a:latin typeface="Times New Roman"/>
                <a:cs typeface="Times New Roman"/>
              </a:rPr>
              <a:t>M</a:t>
            </a:r>
            <a:r>
              <a:rPr sz="1400" spc="-3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T</a:t>
            </a:r>
            <a:r>
              <a:rPr sz="1400" dirty="0">
                <a:solidFill>
                  <a:srgbClr val="FFFFFF"/>
                </a:solidFill>
                <a:latin typeface="Times New Roman"/>
                <a:cs typeface="Times New Roman"/>
              </a:rPr>
              <a:t>	O</a:t>
            </a:r>
            <a:r>
              <a:rPr sz="1400" spc="-25" dirty="0">
                <a:solidFill>
                  <a:srgbClr val="FFFFFF"/>
                </a:solidFill>
                <a:latin typeface="Times New Roman"/>
                <a:cs typeface="Times New Roman"/>
              </a:rPr>
              <a:t> </a:t>
            </a:r>
            <a:r>
              <a:rPr sz="1400" spc="-50" dirty="0">
                <a:solidFill>
                  <a:srgbClr val="FFFFFF"/>
                </a:solidFill>
                <a:latin typeface="Times New Roman"/>
                <a:cs typeface="Times New Roman"/>
              </a:rPr>
              <a:t>F</a:t>
            </a:r>
            <a:r>
              <a:rPr sz="1400" dirty="0">
                <a:solidFill>
                  <a:srgbClr val="FFFFFF"/>
                </a:solidFill>
                <a:latin typeface="Times New Roman"/>
                <a:cs typeface="Times New Roman"/>
              </a:rPr>
              <a:t>	C</a:t>
            </a:r>
            <a:r>
              <a:rPr sz="1400" spc="-20" dirty="0">
                <a:solidFill>
                  <a:srgbClr val="FFFFFF"/>
                </a:solidFill>
                <a:latin typeface="Times New Roman"/>
                <a:cs typeface="Times New Roman"/>
              </a:rPr>
              <a:t> </a:t>
            </a:r>
            <a:r>
              <a:rPr sz="1400" dirty="0">
                <a:solidFill>
                  <a:srgbClr val="FFFFFF"/>
                </a:solidFill>
                <a:latin typeface="Times New Roman"/>
                <a:cs typeface="Times New Roman"/>
              </a:rPr>
              <a:t>O</a:t>
            </a:r>
            <a:r>
              <a:rPr sz="1400" spc="-15" dirty="0">
                <a:solidFill>
                  <a:srgbClr val="FFFFFF"/>
                </a:solidFill>
                <a:latin typeface="Times New Roman"/>
                <a:cs typeface="Times New Roman"/>
              </a:rPr>
              <a:t> </a:t>
            </a:r>
            <a:r>
              <a:rPr sz="1400" dirty="0">
                <a:solidFill>
                  <a:srgbClr val="FFFFFF"/>
                </a:solidFill>
                <a:latin typeface="Times New Roman"/>
                <a:cs typeface="Times New Roman"/>
              </a:rPr>
              <a:t>M</a:t>
            </a:r>
            <a:r>
              <a:rPr sz="1400" spc="-35" dirty="0">
                <a:solidFill>
                  <a:srgbClr val="FFFFFF"/>
                </a:solidFill>
                <a:latin typeface="Times New Roman"/>
                <a:cs typeface="Times New Roman"/>
              </a:rPr>
              <a:t> </a:t>
            </a:r>
            <a:r>
              <a:rPr sz="1400" dirty="0">
                <a:solidFill>
                  <a:srgbClr val="FFFFFF"/>
                </a:solidFill>
                <a:latin typeface="Times New Roman"/>
                <a:cs typeface="Times New Roman"/>
              </a:rPr>
              <a:t>P</a:t>
            </a:r>
            <a:r>
              <a:rPr sz="1400" spc="-5" dirty="0">
                <a:solidFill>
                  <a:srgbClr val="FFFFFF"/>
                </a:solidFill>
                <a:latin typeface="Times New Roman"/>
                <a:cs typeface="Times New Roman"/>
              </a:rPr>
              <a:t> </a:t>
            </a:r>
            <a:r>
              <a:rPr sz="1400" dirty="0">
                <a:solidFill>
                  <a:srgbClr val="FFFFFF"/>
                </a:solidFill>
                <a:latin typeface="Times New Roman"/>
                <a:cs typeface="Times New Roman"/>
              </a:rPr>
              <a:t>U</a:t>
            </a:r>
            <a:r>
              <a:rPr sz="1400" spc="-15" dirty="0">
                <a:solidFill>
                  <a:srgbClr val="FFFFFF"/>
                </a:solidFill>
                <a:latin typeface="Times New Roman"/>
                <a:cs typeface="Times New Roman"/>
              </a:rPr>
              <a:t> </a:t>
            </a:r>
            <a:r>
              <a:rPr sz="1400" dirty="0">
                <a:solidFill>
                  <a:srgbClr val="FFFFFF"/>
                </a:solidFill>
                <a:latin typeface="Times New Roman"/>
                <a:cs typeface="Times New Roman"/>
              </a:rPr>
              <a:t>T</a:t>
            </a:r>
            <a:r>
              <a:rPr sz="1400" spc="-85"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spc="-50" dirty="0">
                <a:solidFill>
                  <a:srgbClr val="FFFFFF"/>
                </a:solidFill>
                <a:latin typeface="Times New Roman"/>
                <a:cs typeface="Times New Roman"/>
              </a:rPr>
              <a:t>R</a:t>
            </a:r>
            <a:r>
              <a:rPr sz="1400" dirty="0">
                <a:solidFill>
                  <a:srgbClr val="FFFFFF"/>
                </a:solidFill>
                <a:latin typeface="Times New Roman"/>
                <a:cs typeface="Times New Roman"/>
              </a:rPr>
              <a:t>	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E</a:t>
            </a:r>
            <a:r>
              <a:rPr sz="1400" spc="125" dirty="0">
                <a:solidFill>
                  <a:srgbClr val="FFFFFF"/>
                </a:solidFill>
                <a:latin typeface="Times New Roman"/>
                <a:cs typeface="Times New Roman"/>
              </a:rPr>
              <a:t>  </a:t>
            </a:r>
            <a:r>
              <a:rPr sz="1400" dirty="0">
                <a:solidFill>
                  <a:srgbClr val="FFFFFF"/>
                </a:solidFill>
                <a:latin typeface="Times New Roman"/>
                <a:cs typeface="Times New Roman"/>
              </a:rPr>
              <a:t>A</a:t>
            </a:r>
            <a:r>
              <a:rPr sz="1400" spc="-100" dirty="0">
                <a:solidFill>
                  <a:srgbClr val="FFFFFF"/>
                </a:solidFill>
                <a:latin typeface="Times New Roman"/>
                <a:cs typeface="Times New Roman"/>
              </a:rPr>
              <a:t> </a:t>
            </a:r>
            <a:r>
              <a:rPr sz="1400" dirty="0">
                <a:solidFill>
                  <a:srgbClr val="FFFFFF"/>
                </a:solidFill>
                <a:latin typeface="Times New Roman"/>
                <a:cs typeface="Times New Roman"/>
              </a:rPr>
              <a:t>N</a:t>
            </a:r>
            <a:r>
              <a:rPr sz="1400" spc="50" dirty="0">
                <a:solidFill>
                  <a:srgbClr val="FFFFFF"/>
                </a:solidFill>
                <a:latin typeface="Times New Roman"/>
                <a:cs typeface="Times New Roman"/>
              </a:rPr>
              <a:t> </a:t>
            </a:r>
            <a:r>
              <a:rPr sz="1400" dirty="0">
                <a:solidFill>
                  <a:srgbClr val="FFFFFF"/>
                </a:solidFill>
                <a:latin typeface="Times New Roman"/>
                <a:cs typeface="Times New Roman"/>
              </a:rPr>
              <a:t>D</a:t>
            </a:r>
            <a:r>
              <a:rPr sz="1400" spc="120" dirty="0">
                <a:solidFill>
                  <a:srgbClr val="FFFFFF"/>
                </a:solidFill>
                <a:latin typeface="Times New Roman"/>
                <a:cs typeface="Times New Roman"/>
              </a:rPr>
              <a:t>  </a:t>
            </a:r>
            <a:r>
              <a:rPr sz="1400" spc="-10" dirty="0">
                <a:solidFill>
                  <a:srgbClr val="FFFFFF"/>
                </a:solidFill>
                <a:latin typeface="Times New Roman"/>
                <a:cs typeface="Times New Roman"/>
              </a:rPr>
              <a:t>APPLICATIONS</a:t>
            </a:r>
            <a:endParaRPr sz="1400">
              <a:latin typeface="Times New Roman"/>
              <a:cs typeface="Times New Roman"/>
            </a:endParaRPr>
          </a:p>
        </p:txBody>
      </p:sp>
      <p:pic>
        <p:nvPicPr>
          <p:cNvPr id="5" name="object 5"/>
          <p:cNvPicPr/>
          <p:nvPr/>
        </p:nvPicPr>
        <p:blipFill>
          <a:blip r:embed="rId3" cstate="print"/>
          <a:stretch>
            <a:fillRect/>
          </a:stretch>
        </p:blipFill>
        <p:spPr>
          <a:xfrm>
            <a:off x="0" y="1409699"/>
            <a:ext cx="838199" cy="5448298"/>
          </a:xfrm>
          <a:prstGeom prst="rect">
            <a:avLst/>
          </a:prstGeom>
        </p:spPr>
      </p:pic>
      <p:sp>
        <p:nvSpPr>
          <p:cNvPr id="7" name="TextBox 6"/>
          <p:cNvSpPr txBox="1"/>
          <p:nvPr/>
        </p:nvSpPr>
        <p:spPr>
          <a:xfrm>
            <a:off x="1143000" y="1409699"/>
            <a:ext cx="7391400" cy="461665"/>
          </a:xfrm>
          <a:prstGeom prst="rect">
            <a:avLst/>
          </a:prstGeom>
          <a:noFill/>
        </p:spPr>
        <p:txBody>
          <a:bodyPr wrap="square" rtlCol="0">
            <a:spAutoFit/>
          </a:bodyPr>
          <a:lstStyle/>
          <a:p>
            <a:pPr algn="ctr"/>
            <a:r>
              <a:rPr lang="en-US" sz="2400" b="1" u="sng" dirty="0" smtClean="0"/>
              <a:t>INTRODUCTION</a:t>
            </a:r>
            <a:endParaRPr lang="en-US" sz="2400" b="1" u="sng" dirty="0"/>
          </a:p>
        </p:txBody>
      </p:sp>
      <p:sp>
        <p:nvSpPr>
          <p:cNvPr id="8" name="TextBox 7"/>
          <p:cNvSpPr txBox="1"/>
          <p:nvPr/>
        </p:nvSpPr>
        <p:spPr>
          <a:xfrm>
            <a:off x="1143000" y="2362200"/>
            <a:ext cx="7620000" cy="4247317"/>
          </a:xfrm>
          <a:prstGeom prst="rect">
            <a:avLst/>
          </a:prstGeom>
          <a:noFill/>
        </p:spPr>
        <p:txBody>
          <a:bodyPr wrap="square" rtlCol="0">
            <a:spAutoFit/>
          </a:bodyPr>
          <a:lstStyle/>
          <a:p>
            <a:r>
              <a:rPr lang="en-US" dirty="0" smtClean="0"/>
              <a:t>Image truth is said to be a project which is generally based on the concepts of key technologies and methods which makes it reach to a perfect accomplishment.</a:t>
            </a:r>
          </a:p>
          <a:p>
            <a:endParaRPr lang="en-US" dirty="0"/>
          </a:p>
          <a:p>
            <a:r>
              <a:rPr lang="en-US" dirty="0" smtClean="0"/>
              <a:t>It generally uses artificial intelligence techniques and deep learning concepts. As it runs with machine learning.</a:t>
            </a:r>
          </a:p>
          <a:p>
            <a:endParaRPr lang="en-US" dirty="0" smtClean="0"/>
          </a:p>
          <a:p>
            <a:r>
              <a:rPr lang="en-US" dirty="0" smtClean="0"/>
              <a:t>According to the given features ‘Image-Truth’ helps to provide the real image of the image if it is edited or having the shifts that says fraud generally people do scams over the social media platforms by giving fake images of the things which got viral and make many kinds of situationary act. </a:t>
            </a:r>
          </a:p>
          <a:p>
            <a:endParaRPr lang="en-US" dirty="0"/>
          </a:p>
          <a:p>
            <a:r>
              <a:rPr lang="en-US" dirty="0" smtClean="0"/>
              <a:t>Our project helps to provide the detection of image and then it also consist the ability to provide the real face of image without a glitch.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
            <a:ext cx="9143999" cy="1409700"/>
          </a:xfrm>
          <a:prstGeom prst="rect">
            <a:avLst/>
          </a:prstGeom>
        </p:spPr>
      </p:pic>
      <p:sp>
        <p:nvSpPr>
          <p:cNvPr id="4" name="object 4"/>
          <p:cNvSpPr txBox="1">
            <a:spLocks noGrp="1"/>
          </p:cNvSpPr>
          <p:nvPr>
            <p:ph type="ctrTitle"/>
          </p:nvPr>
        </p:nvSpPr>
        <p:spPr>
          <a:prstGeom prst="rect">
            <a:avLst/>
          </a:prstGeom>
        </p:spPr>
        <p:txBody>
          <a:bodyPr vert="horz" wrap="square" lIns="0" tIns="15875" rIns="0" bIns="0" rtlCol="0">
            <a:spAutoFit/>
          </a:bodyPr>
          <a:lstStyle/>
          <a:p>
            <a:pPr algn="ctr">
              <a:lnSpc>
                <a:spcPts val="1664"/>
              </a:lnSpc>
              <a:spcBef>
                <a:spcPts val="125"/>
              </a:spcBef>
            </a:pPr>
            <a:r>
              <a:rPr sz="1400" dirty="0">
                <a:solidFill>
                  <a:srgbClr val="FFFFFF"/>
                </a:solidFill>
                <a:latin typeface="Times New Roman"/>
                <a:cs typeface="Times New Roman"/>
              </a:rPr>
              <a:t>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5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295" dirty="0">
                <a:solidFill>
                  <a:srgbClr val="FFFFFF"/>
                </a:solidFill>
                <a:latin typeface="Times New Roman"/>
                <a:cs typeface="Times New Roman"/>
              </a:rPr>
              <a:t> </a:t>
            </a:r>
            <a:r>
              <a:rPr sz="1400" dirty="0">
                <a:solidFill>
                  <a:srgbClr val="FFFFFF"/>
                </a:solidFill>
                <a:latin typeface="Times New Roman"/>
                <a:cs typeface="Times New Roman"/>
              </a:rPr>
              <a:t>O</a:t>
            </a:r>
            <a:r>
              <a:rPr sz="1400" spc="-20" dirty="0">
                <a:solidFill>
                  <a:srgbClr val="FFFFFF"/>
                </a:solidFill>
                <a:latin typeface="Times New Roman"/>
                <a:cs typeface="Times New Roman"/>
              </a:rPr>
              <a:t> </a:t>
            </a:r>
            <a:r>
              <a:rPr sz="1400" dirty="0">
                <a:solidFill>
                  <a:srgbClr val="FFFFFF"/>
                </a:solidFill>
                <a:latin typeface="Times New Roman"/>
                <a:cs typeface="Times New Roman"/>
              </a:rPr>
              <a:t>F</a:t>
            </a:r>
            <a:r>
              <a:rPr sz="1400" spc="29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55" dirty="0">
                <a:solidFill>
                  <a:srgbClr val="FFFFFF"/>
                </a:solidFill>
                <a:latin typeface="Times New Roman"/>
                <a:cs typeface="Times New Roman"/>
              </a:rPr>
              <a:t> </a:t>
            </a:r>
            <a:r>
              <a:rPr sz="1400" dirty="0">
                <a:solidFill>
                  <a:srgbClr val="FFFFFF"/>
                </a:solidFill>
                <a:latin typeface="Times New Roman"/>
                <a:cs typeface="Times New Roman"/>
              </a:rPr>
              <a:t>G</a:t>
            </a:r>
            <a:r>
              <a:rPr sz="1400" spc="-25"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15" dirty="0">
                <a:solidFill>
                  <a:srgbClr val="FFFFFF"/>
                </a:solidFill>
                <a:latin typeface="Times New Roman"/>
                <a:cs typeface="Times New Roman"/>
              </a:rPr>
              <a:t> </a:t>
            </a:r>
            <a:r>
              <a:rPr sz="1400" dirty="0">
                <a:solidFill>
                  <a:srgbClr val="FFFFFF"/>
                </a:solidFill>
                <a:latin typeface="Times New Roman"/>
                <a:cs typeface="Times New Roman"/>
              </a:rPr>
              <a:t>I</a:t>
            </a:r>
            <a:r>
              <a:rPr sz="1400" spc="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365" dirty="0">
                <a:solidFill>
                  <a:srgbClr val="FFFFFF"/>
                </a:solidFill>
                <a:latin typeface="Times New Roman"/>
                <a:cs typeface="Times New Roman"/>
              </a:rPr>
              <a:t> </a:t>
            </a:r>
            <a:r>
              <a:rPr sz="1400" dirty="0">
                <a:solidFill>
                  <a:srgbClr val="FFFFFF"/>
                </a:solidFill>
                <a:latin typeface="Times New Roman"/>
                <a:cs typeface="Times New Roman"/>
              </a:rPr>
              <a:t>&amp;</a:t>
            </a:r>
            <a:r>
              <a:rPr sz="1400" spc="-30" dirty="0">
                <a:solidFill>
                  <a:srgbClr val="FFFFFF"/>
                </a:solidFill>
                <a:latin typeface="Times New Roman"/>
                <a:cs typeface="Times New Roman"/>
              </a:rPr>
              <a:t> </a:t>
            </a:r>
            <a:r>
              <a:rPr sz="1400" dirty="0">
                <a:solidFill>
                  <a:srgbClr val="FFFFFF"/>
                </a:solidFill>
                <a:latin typeface="Times New Roman"/>
                <a:cs typeface="Times New Roman"/>
              </a:rPr>
              <a:t>T</a:t>
            </a:r>
            <a:r>
              <a:rPr sz="1400" spc="-9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5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90"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Y</a:t>
            </a:r>
            <a:endParaRPr sz="1400">
              <a:latin typeface="Times New Roman"/>
              <a:cs typeface="Times New Roman"/>
            </a:endParaRPr>
          </a:p>
          <a:p>
            <a:pPr algn="ctr">
              <a:lnSpc>
                <a:spcPts val="1664"/>
              </a:lnSpc>
              <a:tabLst>
                <a:tab pos="1687195" algn="l"/>
                <a:tab pos="2096770" algn="l"/>
                <a:tab pos="3498215" algn="l"/>
              </a:tabLst>
            </a:pPr>
            <a:r>
              <a:rPr sz="1400" dirty="0">
                <a:solidFill>
                  <a:srgbClr val="FFFFFF"/>
                </a:solidFill>
                <a:latin typeface="Times New Roman"/>
                <a:cs typeface="Times New Roman"/>
              </a:rPr>
              <a:t>D</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dirty="0">
                <a:solidFill>
                  <a:srgbClr val="FFFFFF"/>
                </a:solidFill>
                <a:latin typeface="Times New Roman"/>
                <a:cs typeface="Times New Roman"/>
              </a:rPr>
              <a:t>P</a:t>
            </a:r>
            <a:r>
              <a:rPr sz="1400" spc="-160" dirty="0">
                <a:solidFill>
                  <a:srgbClr val="FFFFFF"/>
                </a:solidFill>
                <a:latin typeface="Times New Roman"/>
                <a:cs typeface="Times New Roman"/>
              </a:rPr>
              <a:t> </a:t>
            </a:r>
            <a:r>
              <a:rPr sz="1400" dirty="0">
                <a:solidFill>
                  <a:srgbClr val="FFFFFF"/>
                </a:solidFill>
                <a:latin typeface="Times New Roman"/>
                <a:cs typeface="Times New Roman"/>
              </a:rPr>
              <a:t>A</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95" dirty="0">
                <a:solidFill>
                  <a:srgbClr val="FFFFFF"/>
                </a:solidFill>
                <a:latin typeface="Times New Roman"/>
                <a:cs typeface="Times New Roman"/>
              </a:rPr>
              <a:t> </a:t>
            </a:r>
            <a:r>
              <a:rPr sz="1400" dirty="0">
                <a:solidFill>
                  <a:srgbClr val="FFFFFF"/>
                </a:solidFill>
                <a:latin typeface="Times New Roman"/>
                <a:cs typeface="Times New Roman"/>
              </a:rPr>
              <a:t>T</a:t>
            </a:r>
            <a:r>
              <a:rPr sz="1400" spc="-10" dirty="0">
                <a:solidFill>
                  <a:srgbClr val="FFFFFF"/>
                </a:solidFill>
                <a:latin typeface="Times New Roman"/>
                <a:cs typeface="Times New Roman"/>
              </a:rPr>
              <a:t> </a:t>
            </a:r>
            <a:r>
              <a:rPr sz="1400" dirty="0">
                <a:solidFill>
                  <a:srgbClr val="FFFFFF"/>
                </a:solidFill>
                <a:latin typeface="Times New Roman"/>
                <a:cs typeface="Times New Roman"/>
              </a:rPr>
              <a:t>M</a:t>
            </a:r>
            <a:r>
              <a:rPr sz="1400" spc="-3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T</a:t>
            </a:r>
            <a:r>
              <a:rPr sz="1400" dirty="0">
                <a:solidFill>
                  <a:srgbClr val="FFFFFF"/>
                </a:solidFill>
                <a:latin typeface="Times New Roman"/>
                <a:cs typeface="Times New Roman"/>
              </a:rPr>
              <a:t>	O</a:t>
            </a:r>
            <a:r>
              <a:rPr sz="1400" spc="-25" dirty="0">
                <a:solidFill>
                  <a:srgbClr val="FFFFFF"/>
                </a:solidFill>
                <a:latin typeface="Times New Roman"/>
                <a:cs typeface="Times New Roman"/>
              </a:rPr>
              <a:t> </a:t>
            </a:r>
            <a:r>
              <a:rPr sz="1400" spc="-50" dirty="0">
                <a:solidFill>
                  <a:srgbClr val="FFFFFF"/>
                </a:solidFill>
                <a:latin typeface="Times New Roman"/>
                <a:cs typeface="Times New Roman"/>
              </a:rPr>
              <a:t>F</a:t>
            </a:r>
            <a:r>
              <a:rPr sz="1400" dirty="0">
                <a:solidFill>
                  <a:srgbClr val="FFFFFF"/>
                </a:solidFill>
                <a:latin typeface="Times New Roman"/>
                <a:cs typeface="Times New Roman"/>
              </a:rPr>
              <a:t>	C</a:t>
            </a:r>
            <a:r>
              <a:rPr sz="1400" spc="-20" dirty="0">
                <a:solidFill>
                  <a:srgbClr val="FFFFFF"/>
                </a:solidFill>
                <a:latin typeface="Times New Roman"/>
                <a:cs typeface="Times New Roman"/>
              </a:rPr>
              <a:t> </a:t>
            </a:r>
            <a:r>
              <a:rPr sz="1400" dirty="0">
                <a:solidFill>
                  <a:srgbClr val="FFFFFF"/>
                </a:solidFill>
                <a:latin typeface="Times New Roman"/>
                <a:cs typeface="Times New Roman"/>
              </a:rPr>
              <a:t>O</a:t>
            </a:r>
            <a:r>
              <a:rPr sz="1400" spc="-15" dirty="0">
                <a:solidFill>
                  <a:srgbClr val="FFFFFF"/>
                </a:solidFill>
                <a:latin typeface="Times New Roman"/>
                <a:cs typeface="Times New Roman"/>
              </a:rPr>
              <a:t> </a:t>
            </a:r>
            <a:r>
              <a:rPr sz="1400" dirty="0">
                <a:solidFill>
                  <a:srgbClr val="FFFFFF"/>
                </a:solidFill>
                <a:latin typeface="Times New Roman"/>
                <a:cs typeface="Times New Roman"/>
              </a:rPr>
              <a:t>M</a:t>
            </a:r>
            <a:r>
              <a:rPr sz="1400" spc="-35" dirty="0">
                <a:solidFill>
                  <a:srgbClr val="FFFFFF"/>
                </a:solidFill>
                <a:latin typeface="Times New Roman"/>
                <a:cs typeface="Times New Roman"/>
              </a:rPr>
              <a:t> </a:t>
            </a:r>
            <a:r>
              <a:rPr sz="1400" dirty="0">
                <a:solidFill>
                  <a:srgbClr val="FFFFFF"/>
                </a:solidFill>
                <a:latin typeface="Times New Roman"/>
                <a:cs typeface="Times New Roman"/>
              </a:rPr>
              <a:t>P</a:t>
            </a:r>
            <a:r>
              <a:rPr sz="1400" spc="-5" dirty="0">
                <a:solidFill>
                  <a:srgbClr val="FFFFFF"/>
                </a:solidFill>
                <a:latin typeface="Times New Roman"/>
                <a:cs typeface="Times New Roman"/>
              </a:rPr>
              <a:t> </a:t>
            </a:r>
            <a:r>
              <a:rPr sz="1400" dirty="0">
                <a:solidFill>
                  <a:srgbClr val="FFFFFF"/>
                </a:solidFill>
                <a:latin typeface="Times New Roman"/>
                <a:cs typeface="Times New Roman"/>
              </a:rPr>
              <a:t>U</a:t>
            </a:r>
            <a:r>
              <a:rPr sz="1400" spc="-15" dirty="0">
                <a:solidFill>
                  <a:srgbClr val="FFFFFF"/>
                </a:solidFill>
                <a:latin typeface="Times New Roman"/>
                <a:cs typeface="Times New Roman"/>
              </a:rPr>
              <a:t> </a:t>
            </a:r>
            <a:r>
              <a:rPr sz="1400" dirty="0">
                <a:solidFill>
                  <a:srgbClr val="FFFFFF"/>
                </a:solidFill>
                <a:latin typeface="Times New Roman"/>
                <a:cs typeface="Times New Roman"/>
              </a:rPr>
              <a:t>T</a:t>
            </a:r>
            <a:r>
              <a:rPr sz="1400" spc="-85"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spc="-50" dirty="0">
                <a:solidFill>
                  <a:srgbClr val="FFFFFF"/>
                </a:solidFill>
                <a:latin typeface="Times New Roman"/>
                <a:cs typeface="Times New Roman"/>
              </a:rPr>
              <a:t>R</a:t>
            </a:r>
            <a:r>
              <a:rPr sz="1400" dirty="0">
                <a:solidFill>
                  <a:srgbClr val="FFFFFF"/>
                </a:solidFill>
                <a:latin typeface="Times New Roman"/>
                <a:cs typeface="Times New Roman"/>
              </a:rPr>
              <a:t>	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E</a:t>
            </a:r>
            <a:r>
              <a:rPr sz="1400" spc="125" dirty="0">
                <a:solidFill>
                  <a:srgbClr val="FFFFFF"/>
                </a:solidFill>
                <a:latin typeface="Times New Roman"/>
                <a:cs typeface="Times New Roman"/>
              </a:rPr>
              <a:t>  </a:t>
            </a:r>
            <a:r>
              <a:rPr sz="1400" dirty="0">
                <a:solidFill>
                  <a:srgbClr val="FFFFFF"/>
                </a:solidFill>
                <a:latin typeface="Times New Roman"/>
                <a:cs typeface="Times New Roman"/>
              </a:rPr>
              <a:t>A</a:t>
            </a:r>
            <a:r>
              <a:rPr sz="1400" spc="-100" dirty="0">
                <a:solidFill>
                  <a:srgbClr val="FFFFFF"/>
                </a:solidFill>
                <a:latin typeface="Times New Roman"/>
                <a:cs typeface="Times New Roman"/>
              </a:rPr>
              <a:t> </a:t>
            </a:r>
            <a:r>
              <a:rPr sz="1400" dirty="0">
                <a:solidFill>
                  <a:srgbClr val="FFFFFF"/>
                </a:solidFill>
                <a:latin typeface="Times New Roman"/>
                <a:cs typeface="Times New Roman"/>
              </a:rPr>
              <a:t>N</a:t>
            </a:r>
            <a:r>
              <a:rPr sz="1400" spc="50" dirty="0">
                <a:solidFill>
                  <a:srgbClr val="FFFFFF"/>
                </a:solidFill>
                <a:latin typeface="Times New Roman"/>
                <a:cs typeface="Times New Roman"/>
              </a:rPr>
              <a:t> </a:t>
            </a:r>
            <a:r>
              <a:rPr sz="1400" dirty="0">
                <a:solidFill>
                  <a:srgbClr val="FFFFFF"/>
                </a:solidFill>
                <a:latin typeface="Times New Roman"/>
                <a:cs typeface="Times New Roman"/>
              </a:rPr>
              <a:t>D</a:t>
            </a:r>
            <a:r>
              <a:rPr sz="1400" spc="120" dirty="0">
                <a:solidFill>
                  <a:srgbClr val="FFFFFF"/>
                </a:solidFill>
                <a:latin typeface="Times New Roman"/>
                <a:cs typeface="Times New Roman"/>
              </a:rPr>
              <a:t>  </a:t>
            </a:r>
            <a:r>
              <a:rPr sz="1400" spc="-10" dirty="0">
                <a:solidFill>
                  <a:srgbClr val="FFFFFF"/>
                </a:solidFill>
                <a:latin typeface="Times New Roman"/>
                <a:cs typeface="Times New Roman"/>
              </a:rPr>
              <a:t>APPLICATIONS</a:t>
            </a:r>
            <a:endParaRPr sz="1400">
              <a:latin typeface="Times New Roman"/>
              <a:cs typeface="Times New Roman"/>
            </a:endParaRPr>
          </a:p>
        </p:txBody>
      </p:sp>
      <p:pic>
        <p:nvPicPr>
          <p:cNvPr id="5" name="object 5"/>
          <p:cNvPicPr/>
          <p:nvPr/>
        </p:nvPicPr>
        <p:blipFill>
          <a:blip r:embed="rId3" cstate="print"/>
          <a:stretch>
            <a:fillRect/>
          </a:stretch>
        </p:blipFill>
        <p:spPr>
          <a:xfrm>
            <a:off x="0" y="1409699"/>
            <a:ext cx="838199" cy="5448298"/>
          </a:xfrm>
          <a:prstGeom prst="rect">
            <a:avLst/>
          </a:prstGeom>
        </p:spPr>
      </p:pic>
      <p:sp>
        <p:nvSpPr>
          <p:cNvPr id="8" name="TextBox 7"/>
          <p:cNvSpPr txBox="1"/>
          <p:nvPr/>
        </p:nvSpPr>
        <p:spPr>
          <a:xfrm>
            <a:off x="1143000" y="2362200"/>
            <a:ext cx="7620000" cy="3139321"/>
          </a:xfrm>
          <a:prstGeom prst="rect">
            <a:avLst/>
          </a:prstGeom>
          <a:noFill/>
        </p:spPr>
        <p:txBody>
          <a:bodyPr wrap="square" rtlCol="0">
            <a:spAutoFit/>
          </a:bodyPr>
          <a:lstStyle/>
          <a:p>
            <a:r>
              <a:rPr lang="en-US" dirty="0" smtClean="0"/>
              <a:t>We got motivated with the social media terms like Instagram,facebook,YouTube etc. </a:t>
            </a:r>
          </a:p>
          <a:p>
            <a:endParaRPr lang="en-US" dirty="0"/>
          </a:p>
          <a:p>
            <a:endParaRPr lang="en-US" dirty="0" smtClean="0"/>
          </a:p>
          <a:p>
            <a:r>
              <a:rPr lang="en-US" dirty="0" smtClean="0"/>
              <a:t>As they represents many things which seems to be unreal or fake even some edits are such effective that makes people believe on it so as per the seen what’s the real face is all about we need a platform that can help to provide reality and let people aware of fake news and scams.</a:t>
            </a:r>
          </a:p>
          <a:p>
            <a:endParaRPr lang="en-US" dirty="0"/>
          </a:p>
          <a:p>
            <a:r>
              <a:rPr lang="en-US" dirty="0" smtClean="0"/>
              <a:t>This mentality lead to us make a featured thing which we have given a name IMAGE-TRUTH.</a:t>
            </a:r>
          </a:p>
        </p:txBody>
      </p:sp>
      <p:sp>
        <p:nvSpPr>
          <p:cNvPr id="2" name="TextBox 1"/>
          <p:cNvSpPr txBox="1"/>
          <p:nvPr/>
        </p:nvSpPr>
        <p:spPr>
          <a:xfrm>
            <a:off x="1333753" y="1295400"/>
            <a:ext cx="6438647" cy="461665"/>
          </a:xfrm>
          <a:prstGeom prst="rect">
            <a:avLst/>
          </a:prstGeom>
          <a:noFill/>
        </p:spPr>
        <p:txBody>
          <a:bodyPr wrap="square" rtlCol="0">
            <a:spAutoFit/>
          </a:bodyPr>
          <a:lstStyle/>
          <a:p>
            <a:pPr algn="ctr"/>
            <a:r>
              <a:rPr lang="en-US" sz="2400" b="1" u="sng" dirty="0" smtClean="0"/>
              <a:t>MOTIVATION</a:t>
            </a:r>
            <a:endParaRPr lang="en-US" sz="2400" b="1" u="sng" dirty="0"/>
          </a:p>
        </p:txBody>
      </p:sp>
    </p:spTree>
    <p:extLst>
      <p:ext uri="{BB962C8B-B14F-4D97-AF65-F5344CB8AC3E}">
        <p14:creationId xmlns:p14="http://schemas.microsoft.com/office/powerpoint/2010/main" val="173981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
            <a:ext cx="9143999" cy="1409700"/>
          </a:xfrm>
          <a:prstGeom prst="rect">
            <a:avLst/>
          </a:prstGeom>
        </p:spPr>
      </p:pic>
      <p:sp>
        <p:nvSpPr>
          <p:cNvPr id="4" name="object 4"/>
          <p:cNvSpPr txBox="1">
            <a:spLocks noGrp="1"/>
          </p:cNvSpPr>
          <p:nvPr>
            <p:ph type="ctrTitle"/>
          </p:nvPr>
        </p:nvSpPr>
        <p:spPr>
          <a:prstGeom prst="rect">
            <a:avLst/>
          </a:prstGeom>
        </p:spPr>
        <p:txBody>
          <a:bodyPr vert="horz" wrap="square" lIns="0" tIns="15875" rIns="0" bIns="0" rtlCol="0">
            <a:spAutoFit/>
          </a:bodyPr>
          <a:lstStyle/>
          <a:p>
            <a:pPr algn="ctr">
              <a:lnSpc>
                <a:spcPts val="1664"/>
              </a:lnSpc>
              <a:spcBef>
                <a:spcPts val="125"/>
              </a:spcBef>
            </a:pPr>
            <a:r>
              <a:rPr sz="1400" dirty="0">
                <a:solidFill>
                  <a:srgbClr val="FFFFFF"/>
                </a:solidFill>
                <a:latin typeface="Times New Roman"/>
                <a:cs typeface="Times New Roman"/>
              </a:rPr>
              <a:t>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5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295" dirty="0">
                <a:solidFill>
                  <a:srgbClr val="FFFFFF"/>
                </a:solidFill>
                <a:latin typeface="Times New Roman"/>
                <a:cs typeface="Times New Roman"/>
              </a:rPr>
              <a:t> </a:t>
            </a:r>
            <a:r>
              <a:rPr sz="1400" dirty="0">
                <a:solidFill>
                  <a:srgbClr val="FFFFFF"/>
                </a:solidFill>
                <a:latin typeface="Times New Roman"/>
                <a:cs typeface="Times New Roman"/>
              </a:rPr>
              <a:t>O</a:t>
            </a:r>
            <a:r>
              <a:rPr sz="1400" spc="-20" dirty="0">
                <a:solidFill>
                  <a:srgbClr val="FFFFFF"/>
                </a:solidFill>
                <a:latin typeface="Times New Roman"/>
                <a:cs typeface="Times New Roman"/>
              </a:rPr>
              <a:t> </a:t>
            </a:r>
            <a:r>
              <a:rPr sz="1400" dirty="0">
                <a:solidFill>
                  <a:srgbClr val="FFFFFF"/>
                </a:solidFill>
                <a:latin typeface="Times New Roman"/>
                <a:cs typeface="Times New Roman"/>
              </a:rPr>
              <a:t>F</a:t>
            </a:r>
            <a:r>
              <a:rPr sz="1400" spc="29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55" dirty="0">
                <a:solidFill>
                  <a:srgbClr val="FFFFFF"/>
                </a:solidFill>
                <a:latin typeface="Times New Roman"/>
                <a:cs typeface="Times New Roman"/>
              </a:rPr>
              <a:t> </a:t>
            </a:r>
            <a:r>
              <a:rPr sz="1400" dirty="0">
                <a:solidFill>
                  <a:srgbClr val="FFFFFF"/>
                </a:solidFill>
                <a:latin typeface="Times New Roman"/>
                <a:cs typeface="Times New Roman"/>
              </a:rPr>
              <a:t>G</a:t>
            </a:r>
            <a:r>
              <a:rPr sz="1400" spc="-25"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15" dirty="0">
                <a:solidFill>
                  <a:srgbClr val="FFFFFF"/>
                </a:solidFill>
                <a:latin typeface="Times New Roman"/>
                <a:cs typeface="Times New Roman"/>
              </a:rPr>
              <a:t> </a:t>
            </a:r>
            <a:r>
              <a:rPr sz="1400" dirty="0">
                <a:solidFill>
                  <a:srgbClr val="FFFFFF"/>
                </a:solidFill>
                <a:latin typeface="Times New Roman"/>
                <a:cs typeface="Times New Roman"/>
              </a:rPr>
              <a:t>I</a:t>
            </a:r>
            <a:r>
              <a:rPr sz="1400" spc="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365" dirty="0">
                <a:solidFill>
                  <a:srgbClr val="FFFFFF"/>
                </a:solidFill>
                <a:latin typeface="Times New Roman"/>
                <a:cs typeface="Times New Roman"/>
              </a:rPr>
              <a:t> </a:t>
            </a:r>
            <a:r>
              <a:rPr sz="1400" dirty="0">
                <a:solidFill>
                  <a:srgbClr val="FFFFFF"/>
                </a:solidFill>
                <a:latin typeface="Times New Roman"/>
                <a:cs typeface="Times New Roman"/>
              </a:rPr>
              <a:t>&amp;</a:t>
            </a:r>
            <a:r>
              <a:rPr sz="1400" spc="-30" dirty="0">
                <a:solidFill>
                  <a:srgbClr val="FFFFFF"/>
                </a:solidFill>
                <a:latin typeface="Times New Roman"/>
                <a:cs typeface="Times New Roman"/>
              </a:rPr>
              <a:t> </a:t>
            </a:r>
            <a:r>
              <a:rPr sz="1400" dirty="0">
                <a:solidFill>
                  <a:srgbClr val="FFFFFF"/>
                </a:solidFill>
                <a:latin typeface="Times New Roman"/>
                <a:cs typeface="Times New Roman"/>
              </a:rPr>
              <a:t>T</a:t>
            </a:r>
            <a:r>
              <a:rPr sz="1400" spc="-9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5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90"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Y</a:t>
            </a:r>
            <a:endParaRPr sz="1400">
              <a:latin typeface="Times New Roman"/>
              <a:cs typeface="Times New Roman"/>
            </a:endParaRPr>
          </a:p>
          <a:p>
            <a:pPr algn="ctr">
              <a:lnSpc>
                <a:spcPts val="1664"/>
              </a:lnSpc>
              <a:tabLst>
                <a:tab pos="1687195" algn="l"/>
                <a:tab pos="2096770" algn="l"/>
                <a:tab pos="3498215" algn="l"/>
              </a:tabLst>
            </a:pPr>
            <a:r>
              <a:rPr sz="1400" dirty="0">
                <a:solidFill>
                  <a:srgbClr val="FFFFFF"/>
                </a:solidFill>
                <a:latin typeface="Times New Roman"/>
                <a:cs typeface="Times New Roman"/>
              </a:rPr>
              <a:t>D</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dirty="0">
                <a:solidFill>
                  <a:srgbClr val="FFFFFF"/>
                </a:solidFill>
                <a:latin typeface="Times New Roman"/>
                <a:cs typeface="Times New Roman"/>
              </a:rPr>
              <a:t>P</a:t>
            </a:r>
            <a:r>
              <a:rPr sz="1400" spc="-160" dirty="0">
                <a:solidFill>
                  <a:srgbClr val="FFFFFF"/>
                </a:solidFill>
                <a:latin typeface="Times New Roman"/>
                <a:cs typeface="Times New Roman"/>
              </a:rPr>
              <a:t> </a:t>
            </a:r>
            <a:r>
              <a:rPr sz="1400" dirty="0">
                <a:solidFill>
                  <a:srgbClr val="FFFFFF"/>
                </a:solidFill>
                <a:latin typeface="Times New Roman"/>
                <a:cs typeface="Times New Roman"/>
              </a:rPr>
              <a:t>A</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95" dirty="0">
                <a:solidFill>
                  <a:srgbClr val="FFFFFF"/>
                </a:solidFill>
                <a:latin typeface="Times New Roman"/>
                <a:cs typeface="Times New Roman"/>
              </a:rPr>
              <a:t> </a:t>
            </a:r>
            <a:r>
              <a:rPr sz="1400" dirty="0">
                <a:solidFill>
                  <a:srgbClr val="FFFFFF"/>
                </a:solidFill>
                <a:latin typeface="Times New Roman"/>
                <a:cs typeface="Times New Roman"/>
              </a:rPr>
              <a:t>T</a:t>
            </a:r>
            <a:r>
              <a:rPr sz="1400" spc="-10" dirty="0">
                <a:solidFill>
                  <a:srgbClr val="FFFFFF"/>
                </a:solidFill>
                <a:latin typeface="Times New Roman"/>
                <a:cs typeface="Times New Roman"/>
              </a:rPr>
              <a:t> </a:t>
            </a:r>
            <a:r>
              <a:rPr sz="1400" dirty="0">
                <a:solidFill>
                  <a:srgbClr val="FFFFFF"/>
                </a:solidFill>
                <a:latin typeface="Times New Roman"/>
                <a:cs typeface="Times New Roman"/>
              </a:rPr>
              <a:t>M</a:t>
            </a:r>
            <a:r>
              <a:rPr sz="1400" spc="-3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T</a:t>
            </a:r>
            <a:r>
              <a:rPr sz="1400" dirty="0">
                <a:solidFill>
                  <a:srgbClr val="FFFFFF"/>
                </a:solidFill>
                <a:latin typeface="Times New Roman"/>
                <a:cs typeface="Times New Roman"/>
              </a:rPr>
              <a:t>	O</a:t>
            </a:r>
            <a:r>
              <a:rPr sz="1400" spc="-25" dirty="0">
                <a:solidFill>
                  <a:srgbClr val="FFFFFF"/>
                </a:solidFill>
                <a:latin typeface="Times New Roman"/>
                <a:cs typeface="Times New Roman"/>
              </a:rPr>
              <a:t> </a:t>
            </a:r>
            <a:r>
              <a:rPr sz="1400" spc="-50" dirty="0">
                <a:solidFill>
                  <a:srgbClr val="FFFFFF"/>
                </a:solidFill>
                <a:latin typeface="Times New Roman"/>
                <a:cs typeface="Times New Roman"/>
              </a:rPr>
              <a:t>F</a:t>
            </a:r>
            <a:r>
              <a:rPr sz="1400" dirty="0">
                <a:solidFill>
                  <a:srgbClr val="FFFFFF"/>
                </a:solidFill>
                <a:latin typeface="Times New Roman"/>
                <a:cs typeface="Times New Roman"/>
              </a:rPr>
              <a:t>	C</a:t>
            </a:r>
            <a:r>
              <a:rPr sz="1400" spc="-20" dirty="0">
                <a:solidFill>
                  <a:srgbClr val="FFFFFF"/>
                </a:solidFill>
                <a:latin typeface="Times New Roman"/>
                <a:cs typeface="Times New Roman"/>
              </a:rPr>
              <a:t> </a:t>
            </a:r>
            <a:r>
              <a:rPr sz="1400" dirty="0">
                <a:solidFill>
                  <a:srgbClr val="FFFFFF"/>
                </a:solidFill>
                <a:latin typeface="Times New Roman"/>
                <a:cs typeface="Times New Roman"/>
              </a:rPr>
              <a:t>O</a:t>
            </a:r>
            <a:r>
              <a:rPr sz="1400" spc="-15" dirty="0">
                <a:solidFill>
                  <a:srgbClr val="FFFFFF"/>
                </a:solidFill>
                <a:latin typeface="Times New Roman"/>
                <a:cs typeface="Times New Roman"/>
              </a:rPr>
              <a:t> </a:t>
            </a:r>
            <a:r>
              <a:rPr sz="1400" dirty="0">
                <a:solidFill>
                  <a:srgbClr val="FFFFFF"/>
                </a:solidFill>
                <a:latin typeface="Times New Roman"/>
                <a:cs typeface="Times New Roman"/>
              </a:rPr>
              <a:t>M</a:t>
            </a:r>
            <a:r>
              <a:rPr sz="1400" spc="-35" dirty="0">
                <a:solidFill>
                  <a:srgbClr val="FFFFFF"/>
                </a:solidFill>
                <a:latin typeface="Times New Roman"/>
                <a:cs typeface="Times New Roman"/>
              </a:rPr>
              <a:t> </a:t>
            </a:r>
            <a:r>
              <a:rPr sz="1400" dirty="0">
                <a:solidFill>
                  <a:srgbClr val="FFFFFF"/>
                </a:solidFill>
                <a:latin typeface="Times New Roman"/>
                <a:cs typeface="Times New Roman"/>
              </a:rPr>
              <a:t>P</a:t>
            </a:r>
            <a:r>
              <a:rPr sz="1400" spc="-5" dirty="0">
                <a:solidFill>
                  <a:srgbClr val="FFFFFF"/>
                </a:solidFill>
                <a:latin typeface="Times New Roman"/>
                <a:cs typeface="Times New Roman"/>
              </a:rPr>
              <a:t> </a:t>
            </a:r>
            <a:r>
              <a:rPr sz="1400" dirty="0">
                <a:solidFill>
                  <a:srgbClr val="FFFFFF"/>
                </a:solidFill>
                <a:latin typeface="Times New Roman"/>
                <a:cs typeface="Times New Roman"/>
              </a:rPr>
              <a:t>U</a:t>
            </a:r>
            <a:r>
              <a:rPr sz="1400" spc="-15" dirty="0">
                <a:solidFill>
                  <a:srgbClr val="FFFFFF"/>
                </a:solidFill>
                <a:latin typeface="Times New Roman"/>
                <a:cs typeface="Times New Roman"/>
              </a:rPr>
              <a:t> </a:t>
            </a:r>
            <a:r>
              <a:rPr sz="1400" dirty="0">
                <a:solidFill>
                  <a:srgbClr val="FFFFFF"/>
                </a:solidFill>
                <a:latin typeface="Times New Roman"/>
                <a:cs typeface="Times New Roman"/>
              </a:rPr>
              <a:t>T</a:t>
            </a:r>
            <a:r>
              <a:rPr sz="1400" spc="-85"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spc="-50" dirty="0">
                <a:solidFill>
                  <a:srgbClr val="FFFFFF"/>
                </a:solidFill>
                <a:latin typeface="Times New Roman"/>
                <a:cs typeface="Times New Roman"/>
              </a:rPr>
              <a:t>R</a:t>
            </a:r>
            <a:r>
              <a:rPr sz="1400" dirty="0">
                <a:solidFill>
                  <a:srgbClr val="FFFFFF"/>
                </a:solidFill>
                <a:latin typeface="Times New Roman"/>
                <a:cs typeface="Times New Roman"/>
              </a:rPr>
              <a:t>	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E</a:t>
            </a:r>
            <a:r>
              <a:rPr sz="1400" spc="125" dirty="0">
                <a:solidFill>
                  <a:srgbClr val="FFFFFF"/>
                </a:solidFill>
                <a:latin typeface="Times New Roman"/>
                <a:cs typeface="Times New Roman"/>
              </a:rPr>
              <a:t>  </a:t>
            </a:r>
            <a:r>
              <a:rPr sz="1400" dirty="0">
                <a:solidFill>
                  <a:srgbClr val="FFFFFF"/>
                </a:solidFill>
                <a:latin typeface="Times New Roman"/>
                <a:cs typeface="Times New Roman"/>
              </a:rPr>
              <a:t>A</a:t>
            </a:r>
            <a:r>
              <a:rPr sz="1400" spc="-100" dirty="0">
                <a:solidFill>
                  <a:srgbClr val="FFFFFF"/>
                </a:solidFill>
                <a:latin typeface="Times New Roman"/>
                <a:cs typeface="Times New Roman"/>
              </a:rPr>
              <a:t> </a:t>
            </a:r>
            <a:r>
              <a:rPr sz="1400" dirty="0">
                <a:solidFill>
                  <a:srgbClr val="FFFFFF"/>
                </a:solidFill>
                <a:latin typeface="Times New Roman"/>
                <a:cs typeface="Times New Roman"/>
              </a:rPr>
              <a:t>N</a:t>
            </a:r>
            <a:r>
              <a:rPr sz="1400" spc="50" dirty="0">
                <a:solidFill>
                  <a:srgbClr val="FFFFFF"/>
                </a:solidFill>
                <a:latin typeface="Times New Roman"/>
                <a:cs typeface="Times New Roman"/>
              </a:rPr>
              <a:t> </a:t>
            </a:r>
            <a:r>
              <a:rPr sz="1400" dirty="0">
                <a:solidFill>
                  <a:srgbClr val="FFFFFF"/>
                </a:solidFill>
                <a:latin typeface="Times New Roman"/>
                <a:cs typeface="Times New Roman"/>
              </a:rPr>
              <a:t>D</a:t>
            </a:r>
            <a:r>
              <a:rPr sz="1400" spc="120" dirty="0">
                <a:solidFill>
                  <a:srgbClr val="FFFFFF"/>
                </a:solidFill>
                <a:latin typeface="Times New Roman"/>
                <a:cs typeface="Times New Roman"/>
              </a:rPr>
              <a:t>  </a:t>
            </a:r>
            <a:r>
              <a:rPr sz="1400" spc="-10" dirty="0">
                <a:solidFill>
                  <a:srgbClr val="FFFFFF"/>
                </a:solidFill>
                <a:latin typeface="Times New Roman"/>
                <a:cs typeface="Times New Roman"/>
              </a:rPr>
              <a:t>APPLICATIONS</a:t>
            </a:r>
            <a:endParaRPr sz="1400">
              <a:latin typeface="Times New Roman"/>
              <a:cs typeface="Times New Roman"/>
            </a:endParaRPr>
          </a:p>
        </p:txBody>
      </p:sp>
      <p:pic>
        <p:nvPicPr>
          <p:cNvPr id="5" name="object 5"/>
          <p:cNvPicPr/>
          <p:nvPr/>
        </p:nvPicPr>
        <p:blipFill>
          <a:blip r:embed="rId3" cstate="print"/>
          <a:stretch>
            <a:fillRect/>
          </a:stretch>
        </p:blipFill>
        <p:spPr>
          <a:xfrm>
            <a:off x="0" y="1409699"/>
            <a:ext cx="838199" cy="5448298"/>
          </a:xfrm>
          <a:prstGeom prst="rect">
            <a:avLst/>
          </a:prstGeom>
        </p:spPr>
      </p:pic>
      <p:sp>
        <p:nvSpPr>
          <p:cNvPr id="2" name="TextBox 1"/>
          <p:cNvSpPr txBox="1"/>
          <p:nvPr/>
        </p:nvSpPr>
        <p:spPr>
          <a:xfrm>
            <a:off x="1333753" y="1295400"/>
            <a:ext cx="6438647" cy="461665"/>
          </a:xfrm>
          <a:prstGeom prst="rect">
            <a:avLst/>
          </a:prstGeom>
          <a:noFill/>
        </p:spPr>
        <p:txBody>
          <a:bodyPr wrap="square" rtlCol="0">
            <a:spAutoFit/>
          </a:bodyPr>
          <a:lstStyle/>
          <a:p>
            <a:pPr algn="ctr"/>
            <a:r>
              <a:rPr lang="en-US" sz="2400" b="1" u="sng" dirty="0" smtClean="0"/>
              <a:t>OBJECTIVES</a:t>
            </a:r>
          </a:p>
        </p:txBody>
      </p:sp>
      <p:sp>
        <p:nvSpPr>
          <p:cNvPr id="14" name="TextBox 13"/>
          <p:cNvSpPr txBox="1"/>
          <p:nvPr/>
        </p:nvSpPr>
        <p:spPr>
          <a:xfrm>
            <a:off x="1333752" y="1828800"/>
            <a:ext cx="7581647" cy="477053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Here are five key objectives for IMAGE-TRUTH</a:t>
            </a:r>
            <a:r>
              <a:rPr kumimoji="0" lang="en-US" altLang="en-US" sz="1600" b="0" i="0" u="none" strike="noStrike" cap="none" normalizeH="0" dirty="0" smtClean="0">
                <a:ln>
                  <a:noFill/>
                </a:ln>
                <a:solidFill>
                  <a:schemeClr val="tx1"/>
                </a:solidFill>
                <a:effectLst/>
                <a:latin typeface="Arial" panose="020B0604020202020204" pitchFamily="34" charset="0"/>
              </a:rPr>
              <a:t> as follows:-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Develop Robust Detection Algorithms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Create AI-driven models that can accurately differentiate between real and manipulated images by analyzing inconsistencies in textures, lighting, facial distortions, and metadata.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smtClean="0">
                <a:ln>
                  <a:noFill/>
                </a:ln>
                <a:solidFill>
                  <a:schemeClr val="tx1"/>
                </a:solidFill>
                <a:effectLst/>
                <a:latin typeface="Arial" panose="020B0604020202020204" pitchFamily="34" charset="0"/>
              </a:rPr>
              <a:t>Enhance Generalization Across Deepfake Techniques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Train machine learning models to recognize various deepfake generation methods, ensuring adaptability to new and evolving deepfake techniques.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smtClean="0">
                <a:ln>
                  <a:noFill/>
                </a:ln>
                <a:solidFill>
                  <a:schemeClr val="tx1"/>
                </a:solidFill>
                <a:effectLst/>
                <a:latin typeface="Arial" panose="020B0604020202020204" pitchFamily="34" charset="0"/>
              </a:rPr>
              <a:t>Improve Real-Time Detection Capabilities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Optimize detection algorithms to work in real-time, enabling platforms and individuals to quickly identify and flag deepfake images before they spread.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smtClean="0">
                <a:ln>
                  <a:noFill/>
                </a:ln>
                <a:solidFill>
                  <a:schemeClr val="tx1"/>
                </a:solidFill>
                <a:effectLst/>
                <a:latin typeface="Arial" panose="020B0604020202020204" pitchFamily="34" charset="0"/>
              </a:rPr>
              <a:t>Integrate AI-Based Watermarking and Authentication</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Develop AI-driven watermarking and authentication methods to embed and verify the authenticity of images, preventing unauthorized manipulation.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smtClean="0">
                <a:ln>
                  <a:noFill/>
                </a:ln>
                <a:solidFill>
                  <a:schemeClr val="tx1"/>
                </a:solidFill>
                <a:effectLst/>
                <a:latin typeface="Arial" panose="020B0604020202020204" pitchFamily="34" charset="0"/>
              </a:rPr>
              <a:t>Increase Public Awareness and Defense Strategies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Utilize AI to assist in educating users about deepfake threats, improving digital literacy, and providing tools for individuals and organizations to verify image authenticity.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038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
            <a:ext cx="9143999" cy="1409700"/>
          </a:xfrm>
          <a:prstGeom prst="rect">
            <a:avLst/>
          </a:prstGeom>
        </p:spPr>
      </p:pic>
      <p:sp>
        <p:nvSpPr>
          <p:cNvPr id="4" name="object 4"/>
          <p:cNvSpPr txBox="1">
            <a:spLocks noGrp="1"/>
          </p:cNvSpPr>
          <p:nvPr>
            <p:ph type="ctrTitle"/>
          </p:nvPr>
        </p:nvSpPr>
        <p:spPr>
          <a:prstGeom prst="rect">
            <a:avLst/>
          </a:prstGeom>
        </p:spPr>
        <p:txBody>
          <a:bodyPr vert="horz" wrap="square" lIns="0" tIns="15875" rIns="0" bIns="0" rtlCol="0">
            <a:spAutoFit/>
          </a:bodyPr>
          <a:lstStyle/>
          <a:p>
            <a:pPr algn="ctr">
              <a:lnSpc>
                <a:spcPts val="1664"/>
              </a:lnSpc>
              <a:spcBef>
                <a:spcPts val="125"/>
              </a:spcBef>
            </a:pPr>
            <a:r>
              <a:rPr sz="1400" dirty="0">
                <a:solidFill>
                  <a:srgbClr val="FFFFFF"/>
                </a:solidFill>
                <a:latin typeface="Times New Roman"/>
                <a:cs typeface="Times New Roman"/>
              </a:rPr>
              <a:t>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5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295" dirty="0">
                <a:solidFill>
                  <a:srgbClr val="FFFFFF"/>
                </a:solidFill>
                <a:latin typeface="Times New Roman"/>
                <a:cs typeface="Times New Roman"/>
              </a:rPr>
              <a:t> </a:t>
            </a:r>
            <a:r>
              <a:rPr sz="1400" dirty="0">
                <a:solidFill>
                  <a:srgbClr val="FFFFFF"/>
                </a:solidFill>
                <a:latin typeface="Times New Roman"/>
                <a:cs typeface="Times New Roman"/>
              </a:rPr>
              <a:t>O</a:t>
            </a:r>
            <a:r>
              <a:rPr sz="1400" spc="-20" dirty="0">
                <a:solidFill>
                  <a:srgbClr val="FFFFFF"/>
                </a:solidFill>
                <a:latin typeface="Times New Roman"/>
                <a:cs typeface="Times New Roman"/>
              </a:rPr>
              <a:t> </a:t>
            </a:r>
            <a:r>
              <a:rPr sz="1400" dirty="0">
                <a:solidFill>
                  <a:srgbClr val="FFFFFF"/>
                </a:solidFill>
                <a:latin typeface="Times New Roman"/>
                <a:cs typeface="Times New Roman"/>
              </a:rPr>
              <a:t>F</a:t>
            </a:r>
            <a:r>
              <a:rPr sz="1400" spc="29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55" dirty="0">
                <a:solidFill>
                  <a:srgbClr val="FFFFFF"/>
                </a:solidFill>
                <a:latin typeface="Times New Roman"/>
                <a:cs typeface="Times New Roman"/>
              </a:rPr>
              <a:t> </a:t>
            </a:r>
            <a:r>
              <a:rPr sz="1400" dirty="0">
                <a:solidFill>
                  <a:srgbClr val="FFFFFF"/>
                </a:solidFill>
                <a:latin typeface="Times New Roman"/>
                <a:cs typeface="Times New Roman"/>
              </a:rPr>
              <a:t>G</a:t>
            </a:r>
            <a:r>
              <a:rPr sz="1400" spc="-25"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15" dirty="0">
                <a:solidFill>
                  <a:srgbClr val="FFFFFF"/>
                </a:solidFill>
                <a:latin typeface="Times New Roman"/>
                <a:cs typeface="Times New Roman"/>
              </a:rPr>
              <a:t> </a:t>
            </a:r>
            <a:r>
              <a:rPr sz="1400" dirty="0">
                <a:solidFill>
                  <a:srgbClr val="FFFFFF"/>
                </a:solidFill>
                <a:latin typeface="Times New Roman"/>
                <a:cs typeface="Times New Roman"/>
              </a:rPr>
              <a:t>I</a:t>
            </a:r>
            <a:r>
              <a:rPr sz="1400" spc="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365" dirty="0">
                <a:solidFill>
                  <a:srgbClr val="FFFFFF"/>
                </a:solidFill>
                <a:latin typeface="Times New Roman"/>
                <a:cs typeface="Times New Roman"/>
              </a:rPr>
              <a:t> </a:t>
            </a:r>
            <a:r>
              <a:rPr sz="1400" dirty="0">
                <a:solidFill>
                  <a:srgbClr val="FFFFFF"/>
                </a:solidFill>
                <a:latin typeface="Times New Roman"/>
                <a:cs typeface="Times New Roman"/>
              </a:rPr>
              <a:t>&amp;</a:t>
            </a:r>
            <a:r>
              <a:rPr sz="1400" spc="-30" dirty="0">
                <a:solidFill>
                  <a:srgbClr val="FFFFFF"/>
                </a:solidFill>
                <a:latin typeface="Times New Roman"/>
                <a:cs typeface="Times New Roman"/>
              </a:rPr>
              <a:t> </a:t>
            </a:r>
            <a:r>
              <a:rPr sz="1400" dirty="0">
                <a:solidFill>
                  <a:srgbClr val="FFFFFF"/>
                </a:solidFill>
                <a:latin typeface="Times New Roman"/>
                <a:cs typeface="Times New Roman"/>
              </a:rPr>
              <a:t>T</a:t>
            </a:r>
            <a:r>
              <a:rPr sz="1400" spc="-9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5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90"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Y</a:t>
            </a:r>
            <a:endParaRPr sz="1400">
              <a:latin typeface="Times New Roman"/>
              <a:cs typeface="Times New Roman"/>
            </a:endParaRPr>
          </a:p>
          <a:p>
            <a:pPr algn="ctr">
              <a:lnSpc>
                <a:spcPts val="1664"/>
              </a:lnSpc>
              <a:tabLst>
                <a:tab pos="1687195" algn="l"/>
                <a:tab pos="2096770" algn="l"/>
                <a:tab pos="3498215" algn="l"/>
              </a:tabLst>
            </a:pPr>
            <a:r>
              <a:rPr sz="1400" dirty="0">
                <a:solidFill>
                  <a:srgbClr val="FFFFFF"/>
                </a:solidFill>
                <a:latin typeface="Times New Roman"/>
                <a:cs typeface="Times New Roman"/>
              </a:rPr>
              <a:t>D</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dirty="0">
                <a:solidFill>
                  <a:srgbClr val="FFFFFF"/>
                </a:solidFill>
                <a:latin typeface="Times New Roman"/>
                <a:cs typeface="Times New Roman"/>
              </a:rPr>
              <a:t>P</a:t>
            </a:r>
            <a:r>
              <a:rPr sz="1400" spc="-160" dirty="0">
                <a:solidFill>
                  <a:srgbClr val="FFFFFF"/>
                </a:solidFill>
                <a:latin typeface="Times New Roman"/>
                <a:cs typeface="Times New Roman"/>
              </a:rPr>
              <a:t> </a:t>
            </a:r>
            <a:r>
              <a:rPr sz="1400" dirty="0">
                <a:solidFill>
                  <a:srgbClr val="FFFFFF"/>
                </a:solidFill>
                <a:latin typeface="Times New Roman"/>
                <a:cs typeface="Times New Roman"/>
              </a:rPr>
              <a:t>A</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95" dirty="0">
                <a:solidFill>
                  <a:srgbClr val="FFFFFF"/>
                </a:solidFill>
                <a:latin typeface="Times New Roman"/>
                <a:cs typeface="Times New Roman"/>
              </a:rPr>
              <a:t> </a:t>
            </a:r>
            <a:r>
              <a:rPr sz="1400" dirty="0">
                <a:solidFill>
                  <a:srgbClr val="FFFFFF"/>
                </a:solidFill>
                <a:latin typeface="Times New Roman"/>
                <a:cs typeface="Times New Roman"/>
              </a:rPr>
              <a:t>T</a:t>
            </a:r>
            <a:r>
              <a:rPr sz="1400" spc="-10" dirty="0">
                <a:solidFill>
                  <a:srgbClr val="FFFFFF"/>
                </a:solidFill>
                <a:latin typeface="Times New Roman"/>
                <a:cs typeface="Times New Roman"/>
              </a:rPr>
              <a:t> </a:t>
            </a:r>
            <a:r>
              <a:rPr sz="1400" dirty="0">
                <a:solidFill>
                  <a:srgbClr val="FFFFFF"/>
                </a:solidFill>
                <a:latin typeface="Times New Roman"/>
                <a:cs typeface="Times New Roman"/>
              </a:rPr>
              <a:t>M</a:t>
            </a:r>
            <a:r>
              <a:rPr sz="1400" spc="-3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T</a:t>
            </a:r>
            <a:r>
              <a:rPr sz="1400" dirty="0">
                <a:solidFill>
                  <a:srgbClr val="FFFFFF"/>
                </a:solidFill>
                <a:latin typeface="Times New Roman"/>
                <a:cs typeface="Times New Roman"/>
              </a:rPr>
              <a:t>	O</a:t>
            </a:r>
            <a:r>
              <a:rPr sz="1400" spc="-25" dirty="0">
                <a:solidFill>
                  <a:srgbClr val="FFFFFF"/>
                </a:solidFill>
                <a:latin typeface="Times New Roman"/>
                <a:cs typeface="Times New Roman"/>
              </a:rPr>
              <a:t> </a:t>
            </a:r>
            <a:r>
              <a:rPr sz="1400" spc="-50" dirty="0">
                <a:solidFill>
                  <a:srgbClr val="FFFFFF"/>
                </a:solidFill>
                <a:latin typeface="Times New Roman"/>
                <a:cs typeface="Times New Roman"/>
              </a:rPr>
              <a:t>F</a:t>
            </a:r>
            <a:r>
              <a:rPr sz="1400" dirty="0">
                <a:solidFill>
                  <a:srgbClr val="FFFFFF"/>
                </a:solidFill>
                <a:latin typeface="Times New Roman"/>
                <a:cs typeface="Times New Roman"/>
              </a:rPr>
              <a:t>	C</a:t>
            </a:r>
            <a:r>
              <a:rPr sz="1400" spc="-20" dirty="0">
                <a:solidFill>
                  <a:srgbClr val="FFFFFF"/>
                </a:solidFill>
                <a:latin typeface="Times New Roman"/>
                <a:cs typeface="Times New Roman"/>
              </a:rPr>
              <a:t> </a:t>
            </a:r>
            <a:r>
              <a:rPr sz="1400" dirty="0">
                <a:solidFill>
                  <a:srgbClr val="FFFFFF"/>
                </a:solidFill>
                <a:latin typeface="Times New Roman"/>
                <a:cs typeface="Times New Roman"/>
              </a:rPr>
              <a:t>O</a:t>
            </a:r>
            <a:r>
              <a:rPr sz="1400" spc="-15" dirty="0">
                <a:solidFill>
                  <a:srgbClr val="FFFFFF"/>
                </a:solidFill>
                <a:latin typeface="Times New Roman"/>
                <a:cs typeface="Times New Roman"/>
              </a:rPr>
              <a:t> </a:t>
            </a:r>
            <a:r>
              <a:rPr sz="1400" dirty="0">
                <a:solidFill>
                  <a:srgbClr val="FFFFFF"/>
                </a:solidFill>
                <a:latin typeface="Times New Roman"/>
                <a:cs typeface="Times New Roman"/>
              </a:rPr>
              <a:t>M</a:t>
            </a:r>
            <a:r>
              <a:rPr sz="1400" spc="-35" dirty="0">
                <a:solidFill>
                  <a:srgbClr val="FFFFFF"/>
                </a:solidFill>
                <a:latin typeface="Times New Roman"/>
                <a:cs typeface="Times New Roman"/>
              </a:rPr>
              <a:t> </a:t>
            </a:r>
            <a:r>
              <a:rPr sz="1400" dirty="0">
                <a:solidFill>
                  <a:srgbClr val="FFFFFF"/>
                </a:solidFill>
                <a:latin typeface="Times New Roman"/>
                <a:cs typeface="Times New Roman"/>
              </a:rPr>
              <a:t>P</a:t>
            </a:r>
            <a:r>
              <a:rPr sz="1400" spc="-5" dirty="0">
                <a:solidFill>
                  <a:srgbClr val="FFFFFF"/>
                </a:solidFill>
                <a:latin typeface="Times New Roman"/>
                <a:cs typeface="Times New Roman"/>
              </a:rPr>
              <a:t> </a:t>
            </a:r>
            <a:r>
              <a:rPr sz="1400" dirty="0">
                <a:solidFill>
                  <a:srgbClr val="FFFFFF"/>
                </a:solidFill>
                <a:latin typeface="Times New Roman"/>
                <a:cs typeface="Times New Roman"/>
              </a:rPr>
              <a:t>U</a:t>
            </a:r>
            <a:r>
              <a:rPr sz="1400" spc="-15" dirty="0">
                <a:solidFill>
                  <a:srgbClr val="FFFFFF"/>
                </a:solidFill>
                <a:latin typeface="Times New Roman"/>
                <a:cs typeface="Times New Roman"/>
              </a:rPr>
              <a:t> </a:t>
            </a:r>
            <a:r>
              <a:rPr sz="1400" dirty="0">
                <a:solidFill>
                  <a:srgbClr val="FFFFFF"/>
                </a:solidFill>
                <a:latin typeface="Times New Roman"/>
                <a:cs typeface="Times New Roman"/>
              </a:rPr>
              <a:t>T</a:t>
            </a:r>
            <a:r>
              <a:rPr sz="1400" spc="-85"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spc="-50" dirty="0">
                <a:solidFill>
                  <a:srgbClr val="FFFFFF"/>
                </a:solidFill>
                <a:latin typeface="Times New Roman"/>
                <a:cs typeface="Times New Roman"/>
              </a:rPr>
              <a:t>R</a:t>
            </a:r>
            <a:r>
              <a:rPr sz="1400" dirty="0">
                <a:solidFill>
                  <a:srgbClr val="FFFFFF"/>
                </a:solidFill>
                <a:latin typeface="Times New Roman"/>
                <a:cs typeface="Times New Roman"/>
              </a:rPr>
              <a:t>	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E</a:t>
            </a:r>
            <a:r>
              <a:rPr sz="1400" spc="125" dirty="0">
                <a:solidFill>
                  <a:srgbClr val="FFFFFF"/>
                </a:solidFill>
                <a:latin typeface="Times New Roman"/>
                <a:cs typeface="Times New Roman"/>
              </a:rPr>
              <a:t>  </a:t>
            </a:r>
            <a:r>
              <a:rPr sz="1400" dirty="0">
                <a:solidFill>
                  <a:srgbClr val="FFFFFF"/>
                </a:solidFill>
                <a:latin typeface="Times New Roman"/>
                <a:cs typeface="Times New Roman"/>
              </a:rPr>
              <a:t>A</a:t>
            </a:r>
            <a:r>
              <a:rPr sz="1400" spc="-100" dirty="0">
                <a:solidFill>
                  <a:srgbClr val="FFFFFF"/>
                </a:solidFill>
                <a:latin typeface="Times New Roman"/>
                <a:cs typeface="Times New Roman"/>
              </a:rPr>
              <a:t> </a:t>
            </a:r>
            <a:r>
              <a:rPr sz="1400" dirty="0">
                <a:solidFill>
                  <a:srgbClr val="FFFFFF"/>
                </a:solidFill>
                <a:latin typeface="Times New Roman"/>
                <a:cs typeface="Times New Roman"/>
              </a:rPr>
              <a:t>N</a:t>
            </a:r>
            <a:r>
              <a:rPr sz="1400" spc="50" dirty="0">
                <a:solidFill>
                  <a:srgbClr val="FFFFFF"/>
                </a:solidFill>
                <a:latin typeface="Times New Roman"/>
                <a:cs typeface="Times New Roman"/>
              </a:rPr>
              <a:t> </a:t>
            </a:r>
            <a:r>
              <a:rPr sz="1400" dirty="0">
                <a:solidFill>
                  <a:srgbClr val="FFFFFF"/>
                </a:solidFill>
                <a:latin typeface="Times New Roman"/>
                <a:cs typeface="Times New Roman"/>
              </a:rPr>
              <a:t>D</a:t>
            </a:r>
            <a:r>
              <a:rPr sz="1400" spc="120" dirty="0">
                <a:solidFill>
                  <a:srgbClr val="FFFFFF"/>
                </a:solidFill>
                <a:latin typeface="Times New Roman"/>
                <a:cs typeface="Times New Roman"/>
              </a:rPr>
              <a:t>  </a:t>
            </a:r>
            <a:r>
              <a:rPr sz="1400" spc="-10" dirty="0">
                <a:solidFill>
                  <a:srgbClr val="FFFFFF"/>
                </a:solidFill>
                <a:latin typeface="Times New Roman"/>
                <a:cs typeface="Times New Roman"/>
              </a:rPr>
              <a:t>APPLICATIONS</a:t>
            </a:r>
            <a:endParaRPr sz="1400">
              <a:latin typeface="Times New Roman"/>
              <a:cs typeface="Times New Roman"/>
            </a:endParaRPr>
          </a:p>
        </p:txBody>
      </p:sp>
      <p:pic>
        <p:nvPicPr>
          <p:cNvPr id="5" name="object 5"/>
          <p:cNvPicPr/>
          <p:nvPr/>
        </p:nvPicPr>
        <p:blipFill>
          <a:blip r:embed="rId3" cstate="print"/>
          <a:stretch>
            <a:fillRect/>
          </a:stretch>
        </p:blipFill>
        <p:spPr>
          <a:xfrm>
            <a:off x="0" y="1409699"/>
            <a:ext cx="838199" cy="5448298"/>
          </a:xfrm>
          <a:prstGeom prst="rect">
            <a:avLst/>
          </a:prstGeom>
        </p:spPr>
      </p:pic>
      <p:sp>
        <p:nvSpPr>
          <p:cNvPr id="2" name="TextBox 1"/>
          <p:cNvSpPr txBox="1"/>
          <p:nvPr/>
        </p:nvSpPr>
        <p:spPr>
          <a:xfrm>
            <a:off x="1333753" y="1295400"/>
            <a:ext cx="6438647" cy="461665"/>
          </a:xfrm>
          <a:prstGeom prst="rect">
            <a:avLst/>
          </a:prstGeom>
          <a:noFill/>
        </p:spPr>
        <p:txBody>
          <a:bodyPr wrap="square" rtlCol="0">
            <a:spAutoFit/>
          </a:bodyPr>
          <a:lstStyle/>
          <a:p>
            <a:pPr algn="ctr"/>
            <a:r>
              <a:rPr lang="en-US" sz="2400" b="1" u="sng" dirty="0" smtClean="0"/>
              <a:t>OBJECTIVES</a:t>
            </a:r>
          </a:p>
        </p:txBody>
      </p:sp>
      <p:sp>
        <p:nvSpPr>
          <p:cNvPr id="14" name="TextBox 13"/>
          <p:cNvSpPr txBox="1"/>
          <p:nvPr/>
        </p:nvSpPr>
        <p:spPr>
          <a:xfrm>
            <a:off x="1333752" y="1828800"/>
            <a:ext cx="7581647" cy="477053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Here are five key objectives for IMAGE-TRUTH</a:t>
            </a:r>
            <a:r>
              <a:rPr kumimoji="0" lang="en-US" altLang="en-US" sz="1600" b="0" i="0" u="none" strike="noStrike" cap="none" normalizeH="0" dirty="0" smtClean="0">
                <a:ln>
                  <a:noFill/>
                </a:ln>
                <a:solidFill>
                  <a:schemeClr val="tx1"/>
                </a:solidFill>
                <a:effectLst/>
                <a:latin typeface="Arial" panose="020B0604020202020204" pitchFamily="34" charset="0"/>
              </a:rPr>
              <a:t> as follows:-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Develop Robust Detection Algorithms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Create AI-driven models that can accurately differentiate between real and manipulated images by analyzing inconsistencies in textures, lighting, facial distortions, and metadata.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smtClean="0">
                <a:ln>
                  <a:noFill/>
                </a:ln>
                <a:solidFill>
                  <a:schemeClr val="tx1"/>
                </a:solidFill>
                <a:effectLst/>
                <a:latin typeface="Arial" panose="020B0604020202020204" pitchFamily="34" charset="0"/>
              </a:rPr>
              <a:t>Enhance Generalization Across Deepfake Techniques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Train machine learning models to recognize various deepfake generation methods, ensuring adaptability to new and evolving deepfake techniques.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smtClean="0">
                <a:ln>
                  <a:noFill/>
                </a:ln>
                <a:solidFill>
                  <a:schemeClr val="tx1"/>
                </a:solidFill>
                <a:effectLst/>
                <a:latin typeface="Arial" panose="020B0604020202020204" pitchFamily="34" charset="0"/>
              </a:rPr>
              <a:t>Improve Real-Time Detection Capabilities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Optimize detection algorithms to work in real-time, enabling platforms and individuals to quickly identify and flag deepfake images before they spread.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smtClean="0">
                <a:ln>
                  <a:noFill/>
                </a:ln>
                <a:solidFill>
                  <a:schemeClr val="tx1"/>
                </a:solidFill>
                <a:effectLst/>
                <a:latin typeface="Arial" panose="020B0604020202020204" pitchFamily="34" charset="0"/>
              </a:rPr>
              <a:t>Integrate AI-Based Watermarking and Authentication</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Develop AI-driven watermarking and authentication methods to embed and verify the authenticity of images, preventing unauthorized manipulation.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smtClean="0">
                <a:ln>
                  <a:noFill/>
                </a:ln>
                <a:solidFill>
                  <a:schemeClr val="tx1"/>
                </a:solidFill>
                <a:effectLst/>
                <a:latin typeface="Arial" panose="020B0604020202020204" pitchFamily="34" charset="0"/>
              </a:rPr>
              <a:t>Increase Public Awareness and Defense Strategies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Utilize AI to assist in educating users about deepfake threats, improving digital literacy, and providing tools for individuals and organizations to verify image authenticity.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612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
            <a:ext cx="9143999" cy="1409700"/>
          </a:xfrm>
          <a:prstGeom prst="rect">
            <a:avLst/>
          </a:prstGeom>
        </p:spPr>
      </p:pic>
      <p:sp>
        <p:nvSpPr>
          <p:cNvPr id="4" name="object 4"/>
          <p:cNvSpPr txBox="1">
            <a:spLocks noGrp="1"/>
          </p:cNvSpPr>
          <p:nvPr>
            <p:ph type="ctrTitle"/>
          </p:nvPr>
        </p:nvSpPr>
        <p:spPr>
          <a:prstGeom prst="rect">
            <a:avLst/>
          </a:prstGeom>
        </p:spPr>
        <p:txBody>
          <a:bodyPr vert="horz" wrap="square" lIns="0" tIns="15875" rIns="0" bIns="0" rtlCol="0">
            <a:spAutoFit/>
          </a:bodyPr>
          <a:lstStyle/>
          <a:p>
            <a:pPr algn="ctr">
              <a:lnSpc>
                <a:spcPts val="1664"/>
              </a:lnSpc>
              <a:spcBef>
                <a:spcPts val="125"/>
              </a:spcBef>
            </a:pPr>
            <a:r>
              <a:rPr sz="1400" dirty="0">
                <a:solidFill>
                  <a:srgbClr val="FFFFFF"/>
                </a:solidFill>
                <a:latin typeface="Times New Roman"/>
                <a:cs typeface="Times New Roman"/>
              </a:rPr>
              <a:t>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5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295" dirty="0">
                <a:solidFill>
                  <a:srgbClr val="FFFFFF"/>
                </a:solidFill>
                <a:latin typeface="Times New Roman"/>
                <a:cs typeface="Times New Roman"/>
              </a:rPr>
              <a:t> </a:t>
            </a:r>
            <a:r>
              <a:rPr sz="1400" dirty="0">
                <a:solidFill>
                  <a:srgbClr val="FFFFFF"/>
                </a:solidFill>
                <a:latin typeface="Times New Roman"/>
                <a:cs typeface="Times New Roman"/>
              </a:rPr>
              <a:t>O</a:t>
            </a:r>
            <a:r>
              <a:rPr sz="1400" spc="-20" dirty="0">
                <a:solidFill>
                  <a:srgbClr val="FFFFFF"/>
                </a:solidFill>
                <a:latin typeface="Times New Roman"/>
                <a:cs typeface="Times New Roman"/>
              </a:rPr>
              <a:t> </a:t>
            </a:r>
            <a:r>
              <a:rPr sz="1400" dirty="0">
                <a:solidFill>
                  <a:srgbClr val="FFFFFF"/>
                </a:solidFill>
                <a:latin typeface="Times New Roman"/>
                <a:cs typeface="Times New Roman"/>
              </a:rPr>
              <a:t>F</a:t>
            </a:r>
            <a:r>
              <a:rPr sz="1400" spc="29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55" dirty="0">
                <a:solidFill>
                  <a:srgbClr val="FFFFFF"/>
                </a:solidFill>
                <a:latin typeface="Times New Roman"/>
                <a:cs typeface="Times New Roman"/>
              </a:rPr>
              <a:t> </a:t>
            </a:r>
            <a:r>
              <a:rPr sz="1400" dirty="0">
                <a:solidFill>
                  <a:srgbClr val="FFFFFF"/>
                </a:solidFill>
                <a:latin typeface="Times New Roman"/>
                <a:cs typeface="Times New Roman"/>
              </a:rPr>
              <a:t>G</a:t>
            </a:r>
            <a:r>
              <a:rPr sz="1400" spc="-25"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15" dirty="0">
                <a:solidFill>
                  <a:srgbClr val="FFFFFF"/>
                </a:solidFill>
                <a:latin typeface="Times New Roman"/>
                <a:cs typeface="Times New Roman"/>
              </a:rPr>
              <a:t> </a:t>
            </a:r>
            <a:r>
              <a:rPr sz="1400" dirty="0">
                <a:solidFill>
                  <a:srgbClr val="FFFFFF"/>
                </a:solidFill>
                <a:latin typeface="Times New Roman"/>
                <a:cs typeface="Times New Roman"/>
              </a:rPr>
              <a:t>I</a:t>
            </a:r>
            <a:r>
              <a:rPr sz="1400" spc="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365" dirty="0">
                <a:solidFill>
                  <a:srgbClr val="FFFFFF"/>
                </a:solidFill>
                <a:latin typeface="Times New Roman"/>
                <a:cs typeface="Times New Roman"/>
              </a:rPr>
              <a:t> </a:t>
            </a:r>
            <a:r>
              <a:rPr sz="1400" dirty="0">
                <a:solidFill>
                  <a:srgbClr val="FFFFFF"/>
                </a:solidFill>
                <a:latin typeface="Times New Roman"/>
                <a:cs typeface="Times New Roman"/>
              </a:rPr>
              <a:t>&amp;</a:t>
            </a:r>
            <a:r>
              <a:rPr sz="1400" spc="-30" dirty="0">
                <a:solidFill>
                  <a:srgbClr val="FFFFFF"/>
                </a:solidFill>
                <a:latin typeface="Times New Roman"/>
                <a:cs typeface="Times New Roman"/>
              </a:rPr>
              <a:t> </a:t>
            </a:r>
            <a:r>
              <a:rPr sz="1400" dirty="0">
                <a:solidFill>
                  <a:srgbClr val="FFFFFF"/>
                </a:solidFill>
                <a:latin typeface="Times New Roman"/>
                <a:cs typeface="Times New Roman"/>
              </a:rPr>
              <a:t>T</a:t>
            </a:r>
            <a:r>
              <a:rPr sz="1400" spc="-9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5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90"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Y</a:t>
            </a:r>
            <a:endParaRPr sz="1400">
              <a:latin typeface="Times New Roman"/>
              <a:cs typeface="Times New Roman"/>
            </a:endParaRPr>
          </a:p>
          <a:p>
            <a:pPr algn="ctr">
              <a:lnSpc>
                <a:spcPts val="1664"/>
              </a:lnSpc>
              <a:tabLst>
                <a:tab pos="1687195" algn="l"/>
                <a:tab pos="2096770" algn="l"/>
                <a:tab pos="3498215" algn="l"/>
              </a:tabLst>
            </a:pPr>
            <a:r>
              <a:rPr sz="1400" dirty="0">
                <a:solidFill>
                  <a:srgbClr val="FFFFFF"/>
                </a:solidFill>
                <a:latin typeface="Times New Roman"/>
                <a:cs typeface="Times New Roman"/>
              </a:rPr>
              <a:t>D</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dirty="0">
                <a:solidFill>
                  <a:srgbClr val="FFFFFF"/>
                </a:solidFill>
                <a:latin typeface="Times New Roman"/>
                <a:cs typeface="Times New Roman"/>
              </a:rPr>
              <a:t>P</a:t>
            </a:r>
            <a:r>
              <a:rPr sz="1400" spc="-160" dirty="0">
                <a:solidFill>
                  <a:srgbClr val="FFFFFF"/>
                </a:solidFill>
                <a:latin typeface="Times New Roman"/>
                <a:cs typeface="Times New Roman"/>
              </a:rPr>
              <a:t> </a:t>
            </a:r>
            <a:r>
              <a:rPr sz="1400" dirty="0">
                <a:solidFill>
                  <a:srgbClr val="FFFFFF"/>
                </a:solidFill>
                <a:latin typeface="Times New Roman"/>
                <a:cs typeface="Times New Roman"/>
              </a:rPr>
              <a:t>A</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95" dirty="0">
                <a:solidFill>
                  <a:srgbClr val="FFFFFF"/>
                </a:solidFill>
                <a:latin typeface="Times New Roman"/>
                <a:cs typeface="Times New Roman"/>
              </a:rPr>
              <a:t> </a:t>
            </a:r>
            <a:r>
              <a:rPr sz="1400" dirty="0">
                <a:solidFill>
                  <a:srgbClr val="FFFFFF"/>
                </a:solidFill>
                <a:latin typeface="Times New Roman"/>
                <a:cs typeface="Times New Roman"/>
              </a:rPr>
              <a:t>T</a:t>
            </a:r>
            <a:r>
              <a:rPr sz="1400" spc="-10" dirty="0">
                <a:solidFill>
                  <a:srgbClr val="FFFFFF"/>
                </a:solidFill>
                <a:latin typeface="Times New Roman"/>
                <a:cs typeface="Times New Roman"/>
              </a:rPr>
              <a:t> </a:t>
            </a:r>
            <a:r>
              <a:rPr sz="1400" dirty="0">
                <a:solidFill>
                  <a:srgbClr val="FFFFFF"/>
                </a:solidFill>
                <a:latin typeface="Times New Roman"/>
                <a:cs typeface="Times New Roman"/>
              </a:rPr>
              <a:t>M</a:t>
            </a:r>
            <a:r>
              <a:rPr sz="1400" spc="-3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T</a:t>
            </a:r>
            <a:r>
              <a:rPr sz="1400" dirty="0">
                <a:solidFill>
                  <a:srgbClr val="FFFFFF"/>
                </a:solidFill>
                <a:latin typeface="Times New Roman"/>
                <a:cs typeface="Times New Roman"/>
              </a:rPr>
              <a:t>	O</a:t>
            </a:r>
            <a:r>
              <a:rPr sz="1400" spc="-25" dirty="0">
                <a:solidFill>
                  <a:srgbClr val="FFFFFF"/>
                </a:solidFill>
                <a:latin typeface="Times New Roman"/>
                <a:cs typeface="Times New Roman"/>
              </a:rPr>
              <a:t> </a:t>
            </a:r>
            <a:r>
              <a:rPr sz="1400" spc="-50" dirty="0">
                <a:solidFill>
                  <a:srgbClr val="FFFFFF"/>
                </a:solidFill>
                <a:latin typeface="Times New Roman"/>
                <a:cs typeface="Times New Roman"/>
              </a:rPr>
              <a:t>F</a:t>
            </a:r>
            <a:r>
              <a:rPr sz="1400" dirty="0">
                <a:solidFill>
                  <a:srgbClr val="FFFFFF"/>
                </a:solidFill>
                <a:latin typeface="Times New Roman"/>
                <a:cs typeface="Times New Roman"/>
              </a:rPr>
              <a:t>	C</a:t>
            </a:r>
            <a:r>
              <a:rPr sz="1400" spc="-20" dirty="0">
                <a:solidFill>
                  <a:srgbClr val="FFFFFF"/>
                </a:solidFill>
                <a:latin typeface="Times New Roman"/>
                <a:cs typeface="Times New Roman"/>
              </a:rPr>
              <a:t> </a:t>
            </a:r>
            <a:r>
              <a:rPr sz="1400" dirty="0">
                <a:solidFill>
                  <a:srgbClr val="FFFFFF"/>
                </a:solidFill>
                <a:latin typeface="Times New Roman"/>
                <a:cs typeface="Times New Roman"/>
              </a:rPr>
              <a:t>O</a:t>
            </a:r>
            <a:r>
              <a:rPr sz="1400" spc="-15" dirty="0">
                <a:solidFill>
                  <a:srgbClr val="FFFFFF"/>
                </a:solidFill>
                <a:latin typeface="Times New Roman"/>
                <a:cs typeface="Times New Roman"/>
              </a:rPr>
              <a:t> </a:t>
            </a:r>
            <a:r>
              <a:rPr sz="1400" dirty="0">
                <a:solidFill>
                  <a:srgbClr val="FFFFFF"/>
                </a:solidFill>
                <a:latin typeface="Times New Roman"/>
                <a:cs typeface="Times New Roman"/>
              </a:rPr>
              <a:t>M</a:t>
            </a:r>
            <a:r>
              <a:rPr sz="1400" spc="-35" dirty="0">
                <a:solidFill>
                  <a:srgbClr val="FFFFFF"/>
                </a:solidFill>
                <a:latin typeface="Times New Roman"/>
                <a:cs typeface="Times New Roman"/>
              </a:rPr>
              <a:t> </a:t>
            </a:r>
            <a:r>
              <a:rPr sz="1400" dirty="0">
                <a:solidFill>
                  <a:srgbClr val="FFFFFF"/>
                </a:solidFill>
                <a:latin typeface="Times New Roman"/>
                <a:cs typeface="Times New Roman"/>
              </a:rPr>
              <a:t>P</a:t>
            </a:r>
            <a:r>
              <a:rPr sz="1400" spc="-5" dirty="0">
                <a:solidFill>
                  <a:srgbClr val="FFFFFF"/>
                </a:solidFill>
                <a:latin typeface="Times New Roman"/>
                <a:cs typeface="Times New Roman"/>
              </a:rPr>
              <a:t> </a:t>
            </a:r>
            <a:r>
              <a:rPr sz="1400" dirty="0">
                <a:solidFill>
                  <a:srgbClr val="FFFFFF"/>
                </a:solidFill>
                <a:latin typeface="Times New Roman"/>
                <a:cs typeface="Times New Roman"/>
              </a:rPr>
              <a:t>U</a:t>
            </a:r>
            <a:r>
              <a:rPr sz="1400" spc="-15" dirty="0">
                <a:solidFill>
                  <a:srgbClr val="FFFFFF"/>
                </a:solidFill>
                <a:latin typeface="Times New Roman"/>
                <a:cs typeface="Times New Roman"/>
              </a:rPr>
              <a:t> </a:t>
            </a:r>
            <a:r>
              <a:rPr sz="1400" dirty="0">
                <a:solidFill>
                  <a:srgbClr val="FFFFFF"/>
                </a:solidFill>
                <a:latin typeface="Times New Roman"/>
                <a:cs typeface="Times New Roman"/>
              </a:rPr>
              <a:t>T</a:t>
            </a:r>
            <a:r>
              <a:rPr sz="1400" spc="-85"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spc="-50" dirty="0">
                <a:solidFill>
                  <a:srgbClr val="FFFFFF"/>
                </a:solidFill>
                <a:latin typeface="Times New Roman"/>
                <a:cs typeface="Times New Roman"/>
              </a:rPr>
              <a:t>R</a:t>
            </a:r>
            <a:r>
              <a:rPr sz="1400" dirty="0">
                <a:solidFill>
                  <a:srgbClr val="FFFFFF"/>
                </a:solidFill>
                <a:latin typeface="Times New Roman"/>
                <a:cs typeface="Times New Roman"/>
              </a:rPr>
              <a:t>	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E</a:t>
            </a:r>
            <a:r>
              <a:rPr sz="1400" spc="125" dirty="0">
                <a:solidFill>
                  <a:srgbClr val="FFFFFF"/>
                </a:solidFill>
                <a:latin typeface="Times New Roman"/>
                <a:cs typeface="Times New Roman"/>
              </a:rPr>
              <a:t>  </a:t>
            </a:r>
            <a:r>
              <a:rPr sz="1400" dirty="0">
                <a:solidFill>
                  <a:srgbClr val="FFFFFF"/>
                </a:solidFill>
                <a:latin typeface="Times New Roman"/>
                <a:cs typeface="Times New Roman"/>
              </a:rPr>
              <a:t>A</a:t>
            </a:r>
            <a:r>
              <a:rPr sz="1400" spc="-100" dirty="0">
                <a:solidFill>
                  <a:srgbClr val="FFFFFF"/>
                </a:solidFill>
                <a:latin typeface="Times New Roman"/>
                <a:cs typeface="Times New Roman"/>
              </a:rPr>
              <a:t> </a:t>
            </a:r>
            <a:r>
              <a:rPr sz="1400" dirty="0">
                <a:solidFill>
                  <a:srgbClr val="FFFFFF"/>
                </a:solidFill>
                <a:latin typeface="Times New Roman"/>
                <a:cs typeface="Times New Roman"/>
              </a:rPr>
              <a:t>N</a:t>
            </a:r>
            <a:r>
              <a:rPr sz="1400" spc="50" dirty="0">
                <a:solidFill>
                  <a:srgbClr val="FFFFFF"/>
                </a:solidFill>
                <a:latin typeface="Times New Roman"/>
                <a:cs typeface="Times New Roman"/>
              </a:rPr>
              <a:t> </a:t>
            </a:r>
            <a:r>
              <a:rPr sz="1400" dirty="0">
                <a:solidFill>
                  <a:srgbClr val="FFFFFF"/>
                </a:solidFill>
                <a:latin typeface="Times New Roman"/>
                <a:cs typeface="Times New Roman"/>
              </a:rPr>
              <a:t>D</a:t>
            </a:r>
            <a:r>
              <a:rPr sz="1400" spc="120" dirty="0">
                <a:solidFill>
                  <a:srgbClr val="FFFFFF"/>
                </a:solidFill>
                <a:latin typeface="Times New Roman"/>
                <a:cs typeface="Times New Roman"/>
              </a:rPr>
              <a:t>  </a:t>
            </a:r>
            <a:r>
              <a:rPr sz="1400" spc="-10" dirty="0">
                <a:solidFill>
                  <a:srgbClr val="FFFFFF"/>
                </a:solidFill>
                <a:latin typeface="Times New Roman"/>
                <a:cs typeface="Times New Roman"/>
              </a:rPr>
              <a:t>APPLICATIONS</a:t>
            </a:r>
            <a:endParaRPr sz="1400">
              <a:latin typeface="Times New Roman"/>
              <a:cs typeface="Times New Roman"/>
            </a:endParaRPr>
          </a:p>
        </p:txBody>
      </p:sp>
      <p:pic>
        <p:nvPicPr>
          <p:cNvPr id="5" name="object 5"/>
          <p:cNvPicPr/>
          <p:nvPr/>
        </p:nvPicPr>
        <p:blipFill>
          <a:blip r:embed="rId3" cstate="print"/>
          <a:stretch>
            <a:fillRect/>
          </a:stretch>
        </p:blipFill>
        <p:spPr>
          <a:xfrm>
            <a:off x="0" y="1409699"/>
            <a:ext cx="838199" cy="5448298"/>
          </a:xfrm>
          <a:prstGeom prst="rect">
            <a:avLst/>
          </a:prstGeom>
        </p:spPr>
      </p:pic>
      <p:sp>
        <p:nvSpPr>
          <p:cNvPr id="2" name="TextBox 1"/>
          <p:cNvSpPr txBox="1"/>
          <p:nvPr/>
        </p:nvSpPr>
        <p:spPr>
          <a:xfrm>
            <a:off x="1333753" y="1267409"/>
            <a:ext cx="6438647" cy="461665"/>
          </a:xfrm>
          <a:prstGeom prst="rect">
            <a:avLst/>
          </a:prstGeom>
          <a:noFill/>
        </p:spPr>
        <p:txBody>
          <a:bodyPr wrap="square" rtlCol="0">
            <a:spAutoFit/>
          </a:bodyPr>
          <a:lstStyle/>
          <a:p>
            <a:pPr algn="ctr"/>
            <a:r>
              <a:rPr lang="en-US" sz="2400" b="1" u="sng" dirty="0" smtClean="0"/>
              <a:t>EXPECTED OUTCOMES</a:t>
            </a:r>
          </a:p>
        </p:txBody>
      </p:sp>
      <p:sp>
        <p:nvSpPr>
          <p:cNvPr id="14" name="TextBox 13"/>
          <p:cNvSpPr txBox="1"/>
          <p:nvPr/>
        </p:nvSpPr>
        <p:spPr>
          <a:xfrm>
            <a:off x="1333752" y="1828800"/>
            <a:ext cx="7581647" cy="501675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in Our  ImageTruth project, several key technologies and methods are being used:1. Deep Learning &amp; AI :      - TensorFlow framework   - Keras for model loading   - Pre-trained deep learning model for image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2. Image Processing :      - PIL (Python Imaging Library) for image handling   - OpenCV (cv2) for image processing   - Image preprocessing techniques:     - Resizing (96x96 pixels)     - Normalization (scaling pixel values to 0-1)     - Array manipulation with NumPy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3. Web Application Framework :      - Streamlit for the user interface   - Interactive components:     - File uploader     - Progress bars     - Dynamic tables     - Sliders and checkboxes     - Download buttons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4. Data Handling :      - NumPy for numerical operations   - Binary classification (Real/Fake)   - Confidence score calculation   - Report generation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5. User Interface Features :      - Responsive layout   - Real-time analysis   - Visual feedback (progress bars, colored alerts)   - Interactive components   - Downloadable reports6. Model Architecture :      - Binary classification model   - Confidence threshold settings   - Pre-trained weights (stored in .h5 format)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smtClean="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chemeClr val="tx1"/>
                </a:solidFill>
                <a:latin typeface="Arial" panose="020B0604020202020204" pitchFamily="34" charset="0"/>
              </a:rPr>
              <a:t>This whole procedures are our predictions about the expectation we can consume over the running of IMAGE-TRUTH.</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7565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
            <a:ext cx="9143999" cy="1409700"/>
          </a:xfrm>
          <a:prstGeom prst="rect">
            <a:avLst/>
          </a:prstGeom>
        </p:spPr>
      </p:pic>
      <p:sp>
        <p:nvSpPr>
          <p:cNvPr id="4" name="object 4"/>
          <p:cNvSpPr txBox="1">
            <a:spLocks noGrp="1"/>
          </p:cNvSpPr>
          <p:nvPr>
            <p:ph type="ctrTitle"/>
          </p:nvPr>
        </p:nvSpPr>
        <p:spPr>
          <a:prstGeom prst="rect">
            <a:avLst/>
          </a:prstGeom>
        </p:spPr>
        <p:txBody>
          <a:bodyPr vert="horz" wrap="square" lIns="0" tIns="15875" rIns="0" bIns="0" rtlCol="0">
            <a:spAutoFit/>
          </a:bodyPr>
          <a:lstStyle/>
          <a:p>
            <a:pPr algn="ctr">
              <a:lnSpc>
                <a:spcPts val="1664"/>
              </a:lnSpc>
              <a:spcBef>
                <a:spcPts val="125"/>
              </a:spcBef>
            </a:pPr>
            <a:r>
              <a:rPr sz="1400" dirty="0">
                <a:solidFill>
                  <a:srgbClr val="FFFFFF"/>
                </a:solidFill>
                <a:latin typeface="Times New Roman"/>
                <a:cs typeface="Times New Roman"/>
              </a:rPr>
              <a:t>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5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295" dirty="0">
                <a:solidFill>
                  <a:srgbClr val="FFFFFF"/>
                </a:solidFill>
                <a:latin typeface="Times New Roman"/>
                <a:cs typeface="Times New Roman"/>
              </a:rPr>
              <a:t> </a:t>
            </a:r>
            <a:r>
              <a:rPr sz="1400" dirty="0">
                <a:solidFill>
                  <a:srgbClr val="FFFFFF"/>
                </a:solidFill>
                <a:latin typeface="Times New Roman"/>
                <a:cs typeface="Times New Roman"/>
              </a:rPr>
              <a:t>O</a:t>
            </a:r>
            <a:r>
              <a:rPr sz="1400" spc="-20" dirty="0">
                <a:solidFill>
                  <a:srgbClr val="FFFFFF"/>
                </a:solidFill>
                <a:latin typeface="Times New Roman"/>
                <a:cs typeface="Times New Roman"/>
              </a:rPr>
              <a:t> </a:t>
            </a:r>
            <a:r>
              <a:rPr sz="1400" dirty="0">
                <a:solidFill>
                  <a:srgbClr val="FFFFFF"/>
                </a:solidFill>
                <a:latin typeface="Times New Roman"/>
                <a:cs typeface="Times New Roman"/>
              </a:rPr>
              <a:t>F</a:t>
            </a:r>
            <a:r>
              <a:rPr sz="1400" spc="29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55" dirty="0">
                <a:solidFill>
                  <a:srgbClr val="FFFFFF"/>
                </a:solidFill>
                <a:latin typeface="Times New Roman"/>
                <a:cs typeface="Times New Roman"/>
              </a:rPr>
              <a:t> </a:t>
            </a:r>
            <a:r>
              <a:rPr sz="1400" dirty="0">
                <a:solidFill>
                  <a:srgbClr val="FFFFFF"/>
                </a:solidFill>
                <a:latin typeface="Times New Roman"/>
                <a:cs typeface="Times New Roman"/>
              </a:rPr>
              <a:t>G</a:t>
            </a:r>
            <a:r>
              <a:rPr sz="1400" spc="-25"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15" dirty="0">
                <a:solidFill>
                  <a:srgbClr val="FFFFFF"/>
                </a:solidFill>
                <a:latin typeface="Times New Roman"/>
                <a:cs typeface="Times New Roman"/>
              </a:rPr>
              <a:t> </a:t>
            </a:r>
            <a:r>
              <a:rPr sz="1400" dirty="0">
                <a:solidFill>
                  <a:srgbClr val="FFFFFF"/>
                </a:solidFill>
                <a:latin typeface="Times New Roman"/>
                <a:cs typeface="Times New Roman"/>
              </a:rPr>
              <a:t>I</a:t>
            </a:r>
            <a:r>
              <a:rPr sz="1400" spc="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365" dirty="0">
                <a:solidFill>
                  <a:srgbClr val="FFFFFF"/>
                </a:solidFill>
                <a:latin typeface="Times New Roman"/>
                <a:cs typeface="Times New Roman"/>
              </a:rPr>
              <a:t> </a:t>
            </a:r>
            <a:r>
              <a:rPr sz="1400" dirty="0">
                <a:solidFill>
                  <a:srgbClr val="FFFFFF"/>
                </a:solidFill>
                <a:latin typeface="Times New Roman"/>
                <a:cs typeface="Times New Roman"/>
              </a:rPr>
              <a:t>&amp;</a:t>
            </a:r>
            <a:r>
              <a:rPr sz="1400" spc="-30" dirty="0">
                <a:solidFill>
                  <a:srgbClr val="FFFFFF"/>
                </a:solidFill>
                <a:latin typeface="Times New Roman"/>
                <a:cs typeface="Times New Roman"/>
              </a:rPr>
              <a:t> </a:t>
            </a:r>
            <a:r>
              <a:rPr sz="1400" dirty="0">
                <a:solidFill>
                  <a:srgbClr val="FFFFFF"/>
                </a:solidFill>
                <a:latin typeface="Times New Roman"/>
                <a:cs typeface="Times New Roman"/>
              </a:rPr>
              <a:t>T</a:t>
            </a:r>
            <a:r>
              <a:rPr sz="1400" spc="-9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5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90"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Y</a:t>
            </a:r>
            <a:endParaRPr sz="1400">
              <a:latin typeface="Times New Roman"/>
              <a:cs typeface="Times New Roman"/>
            </a:endParaRPr>
          </a:p>
          <a:p>
            <a:pPr algn="ctr">
              <a:lnSpc>
                <a:spcPts val="1664"/>
              </a:lnSpc>
              <a:tabLst>
                <a:tab pos="1687195" algn="l"/>
                <a:tab pos="2096770" algn="l"/>
                <a:tab pos="3498215" algn="l"/>
              </a:tabLst>
            </a:pPr>
            <a:r>
              <a:rPr sz="1400" dirty="0">
                <a:solidFill>
                  <a:srgbClr val="FFFFFF"/>
                </a:solidFill>
                <a:latin typeface="Times New Roman"/>
                <a:cs typeface="Times New Roman"/>
              </a:rPr>
              <a:t>D</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dirty="0">
                <a:solidFill>
                  <a:srgbClr val="FFFFFF"/>
                </a:solidFill>
                <a:latin typeface="Times New Roman"/>
                <a:cs typeface="Times New Roman"/>
              </a:rPr>
              <a:t>P</a:t>
            </a:r>
            <a:r>
              <a:rPr sz="1400" spc="-160" dirty="0">
                <a:solidFill>
                  <a:srgbClr val="FFFFFF"/>
                </a:solidFill>
                <a:latin typeface="Times New Roman"/>
                <a:cs typeface="Times New Roman"/>
              </a:rPr>
              <a:t> </a:t>
            </a:r>
            <a:r>
              <a:rPr sz="1400" dirty="0">
                <a:solidFill>
                  <a:srgbClr val="FFFFFF"/>
                </a:solidFill>
                <a:latin typeface="Times New Roman"/>
                <a:cs typeface="Times New Roman"/>
              </a:rPr>
              <a:t>A</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95" dirty="0">
                <a:solidFill>
                  <a:srgbClr val="FFFFFF"/>
                </a:solidFill>
                <a:latin typeface="Times New Roman"/>
                <a:cs typeface="Times New Roman"/>
              </a:rPr>
              <a:t> </a:t>
            </a:r>
            <a:r>
              <a:rPr sz="1400" dirty="0">
                <a:solidFill>
                  <a:srgbClr val="FFFFFF"/>
                </a:solidFill>
                <a:latin typeface="Times New Roman"/>
                <a:cs typeface="Times New Roman"/>
              </a:rPr>
              <a:t>T</a:t>
            </a:r>
            <a:r>
              <a:rPr sz="1400" spc="-10" dirty="0">
                <a:solidFill>
                  <a:srgbClr val="FFFFFF"/>
                </a:solidFill>
                <a:latin typeface="Times New Roman"/>
                <a:cs typeface="Times New Roman"/>
              </a:rPr>
              <a:t> </a:t>
            </a:r>
            <a:r>
              <a:rPr sz="1400" dirty="0">
                <a:solidFill>
                  <a:srgbClr val="FFFFFF"/>
                </a:solidFill>
                <a:latin typeface="Times New Roman"/>
                <a:cs typeface="Times New Roman"/>
              </a:rPr>
              <a:t>M</a:t>
            </a:r>
            <a:r>
              <a:rPr sz="1400" spc="-3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T</a:t>
            </a:r>
            <a:r>
              <a:rPr sz="1400" dirty="0">
                <a:solidFill>
                  <a:srgbClr val="FFFFFF"/>
                </a:solidFill>
                <a:latin typeface="Times New Roman"/>
                <a:cs typeface="Times New Roman"/>
              </a:rPr>
              <a:t>	O</a:t>
            </a:r>
            <a:r>
              <a:rPr sz="1400" spc="-25" dirty="0">
                <a:solidFill>
                  <a:srgbClr val="FFFFFF"/>
                </a:solidFill>
                <a:latin typeface="Times New Roman"/>
                <a:cs typeface="Times New Roman"/>
              </a:rPr>
              <a:t> </a:t>
            </a:r>
            <a:r>
              <a:rPr sz="1400" spc="-50" dirty="0">
                <a:solidFill>
                  <a:srgbClr val="FFFFFF"/>
                </a:solidFill>
                <a:latin typeface="Times New Roman"/>
                <a:cs typeface="Times New Roman"/>
              </a:rPr>
              <a:t>F</a:t>
            </a:r>
            <a:r>
              <a:rPr sz="1400" dirty="0">
                <a:solidFill>
                  <a:srgbClr val="FFFFFF"/>
                </a:solidFill>
                <a:latin typeface="Times New Roman"/>
                <a:cs typeface="Times New Roman"/>
              </a:rPr>
              <a:t>	C</a:t>
            </a:r>
            <a:r>
              <a:rPr sz="1400" spc="-20" dirty="0">
                <a:solidFill>
                  <a:srgbClr val="FFFFFF"/>
                </a:solidFill>
                <a:latin typeface="Times New Roman"/>
                <a:cs typeface="Times New Roman"/>
              </a:rPr>
              <a:t> </a:t>
            </a:r>
            <a:r>
              <a:rPr sz="1400" dirty="0">
                <a:solidFill>
                  <a:srgbClr val="FFFFFF"/>
                </a:solidFill>
                <a:latin typeface="Times New Roman"/>
                <a:cs typeface="Times New Roman"/>
              </a:rPr>
              <a:t>O</a:t>
            </a:r>
            <a:r>
              <a:rPr sz="1400" spc="-15" dirty="0">
                <a:solidFill>
                  <a:srgbClr val="FFFFFF"/>
                </a:solidFill>
                <a:latin typeface="Times New Roman"/>
                <a:cs typeface="Times New Roman"/>
              </a:rPr>
              <a:t> </a:t>
            </a:r>
            <a:r>
              <a:rPr sz="1400" dirty="0">
                <a:solidFill>
                  <a:srgbClr val="FFFFFF"/>
                </a:solidFill>
                <a:latin typeface="Times New Roman"/>
                <a:cs typeface="Times New Roman"/>
              </a:rPr>
              <a:t>M</a:t>
            </a:r>
            <a:r>
              <a:rPr sz="1400" spc="-35" dirty="0">
                <a:solidFill>
                  <a:srgbClr val="FFFFFF"/>
                </a:solidFill>
                <a:latin typeface="Times New Roman"/>
                <a:cs typeface="Times New Roman"/>
              </a:rPr>
              <a:t> </a:t>
            </a:r>
            <a:r>
              <a:rPr sz="1400" dirty="0">
                <a:solidFill>
                  <a:srgbClr val="FFFFFF"/>
                </a:solidFill>
                <a:latin typeface="Times New Roman"/>
                <a:cs typeface="Times New Roman"/>
              </a:rPr>
              <a:t>P</a:t>
            </a:r>
            <a:r>
              <a:rPr sz="1400" spc="-5" dirty="0">
                <a:solidFill>
                  <a:srgbClr val="FFFFFF"/>
                </a:solidFill>
                <a:latin typeface="Times New Roman"/>
                <a:cs typeface="Times New Roman"/>
              </a:rPr>
              <a:t> </a:t>
            </a:r>
            <a:r>
              <a:rPr sz="1400" dirty="0">
                <a:solidFill>
                  <a:srgbClr val="FFFFFF"/>
                </a:solidFill>
                <a:latin typeface="Times New Roman"/>
                <a:cs typeface="Times New Roman"/>
              </a:rPr>
              <a:t>U</a:t>
            </a:r>
            <a:r>
              <a:rPr sz="1400" spc="-15" dirty="0">
                <a:solidFill>
                  <a:srgbClr val="FFFFFF"/>
                </a:solidFill>
                <a:latin typeface="Times New Roman"/>
                <a:cs typeface="Times New Roman"/>
              </a:rPr>
              <a:t> </a:t>
            </a:r>
            <a:r>
              <a:rPr sz="1400" dirty="0">
                <a:solidFill>
                  <a:srgbClr val="FFFFFF"/>
                </a:solidFill>
                <a:latin typeface="Times New Roman"/>
                <a:cs typeface="Times New Roman"/>
              </a:rPr>
              <a:t>T</a:t>
            </a:r>
            <a:r>
              <a:rPr sz="1400" spc="-85"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spc="-50" dirty="0">
                <a:solidFill>
                  <a:srgbClr val="FFFFFF"/>
                </a:solidFill>
                <a:latin typeface="Times New Roman"/>
                <a:cs typeface="Times New Roman"/>
              </a:rPr>
              <a:t>R</a:t>
            </a:r>
            <a:r>
              <a:rPr sz="1400" dirty="0">
                <a:solidFill>
                  <a:srgbClr val="FFFFFF"/>
                </a:solidFill>
                <a:latin typeface="Times New Roman"/>
                <a:cs typeface="Times New Roman"/>
              </a:rPr>
              <a:t>	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E</a:t>
            </a:r>
            <a:r>
              <a:rPr sz="1400" spc="125" dirty="0">
                <a:solidFill>
                  <a:srgbClr val="FFFFFF"/>
                </a:solidFill>
                <a:latin typeface="Times New Roman"/>
                <a:cs typeface="Times New Roman"/>
              </a:rPr>
              <a:t>  </a:t>
            </a:r>
            <a:r>
              <a:rPr sz="1400" dirty="0">
                <a:solidFill>
                  <a:srgbClr val="FFFFFF"/>
                </a:solidFill>
                <a:latin typeface="Times New Roman"/>
                <a:cs typeface="Times New Roman"/>
              </a:rPr>
              <a:t>A</a:t>
            </a:r>
            <a:r>
              <a:rPr sz="1400" spc="-100" dirty="0">
                <a:solidFill>
                  <a:srgbClr val="FFFFFF"/>
                </a:solidFill>
                <a:latin typeface="Times New Roman"/>
                <a:cs typeface="Times New Roman"/>
              </a:rPr>
              <a:t> </a:t>
            </a:r>
            <a:r>
              <a:rPr sz="1400" dirty="0">
                <a:solidFill>
                  <a:srgbClr val="FFFFFF"/>
                </a:solidFill>
                <a:latin typeface="Times New Roman"/>
                <a:cs typeface="Times New Roman"/>
              </a:rPr>
              <a:t>N</a:t>
            </a:r>
            <a:r>
              <a:rPr sz="1400" spc="50" dirty="0">
                <a:solidFill>
                  <a:srgbClr val="FFFFFF"/>
                </a:solidFill>
                <a:latin typeface="Times New Roman"/>
                <a:cs typeface="Times New Roman"/>
              </a:rPr>
              <a:t> </a:t>
            </a:r>
            <a:r>
              <a:rPr sz="1400" dirty="0">
                <a:solidFill>
                  <a:srgbClr val="FFFFFF"/>
                </a:solidFill>
                <a:latin typeface="Times New Roman"/>
                <a:cs typeface="Times New Roman"/>
              </a:rPr>
              <a:t>D</a:t>
            </a:r>
            <a:r>
              <a:rPr sz="1400" spc="120" dirty="0">
                <a:solidFill>
                  <a:srgbClr val="FFFFFF"/>
                </a:solidFill>
                <a:latin typeface="Times New Roman"/>
                <a:cs typeface="Times New Roman"/>
              </a:rPr>
              <a:t>  </a:t>
            </a:r>
            <a:r>
              <a:rPr sz="1400" spc="-10" dirty="0">
                <a:solidFill>
                  <a:srgbClr val="FFFFFF"/>
                </a:solidFill>
                <a:latin typeface="Times New Roman"/>
                <a:cs typeface="Times New Roman"/>
              </a:rPr>
              <a:t>APPLICATIONS</a:t>
            </a:r>
            <a:endParaRPr sz="1400">
              <a:latin typeface="Times New Roman"/>
              <a:cs typeface="Times New Roman"/>
            </a:endParaRPr>
          </a:p>
        </p:txBody>
      </p:sp>
      <p:pic>
        <p:nvPicPr>
          <p:cNvPr id="5" name="object 5"/>
          <p:cNvPicPr/>
          <p:nvPr/>
        </p:nvPicPr>
        <p:blipFill>
          <a:blip r:embed="rId3" cstate="print"/>
          <a:stretch>
            <a:fillRect/>
          </a:stretch>
        </p:blipFill>
        <p:spPr>
          <a:xfrm>
            <a:off x="0" y="1409699"/>
            <a:ext cx="838199" cy="5448298"/>
          </a:xfrm>
          <a:prstGeom prst="rect">
            <a:avLst/>
          </a:prstGeom>
        </p:spPr>
      </p:pic>
      <p:sp>
        <p:nvSpPr>
          <p:cNvPr id="2" name="TextBox 1"/>
          <p:cNvSpPr txBox="1"/>
          <p:nvPr/>
        </p:nvSpPr>
        <p:spPr>
          <a:xfrm>
            <a:off x="1333753" y="1267409"/>
            <a:ext cx="6438647" cy="461665"/>
          </a:xfrm>
          <a:prstGeom prst="rect">
            <a:avLst/>
          </a:prstGeom>
          <a:noFill/>
        </p:spPr>
        <p:txBody>
          <a:bodyPr wrap="square" rtlCol="0">
            <a:spAutoFit/>
          </a:bodyPr>
          <a:lstStyle/>
          <a:p>
            <a:pPr algn="ctr"/>
            <a:r>
              <a:rPr lang="en-US" sz="2400" b="1" u="sng" dirty="0" smtClean="0"/>
              <a:t>PROGRESS</a:t>
            </a:r>
          </a:p>
        </p:txBody>
      </p:sp>
      <p:sp>
        <p:nvSpPr>
          <p:cNvPr id="14" name="TextBox 13"/>
          <p:cNvSpPr txBox="1"/>
          <p:nvPr/>
        </p:nvSpPr>
        <p:spPr>
          <a:xfrm>
            <a:off x="1333752" y="1828800"/>
            <a:ext cx="7581647"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2143510"/>
            <a:ext cx="8077200" cy="43868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2757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
            <a:ext cx="9143999" cy="1409700"/>
          </a:xfrm>
          <a:prstGeom prst="rect">
            <a:avLst/>
          </a:prstGeom>
        </p:spPr>
      </p:pic>
      <p:sp>
        <p:nvSpPr>
          <p:cNvPr id="4" name="object 4"/>
          <p:cNvSpPr txBox="1">
            <a:spLocks noGrp="1"/>
          </p:cNvSpPr>
          <p:nvPr>
            <p:ph type="ctrTitle"/>
          </p:nvPr>
        </p:nvSpPr>
        <p:spPr>
          <a:prstGeom prst="rect">
            <a:avLst/>
          </a:prstGeom>
        </p:spPr>
        <p:txBody>
          <a:bodyPr vert="horz" wrap="square" lIns="0" tIns="15875" rIns="0" bIns="0" rtlCol="0">
            <a:spAutoFit/>
          </a:bodyPr>
          <a:lstStyle/>
          <a:p>
            <a:pPr algn="ctr">
              <a:lnSpc>
                <a:spcPts val="1664"/>
              </a:lnSpc>
              <a:spcBef>
                <a:spcPts val="125"/>
              </a:spcBef>
            </a:pPr>
            <a:r>
              <a:rPr sz="1400" dirty="0">
                <a:solidFill>
                  <a:srgbClr val="FFFFFF"/>
                </a:solidFill>
                <a:latin typeface="Times New Roman"/>
                <a:cs typeface="Times New Roman"/>
              </a:rPr>
              <a:t>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5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295" dirty="0">
                <a:solidFill>
                  <a:srgbClr val="FFFFFF"/>
                </a:solidFill>
                <a:latin typeface="Times New Roman"/>
                <a:cs typeface="Times New Roman"/>
              </a:rPr>
              <a:t> </a:t>
            </a:r>
            <a:r>
              <a:rPr sz="1400" dirty="0">
                <a:solidFill>
                  <a:srgbClr val="FFFFFF"/>
                </a:solidFill>
                <a:latin typeface="Times New Roman"/>
                <a:cs typeface="Times New Roman"/>
              </a:rPr>
              <a:t>O</a:t>
            </a:r>
            <a:r>
              <a:rPr sz="1400" spc="-20" dirty="0">
                <a:solidFill>
                  <a:srgbClr val="FFFFFF"/>
                </a:solidFill>
                <a:latin typeface="Times New Roman"/>
                <a:cs typeface="Times New Roman"/>
              </a:rPr>
              <a:t> </a:t>
            </a:r>
            <a:r>
              <a:rPr sz="1400" dirty="0">
                <a:solidFill>
                  <a:srgbClr val="FFFFFF"/>
                </a:solidFill>
                <a:latin typeface="Times New Roman"/>
                <a:cs typeface="Times New Roman"/>
              </a:rPr>
              <a:t>F</a:t>
            </a:r>
            <a:r>
              <a:rPr sz="1400" spc="29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55" dirty="0">
                <a:solidFill>
                  <a:srgbClr val="FFFFFF"/>
                </a:solidFill>
                <a:latin typeface="Times New Roman"/>
                <a:cs typeface="Times New Roman"/>
              </a:rPr>
              <a:t> </a:t>
            </a:r>
            <a:r>
              <a:rPr sz="1400" dirty="0">
                <a:solidFill>
                  <a:srgbClr val="FFFFFF"/>
                </a:solidFill>
                <a:latin typeface="Times New Roman"/>
                <a:cs typeface="Times New Roman"/>
              </a:rPr>
              <a:t>G</a:t>
            </a:r>
            <a:r>
              <a:rPr sz="1400" spc="-25"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15" dirty="0">
                <a:solidFill>
                  <a:srgbClr val="FFFFFF"/>
                </a:solidFill>
                <a:latin typeface="Times New Roman"/>
                <a:cs typeface="Times New Roman"/>
              </a:rPr>
              <a:t> </a:t>
            </a:r>
            <a:r>
              <a:rPr sz="1400" dirty="0">
                <a:solidFill>
                  <a:srgbClr val="FFFFFF"/>
                </a:solidFill>
                <a:latin typeface="Times New Roman"/>
                <a:cs typeface="Times New Roman"/>
              </a:rPr>
              <a:t>I</a:t>
            </a:r>
            <a:r>
              <a:rPr sz="1400" spc="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365" dirty="0">
                <a:solidFill>
                  <a:srgbClr val="FFFFFF"/>
                </a:solidFill>
                <a:latin typeface="Times New Roman"/>
                <a:cs typeface="Times New Roman"/>
              </a:rPr>
              <a:t> </a:t>
            </a:r>
            <a:r>
              <a:rPr sz="1400" dirty="0">
                <a:solidFill>
                  <a:srgbClr val="FFFFFF"/>
                </a:solidFill>
                <a:latin typeface="Times New Roman"/>
                <a:cs typeface="Times New Roman"/>
              </a:rPr>
              <a:t>&amp;</a:t>
            </a:r>
            <a:r>
              <a:rPr sz="1400" spc="-30" dirty="0">
                <a:solidFill>
                  <a:srgbClr val="FFFFFF"/>
                </a:solidFill>
                <a:latin typeface="Times New Roman"/>
                <a:cs typeface="Times New Roman"/>
              </a:rPr>
              <a:t> </a:t>
            </a:r>
            <a:r>
              <a:rPr sz="1400" dirty="0">
                <a:solidFill>
                  <a:srgbClr val="FFFFFF"/>
                </a:solidFill>
                <a:latin typeface="Times New Roman"/>
                <a:cs typeface="Times New Roman"/>
              </a:rPr>
              <a:t>T</a:t>
            </a:r>
            <a:r>
              <a:rPr sz="1400" spc="-9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5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90"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Y</a:t>
            </a:r>
            <a:endParaRPr sz="1400">
              <a:latin typeface="Times New Roman"/>
              <a:cs typeface="Times New Roman"/>
            </a:endParaRPr>
          </a:p>
          <a:p>
            <a:pPr algn="ctr">
              <a:lnSpc>
                <a:spcPts val="1664"/>
              </a:lnSpc>
              <a:tabLst>
                <a:tab pos="1687195" algn="l"/>
                <a:tab pos="2096770" algn="l"/>
                <a:tab pos="3498215" algn="l"/>
              </a:tabLst>
            </a:pPr>
            <a:r>
              <a:rPr sz="1400" dirty="0">
                <a:solidFill>
                  <a:srgbClr val="FFFFFF"/>
                </a:solidFill>
                <a:latin typeface="Times New Roman"/>
                <a:cs typeface="Times New Roman"/>
              </a:rPr>
              <a:t>D</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dirty="0">
                <a:solidFill>
                  <a:srgbClr val="FFFFFF"/>
                </a:solidFill>
                <a:latin typeface="Times New Roman"/>
                <a:cs typeface="Times New Roman"/>
              </a:rPr>
              <a:t>P</a:t>
            </a:r>
            <a:r>
              <a:rPr sz="1400" spc="-160" dirty="0">
                <a:solidFill>
                  <a:srgbClr val="FFFFFF"/>
                </a:solidFill>
                <a:latin typeface="Times New Roman"/>
                <a:cs typeface="Times New Roman"/>
              </a:rPr>
              <a:t> </a:t>
            </a:r>
            <a:r>
              <a:rPr sz="1400" dirty="0">
                <a:solidFill>
                  <a:srgbClr val="FFFFFF"/>
                </a:solidFill>
                <a:latin typeface="Times New Roman"/>
                <a:cs typeface="Times New Roman"/>
              </a:rPr>
              <a:t>A</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95" dirty="0">
                <a:solidFill>
                  <a:srgbClr val="FFFFFF"/>
                </a:solidFill>
                <a:latin typeface="Times New Roman"/>
                <a:cs typeface="Times New Roman"/>
              </a:rPr>
              <a:t> </a:t>
            </a:r>
            <a:r>
              <a:rPr sz="1400" dirty="0">
                <a:solidFill>
                  <a:srgbClr val="FFFFFF"/>
                </a:solidFill>
                <a:latin typeface="Times New Roman"/>
                <a:cs typeface="Times New Roman"/>
              </a:rPr>
              <a:t>T</a:t>
            </a:r>
            <a:r>
              <a:rPr sz="1400" spc="-10" dirty="0">
                <a:solidFill>
                  <a:srgbClr val="FFFFFF"/>
                </a:solidFill>
                <a:latin typeface="Times New Roman"/>
                <a:cs typeface="Times New Roman"/>
              </a:rPr>
              <a:t> </a:t>
            </a:r>
            <a:r>
              <a:rPr sz="1400" dirty="0">
                <a:solidFill>
                  <a:srgbClr val="FFFFFF"/>
                </a:solidFill>
                <a:latin typeface="Times New Roman"/>
                <a:cs typeface="Times New Roman"/>
              </a:rPr>
              <a:t>M</a:t>
            </a:r>
            <a:r>
              <a:rPr sz="1400" spc="-3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T</a:t>
            </a:r>
            <a:r>
              <a:rPr sz="1400" dirty="0">
                <a:solidFill>
                  <a:srgbClr val="FFFFFF"/>
                </a:solidFill>
                <a:latin typeface="Times New Roman"/>
                <a:cs typeface="Times New Roman"/>
              </a:rPr>
              <a:t>	O</a:t>
            </a:r>
            <a:r>
              <a:rPr sz="1400" spc="-25" dirty="0">
                <a:solidFill>
                  <a:srgbClr val="FFFFFF"/>
                </a:solidFill>
                <a:latin typeface="Times New Roman"/>
                <a:cs typeface="Times New Roman"/>
              </a:rPr>
              <a:t> </a:t>
            </a:r>
            <a:r>
              <a:rPr sz="1400" spc="-50" dirty="0">
                <a:solidFill>
                  <a:srgbClr val="FFFFFF"/>
                </a:solidFill>
                <a:latin typeface="Times New Roman"/>
                <a:cs typeface="Times New Roman"/>
              </a:rPr>
              <a:t>F</a:t>
            </a:r>
            <a:r>
              <a:rPr sz="1400" dirty="0">
                <a:solidFill>
                  <a:srgbClr val="FFFFFF"/>
                </a:solidFill>
                <a:latin typeface="Times New Roman"/>
                <a:cs typeface="Times New Roman"/>
              </a:rPr>
              <a:t>	C</a:t>
            </a:r>
            <a:r>
              <a:rPr sz="1400" spc="-20" dirty="0">
                <a:solidFill>
                  <a:srgbClr val="FFFFFF"/>
                </a:solidFill>
                <a:latin typeface="Times New Roman"/>
                <a:cs typeface="Times New Roman"/>
              </a:rPr>
              <a:t> </a:t>
            </a:r>
            <a:r>
              <a:rPr sz="1400" dirty="0">
                <a:solidFill>
                  <a:srgbClr val="FFFFFF"/>
                </a:solidFill>
                <a:latin typeface="Times New Roman"/>
                <a:cs typeface="Times New Roman"/>
              </a:rPr>
              <a:t>O</a:t>
            </a:r>
            <a:r>
              <a:rPr sz="1400" spc="-15" dirty="0">
                <a:solidFill>
                  <a:srgbClr val="FFFFFF"/>
                </a:solidFill>
                <a:latin typeface="Times New Roman"/>
                <a:cs typeface="Times New Roman"/>
              </a:rPr>
              <a:t> </a:t>
            </a:r>
            <a:r>
              <a:rPr sz="1400" dirty="0">
                <a:solidFill>
                  <a:srgbClr val="FFFFFF"/>
                </a:solidFill>
                <a:latin typeface="Times New Roman"/>
                <a:cs typeface="Times New Roman"/>
              </a:rPr>
              <a:t>M</a:t>
            </a:r>
            <a:r>
              <a:rPr sz="1400" spc="-35" dirty="0">
                <a:solidFill>
                  <a:srgbClr val="FFFFFF"/>
                </a:solidFill>
                <a:latin typeface="Times New Roman"/>
                <a:cs typeface="Times New Roman"/>
              </a:rPr>
              <a:t> </a:t>
            </a:r>
            <a:r>
              <a:rPr sz="1400" dirty="0">
                <a:solidFill>
                  <a:srgbClr val="FFFFFF"/>
                </a:solidFill>
                <a:latin typeface="Times New Roman"/>
                <a:cs typeface="Times New Roman"/>
              </a:rPr>
              <a:t>P</a:t>
            </a:r>
            <a:r>
              <a:rPr sz="1400" spc="-5" dirty="0">
                <a:solidFill>
                  <a:srgbClr val="FFFFFF"/>
                </a:solidFill>
                <a:latin typeface="Times New Roman"/>
                <a:cs typeface="Times New Roman"/>
              </a:rPr>
              <a:t> </a:t>
            </a:r>
            <a:r>
              <a:rPr sz="1400" dirty="0">
                <a:solidFill>
                  <a:srgbClr val="FFFFFF"/>
                </a:solidFill>
                <a:latin typeface="Times New Roman"/>
                <a:cs typeface="Times New Roman"/>
              </a:rPr>
              <a:t>U</a:t>
            </a:r>
            <a:r>
              <a:rPr sz="1400" spc="-15" dirty="0">
                <a:solidFill>
                  <a:srgbClr val="FFFFFF"/>
                </a:solidFill>
                <a:latin typeface="Times New Roman"/>
                <a:cs typeface="Times New Roman"/>
              </a:rPr>
              <a:t> </a:t>
            </a:r>
            <a:r>
              <a:rPr sz="1400" dirty="0">
                <a:solidFill>
                  <a:srgbClr val="FFFFFF"/>
                </a:solidFill>
                <a:latin typeface="Times New Roman"/>
                <a:cs typeface="Times New Roman"/>
              </a:rPr>
              <a:t>T</a:t>
            </a:r>
            <a:r>
              <a:rPr sz="1400" spc="-85"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spc="-50" dirty="0">
                <a:solidFill>
                  <a:srgbClr val="FFFFFF"/>
                </a:solidFill>
                <a:latin typeface="Times New Roman"/>
                <a:cs typeface="Times New Roman"/>
              </a:rPr>
              <a:t>R</a:t>
            </a:r>
            <a:r>
              <a:rPr sz="1400" dirty="0">
                <a:solidFill>
                  <a:srgbClr val="FFFFFF"/>
                </a:solidFill>
                <a:latin typeface="Times New Roman"/>
                <a:cs typeface="Times New Roman"/>
              </a:rPr>
              <a:t>	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E</a:t>
            </a:r>
            <a:r>
              <a:rPr sz="1400" spc="125" dirty="0">
                <a:solidFill>
                  <a:srgbClr val="FFFFFF"/>
                </a:solidFill>
                <a:latin typeface="Times New Roman"/>
                <a:cs typeface="Times New Roman"/>
              </a:rPr>
              <a:t>  </a:t>
            </a:r>
            <a:r>
              <a:rPr sz="1400" dirty="0">
                <a:solidFill>
                  <a:srgbClr val="FFFFFF"/>
                </a:solidFill>
                <a:latin typeface="Times New Roman"/>
                <a:cs typeface="Times New Roman"/>
              </a:rPr>
              <a:t>A</a:t>
            </a:r>
            <a:r>
              <a:rPr sz="1400" spc="-100" dirty="0">
                <a:solidFill>
                  <a:srgbClr val="FFFFFF"/>
                </a:solidFill>
                <a:latin typeface="Times New Roman"/>
                <a:cs typeface="Times New Roman"/>
              </a:rPr>
              <a:t> </a:t>
            </a:r>
            <a:r>
              <a:rPr sz="1400" dirty="0">
                <a:solidFill>
                  <a:srgbClr val="FFFFFF"/>
                </a:solidFill>
                <a:latin typeface="Times New Roman"/>
                <a:cs typeface="Times New Roman"/>
              </a:rPr>
              <a:t>N</a:t>
            </a:r>
            <a:r>
              <a:rPr sz="1400" spc="50" dirty="0">
                <a:solidFill>
                  <a:srgbClr val="FFFFFF"/>
                </a:solidFill>
                <a:latin typeface="Times New Roman"/>
                <a:cs typeface="Times New Roman"/>
              </a:rPr>
              <a:t> </a:t>
            </a:r>
            <a:r>
              <a:rPr sz="1400" dirty="0">
                <a:solidFill>
                  <a:srgbClr val="FFFFFF"/>
                </a:solidFill>
                <a:latin typeface="Times New Roman"/>
                <a:cs typeface="Times New Roman"/>
              </a:rPr>
              <a:t>D</a:t>
            </a:r>
            <a:r>
              <a:rPr sz="1400" spc="120" dirty="0">
                <a:solidFill>
                  <a:srgbClr val="FFFFFF"/>
                </a:solidFill>
                <a:latin typeface="Times New Roman"/>
                <a:cs typeface="Times New Roman"/>
              </a:rPr>
              <a:t>  </a:t>
            </a:r>
            <a:r>
              <a:rPr sz="1400" spc="-10" dirty="0">
                <a:solidFill>
                  <a:srgbClr val="FFFFFF"/>
                </a:solidFill>
                <a:latin typeface="Times New Roman"/>
                <a:cs typeface="Times New Roman"/>
              </a:rPr>
              <a:t>APPLICATIONS</a:t>
            </a:r>
            <a:endParaRPr sz="1400">
              <a:latin typeface="Times New Roman"/>
              <a:cs typeface="Times New Roman"/>
            </a:endParaRPr>
          </a:p>
        </p:txBody>
      </p:sp>
      <p:pic>
        <p:nvPicPr>
          <p:cNvPr id="5" name="object 5"/>
          <p:cNvPicPr/>
          <p:nvPr/>
        </p:nvPicPr>
        <p:blipFill>
          <a:blip r:embed="rId3" cstate="print"/>
          <a:stretch>
            <a:fillRect/>
          </a:stretch>
        </p:blipFill>
        <p:spPr>
          <a:xfrm>
            <a:off x="0" y="1409699"/>
            <a:ext cx="838199" cy="5448298"/>
          </a:xfrm>
          <a:prstGeom prst="rect">
            <a:avLst/>
          </a:prstGeom>
        </p:spPr>
      </p:pic>
      <p:sp>
        <p:nvSpPr>
          <p:cNvPr id="2" name="TextBox 1"/>
          <p:cNvSpPr txBox="1"/>
          <p:nvPr/>
        </p:nvSpPr>
        <p:spPr>
          <a:xfrm>
            <a:off x="1333753" y="1267409"/>
            <a:ext cx="6438647" cy="461665"/>
          </a:xfrm>
          <a:prstGeom prst="rect">
            <a:avLst/>
          </a:prstGeom>
          <a:noFill/>
        </p:spPr>
        <p:txBody>
          <a:bodyPr wrap="square" rtlCol="0">
            <a:spAutoFit/>
          </a:bodyPr>
          <a:lstStyle/>
          <a:p>
            <a:pPr algn="ctr"/>
            <a:r>
              <a:rPr lang="en-US" sz="2400" b="1" u="sng" dirty="0" smtClean="0"/>
              <a:t>REFERENCES</a:t>
            </a:r>
          </a:p>
        </p:txBody>
      </p:sp>
      <p:sp>
        <p:nvSpPr>
          <p:cNvPr id="14" name="TextBox 13"/>
          <p:cNvSpPr txBox="1"/>
          <p:nvPr/>
        </p:nvSpPr>
        <p:spPr>
          <a:xfrm>
            <a:off x="1333752" y="1828800"/>
            <a:ext cx="7581647"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1143000" y="1729074"/>
            <a:ext cx="7772399" cy="5355312"/>
          </a:xfrm>
          <a:prstGeom prst="rect">
            <a:avLst/>
          </a:prstGeom>
          <a:noFill/>
        </p:spPr>
        <p:txBody>
          <a:bodyPr wrap="square" rtlCol="0">
            <a:spAutoFit/>
          </a:bodyPr>
          <a:lstStyle/>
          <a:p>
            <a:pPr marL="285750" indent="-285750">
              <a:buFontTx/>
              <a:buChar char="-"/>
            </a:pPr>
            <a:r>
              <a:rPr lang="en-US" dirty="0" smtClean="0"/>
              <a:t>Deep Learning &amp; AI Frameworks- </a:t>
            </a:r>
          </a:p>
          <a:p>
            <a:pPr marL="285750" indent="-285750">
              <a:buFontTx/>
              <a:buChar char="-"/>
            </a:pPr>
            <a:r>
              <a:rPr lang="en-US" dirty="0" smtClean="0"/>
              <a:t>TensorFlow: https://www.tensorflow.org/- </a:t>
            </a:r>
          </a:p>
          <a:p>
            <a:r>
              <a:rPr lang="en-US" dirty="0" smtClean="0"/>
              <a:t>Keras: </a:t>
            </a:r>
            <a:r>
              <a:rPr lang="en-US" dirty="0" smtClean="0">
                <a:hlinkClick r:id="rId4"/>
              </a:rPr>
              <a:t>https://keras.io/-</a:t>
            </a:r>
            <a:endParaRPr lang="en-US" dirty="0" smtClean="0"/>
          </a:p>
          <a:p>
            <a:r>
              <a:rPr lang="en-US" dirty="0" smtClean="0"/>
              <a:t> OpenCV: https://opencv.org/- </a:t>
            </a:r>
          </a:p>
          <a:p>
            <a:r>
              <a:rPr lang="en-US" dirty="0" smtClean="0"/>
              <a:t>Web Application Framework- Streamlit: </a:t>
            </a:r>
            <a:r>
              <a:rPr lang="en-US" dirty="0" smtClean="0">
                <a:hlinkClick r:id="rId5"/>
              </a:rPr>
              <a:t>https://streamlit.io/-</a:t>
            </a:r>
            <a:endParaRPr lang="en-US" dirty="0" smtClean="0"/>
          </a:p>
          <a:p>
            <a:r>
              <a:rPr lang="en-US" dirty="0" smtClean="0"/>
              <a:t> Streamlit Documentation: https://docs.streamlit.io/- </a:t>
            </a:r>
          </a:p>
          <a:p>
            <a:r>
              <a:rPr lang="en-US" dirty="0" smtClean="0"/>
              <a:t>Image Processing Libraries- PIL (Python Imaging Library): </a:t>
            </a:r>
            <a:r>
              <a:rPr lang="en-US" dirty="0" smtClean="0">
                <a:hlinkClick r:id="rId6"/>
              </a:rPr>
              <a:t>https://python-pillow.org/-</a:t>
            </a:r>
            <a:endParaRPr lang="en-US" dirty="0" smtClean="0"/>
          </a:p>
          <a:p>
            <a:r>
              <a:rPr lang="en-US" dirty="0" smtClean="0"/>
              <a:t> NumPy: </a:t>
            </a:r>
            <a:r>
              <a:rPr lang="en-US" dirty="0" smtClean="0">
                <a:hlinkClick r:id="rId7"/>
              </a:rPr>
              <a:t>https://numpy.org/-</a:t>
            </a:r>
            <a:endParaRPr lang="en-US" dirty="0" smtClean="0"/>
          </a:p>
          <a:p>
            <a:r>
              <a:rPr lang="en-US" dirty="0" smtClean="0"/>
              <a:t> Research Papers on Deepfake Detection- "</a:t>
            </a:r>
            <a:r>
              <a:rPr lang="en-US" dirty="0" err="1" smtClean="0"/>
              <a:t>MesoNet</a:t>
            </a:r>
            <a:r>
              <a:rPr lang="en-US" dirty="0" smtClean="0"/>
              <a:t>: a Compact Facial Video Forgery Detection Network"- "</a:t>
            </a:r>
            <a:r>
              <a:rPr lang="en-US" dirty="0" err="1" smtClean="0"/>
              <a:t>DeepFake</a:t>
            </a:r>
            <a:r>
              <a:rPr lang="en-US" dirty="0" smtClean="0"/>
              <a:t> Detection Using Spatiotemporal Convolutional Networks"- "</a:t>
            </a:r>
            <a:r>
              <a:rPr lang="en-US" dirty="0" err="1" smtClean="0"/>
              <a:t>FaceForensics</a:t>
            </a:r>
            <a:r>
              <a:rPr lang="en-US" dirty="0" smtClean="0"/>
              <a:t>++: Learning to Detect Manipulated Facial Images"- Development Tools- </a:t>
            </a:r>
            <a:r>
              <a:rPr lang="en-US" dirty="0" err="1" smtClean="0"/>
              <a:t>Git</a:t>
            </a:r>
            <a:endParaRPr lang="en-US" dirty="0" smtClean="0"/>
          </a:p>
          <a:p>
            <a:r>
              <a:rPr lang="en-US" dirty="0" smtClean="0"/>
              <a:t>: https://git-scm.com/- </a:t>
            </a:r>
          </a:p>
          <a:p>
            <a:r>
              <a:rPr lang="en-US" dirty="0" smtClean="0"/>
              <a:t>Python: https://www.python.org/- </a:t>
            </a:r>
          </a:p>
          <a:p>
            <a:r>
              <a:rPr lang="en-US" dirty="0" smtClean="0"/>
              <a:t>Additional Resources- Face Detection: https://github.com/opencv/opencv/wiki/Face-Detection-using-OpenCV- Image Preprocessing: </a:t>
            </a:r>
            <a:r>
              <a:rPr lang="en-US" dirty="0" smtClean="0">
                <a:hlinkClick r:id="rId8"/>
              </a:rPr>
              <a:t>https://scikit-image.org/-</a:t>
            </a:r>
            <a:endParaRPr lang="en-US" dirty="0" smtClean="0"/>
          </a:p>
          <a:p>
            <a:r>
              <a:rPr lang="en-US" dirty="0" smtClean="0"/>
              <a:t> </a:t>
            </a:r>
            <a:endParaRPr lang="en-US" dirty="0"/>
          </a:p>
        </p:txBody>
      </p:sp>
    </p:spTree>
    <p:extLst>
      <p:ext uri="{BB962C8B-B14F-4D97-AF65-F5344CB8AC3E}">
        <p14:creationId xmlns:p14="http://schemas.microsoft.com/office/powerpoint/2010/main" val="295798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
            <a:ext cx="9143999" cy="1409700"/>
          </a:xfrm>
          <a:prstGeom prst="rect">
            <a:avLst/>
          </a:prstGeom>
        </p:spPr>
      </p:pic>
      <p:sp>
        <p:nvSpPr>
          <p:cNvPr id="4" name="object 4"/>
          <p:cNvSpPr txBox="1">
            <a:spLocks noGrp="1"/>
          </p:cNvSpPr>
          <p:nvPr>
            <p:ph type="ctrTitle"/>
          </p:nvPr>
        </p:nvSpPr>
        <p:spPr>
          <a:prstGeom prst="rect">
            <a:avLst/>
          </a:prstGeom>
        </p:spPr>
        <p:txBody>
          <a:bodyPr vert="horz" wrap="square" lIns="0" tIns="15875" rIns="0" bIns="0" rtlCol="0">
            <a:spAutoFit/>
          </a:bodyPr>
          <a:lstStyle/>
          <a:p>
            <a:pPr algn="ctr">
              <a:lnSpc>
                <a:spcPts val="1664"/>
              </a:lnSpc>
              <a:spcBef>
                <a:spcPts val="125"/>
              </a:spcBef>
            </a:pPr>
            <a:r>
              <a:rPr sz="1400" dirty="0">
                <a:solidFill>
                  <a:srgbClr val="FFFFFF"/>
                </a:solidFill>
                <a:latin typeface="Times New Roman"/>
                <a:cs typeface="Times New Roman"/>
              </a:rPr>
              <a:t>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5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295" dirty="0">
                <a:solidFill>
                  <a:srgbClr val="FFFFFF"/>
                </a:solidFill>
                <a:latin typeface="Times New Roman"/>
                <a:cs typeface="Times New Roman"/>
              </a:rPr>
              <a:t> </a:t>
            </a:r>
            <a:r>
              <a:rPr sz="1400" dirty="0">
                <a:solidFill>
                  <a:srgbClr val="FFFFFF"/>
                </a:solidFill>
                <a:latin typeface="Times New Roman"/>
                <a:cs typeface="Times New Roman"/>
              </a:rPr>
              <a:t>O</a:t>
            </a:r>
            <a:r>
              <a:rPr sz="1400" spc="-20" dirty="0">
                <a:solidFill>
                  <a:srgbClr val="FFFFFF"/>
                </a:solidFill>
                <a:latin typeface="Times New Roman"/>
                <a:cs typeface="Times New Roman"/>
              </a:rPr>
              <a:t> </a:t>
            </a:r>
            <a:r>
              <a:rPr sz="1400" dirty="0">
                <a:solidFill>
                  <a:srgbClr val="FFFFFF"/>
                </a:solidFill>
                <a:latin typeface="Times New Roman"/>
                <a:cs typeface="Times New Roman"/>
              </a:rPr>
              <a:t>F</a:t>
            </a:r>
            <a:r>
              <a:rPr sz="1400" spc="29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55" dirty="0">
                <a:solidFill>
                  <a:srgbClr val="FFFFFF"/>
                </a:solidFill>
                <a:latin typeface="Times New Roman"/>
                <a:cs typeface="Times New Roman"/>
              </a:rPr>
              <a:t> </a:t>
            </a:r>
            <a:r>
              <a:rPr sz="1400" dirty="0">
                <a:solidFill>
                  <a:srgbClr val="FFFFFF"/>
                </a:solidFill>
                <a:latin typeface="Times New Roman"/>
                <a:cs typeface="Times New Roman"/>
              </a:rPr>
              <a:t>G</a:t>
            </a:r>
            <a:r>
              <a:rPr sz="1400" spc="-25"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15" dirty="0">
                <a:solidFill>
                  <a:srgbClr val="FFFFFF"/>
                </a:solidFill>
                <a:latin typeface="Times New Roman"/>
                <a:cs typeface="Times New Roman"/>
              </a:rPr>
              <a:t> </a:t>
            </a:r>
            <a:r>
              <a:rPr sz="1400" dirty="0">
                <a:solidFill>
                  <a:srgbClr val="FFFFFF"/>
                </a:solidFill>
                <a:latin typeface="Times New Roman"/>
                <a:cs typeface="Times New Roman"/>
              </a:rPr>
              <a:t>I</a:t>
            </a:r>
            <a:r>
              <a:rPr sz="1400" spc="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365" dirty="0">
                <a:solidFill>
                  <a:srgbClr val="FFFFFF"/>
                </a:solidFill>
                <a:latin typeface="Times New Roman"/>
                <a:cs typeface="Times New Roman"/>
              </a:rPr>
              <a:t> </a:t>
            </a:r>
            <a:r>
              <a:rPr sz="1400" dirty="0">
                <a:solidFill>
                  <a:srgbClr val="FFFFFF"/>
                </a:solidFill>
                <a:latin typeface="Times New Roman"/>
                <a:cs typeface="Times New Roman"/>
              </a:rPr>
              <a:t>&amp;</a:t>
            </a:r>
            <a:r>
              <a:rPr sz="1400" spc="-30" dirty="0">
                <a:solidFill>
                  <a:srgbClr val="FFFFFF"/>
                </a:solidFill>
                <a:latin typeface="Times New Roman"/>
                <a:cs typeface="Times New Roman"/>
              </a:rPr>
              <a:t> </a:t>
            </a:r>
            <a:r>
              <a:rPr sz="1400" dirty="0">
                <a:solidFill>
                  <a:srgbClr val="FFFFFF"/>
                </a:solidFill>
                <a:latin typeface="Times New Roman"/>
                <a:cs typeface="Times New Roman"/>
              </a:rPr>
              <a:t>T</a:t>
            </a:r>
            <a:r>
              <a:rPr sz="1400" spc="-9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H</a:t>
            </a:r>
            <a:r>
              <a:rPr sz="1400" spc="5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L</a:t>
            </a:r>
            <a:r>
              <a:rPr sz="1400" spc="-90" dirty="0">
                <a:solidFill>
                  <a:srgbClr val="FFFFFF"/>
                </a:solidFill>
                <a:latin typeface="Times New Roman"/>
                <a:cs typeface="Times New Roman"/>
              </a:rPr>
              <a:t> </a:t>
            </a:r>
            <a:r>
              <a:rPr sz="1400" dirty="0">
                <a:solidFill>
                  <a:srgbClr val="FFFFFF"/>
                </a:solidFill>
                <a:latin typeface="Times New Roman"/>
                <a:cs typeface="Times New Roman"/>
              </a:rPr>
              <a:t>O</a:t>
            </a:r>
            <a:r>
              <a:rPr sz="1400" spc="-25" dirty="0">
                <a:solidFill>
                  <a:srgbClr val="FFFFFF"/>
                </a:solidFill>
                <a:latin typeface="Times New Roman"/>
                <a:cs typeface="Times New Roman"/>
              </a:rPr>
              <a:t> </a:t>
            </a:r>
            <a:r>
              <a:rPr sz="1400" dirty="0">
                <a:solidFill>
                  <a:srgbClr val="FFFFFF"/>
                </a:solidFill>
                <a:latin typeface="Times New Roman"/>
                <a:cs typeface="Times New Roman"/>
              </a:rPr>
              <a:t>G</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Y</a:t>
            </a:r>
            <a:endParaRPr sz="1400">
              <a:latin typeface="Times New Roman"/>
              <a:cs typeface="Times New Roman"/>
            </a:endParaRPr>
          </a:p>
          <a:p>
            <a:pPr algn="ctr">
              <a:lnSpc>
                <a:spcPts val="1664"/>
              </a:lnSpc>
              <a:tabLst>
                <a:tab pos="1687195" algn="l"/>
                <a:tab pos="2096770" algn="l"/>
                <a:tab pos="3498215" algn="l"/>
              </a:tabLst>
            </a:pPr>
            <a:r>
              <a:rPr sz="1400" dirty="0">
                <a:solidFill>
                  <a:srgbClr val="FFFFFF"/>
                </a:solidFill>
                <a:latin typeface="Times New Roman"/>
                <a:cs typeface="Times New Roman"/>
              </a:rPr>
              <a:t>D</a:t>
            </a:r>
            <a:r>
              <a:rPr sz="1400" spc="-25"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dirty="0">
                <a:solidFill>
                  <a:srgbClr val="FFFFFF"/>
                </a:solidFill>
                <a:latin typeface="Times New Roman"/>
                <a:cs typeface="Times New Roman"/>
              </a:rPr>
              <a:t>P</a:t>
            </a:r>
            <a:r>
              <a:rPr sz="1400" spc="-160" dirty="0">
                <a:solidFill>
                  <a:srgbClr val="FFFFFF"/>
                </a:solidFill>
                <a:latin typeface="Times New Roman"/>
                <a:cs typeface="Times New Roman"/>
              </a:rPr>
              <a:t> </a:t>
            </a:r>
            <a:r>
              <a:rPr sz="1400" dirty="0">
                <a:solidFill>
                  <a:srgbClr val="FFFFFF"/>
                </a:solidFill>
                <a:latin typeface="Times New Roman"/>
                <a:cs typeface="Times New Roman"/>
              </a:rPr>
              <a:t>A</a:t>
            </a:r>
            <a:r>
              <a:rPr sz="1400" spc="-15" dirty="0">
                <a:solidFill>
                  <a:srgbClr val="FFFFFF"/>
                </a:solidFill>
                <a:latin typeface="Times New Roman"/>
                <a:cs typeface="Times New Roman"/>
              </a:rPr>
              <a:t> </a:t>
            </a:r>
            <a:r>
              <a:rPr sz="1400" dirty="0">
                <a:solidFill>
                  <a:srgbClr val="FFFFFF"/>
                </a:solidFill>
                <a:latin typeface="Times New Roman"/>
                <a:cs typeface="Times New Roman"/>
              </a:rPr>
              <a:t>R</a:t>
            </a:r>
            <a:r>
              <a:rPr sz="1400" spc="-95" dirty="0">
                <a:solidFill>
                  <a:srgbClr val="FFFFFF"/>
                </a:solidFill>
                <a:latin typeface="Times New Roman"/>
                <a:cs typeface="Times New Roman"/>
              </a:rPr>
              <a:t> </a:t>
            </a:r>
            <a:r>
              <a:rPr sz="1400" dirty="0">
                <a:solidFill>
                  <a:srgbClr val="FFFFFF"/>
                </a:solidFill>
                <a:latin typeface="Times New Roman"/>
                <a:cs typeface="Times New Roman"/>
              </a:rPr>
              <a:t>T</a:t>
            </a:r>
            <a:r>
              <a:rPr sz="1400" spc="-10" dirty="0">
                <a:solidFill>
                  <a:srgbClr val="FFFFFF"/>
                </a:solidFill>
                <a:latin typeface="Times New Roman"/>
                <a:cs typeface="Times New Roman"/>
              </a:rPr>
              <a:t> </a:t>
            </a:r>
            <a:r>
              <a:rPr sz="1400" dirty="0">
                <a:solidFill>
                  <a:srgbClr val="FFFFFF"/>
                </a:solidFill>
                <a:latin typeface="Times New Roman"/>
                <a:cs typeface="Times New Roman"/>
              </a:rPr>
              <a:t>M</a:t>
            </a:r>
            <a:r>
              <a:rPr sz="1400" spc="-3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20" dirty="0">
                <a:solidFill>
                  <a:srgbClr val="FFFFFF"/>
                </a:solidFill>
                <a:latin typeface="Times New Roman"/>
                <a:cs typeface="Times New Roman"/>
              </a:rPr>
              <a:t> </a:t>
            </a:r>
            <a:r>
              <a:rPr sz="1400" spc="-50" dirty="0">
                <a:solidFill>
                  <a:srgbClr val="FFFFFF"/>
                </a:solidFill>
                <a:latin typeface="Times New Roman"/>
                <a:cs typeface="Times New Roman"/>
              </a:rPr>
              <a:t>T</a:t>
            </a:r>
            <a:r>
              <a:rPr sz="1400" dirty="0">
                <a:solidFill>
                  <a:srgbClr val="FFFFFF"/>
                </a:solidFill>
                <a:latin typeface="Times New Roman"/>
                <a:cs typeface="Times New Roman"/>
              </a:rPr>
              <a:t>	O</a:t>
            </a:r>
            <a:r>
              <a:rPr sz="1400" spc="-25" dirty="0">
                <a:solidFill>
                  <a:srgbClr val="FFFFFF"/>
                </a:solidFill>
                <a:latin typeface="Times New Roman"/>
                <a:cs typeface="Times New Roman"/>
              </a:rPr>
              <a:t> </a:t>
            </a:r>
            <a:r>
              <a:rPr sz="1400" spc="-50" dirty="0">
                <a:solidFill>
                  <a:srgbClr val="FFFFFF"/>
                </a:solidFill>
                <a:latin typeface="Times New Roman"/>
                <a:cs typeface="Times New Roman"/>
              </a:rPr>
              <a:t>F</a:t>
            </a:r>
            <a:r>
              <a:rPr sz="1400" dirty="0">
                <a:solidFill>
                  <a:srgbClr val="FFFFFF"/>
                </a:solidFill>
                <a:latin typeface="Times New Roman"/>
                <a:cs typeface="Times New Roman"/>
              </a:rPr>
              <a:t>	C</a:t>
            </a:r>
            <a:r>
              <a:rPr sz="1400" spc="-20" dirty="0">
                <a:solidFill>
                  <a:srgbClr val="FFFFFF"/>
                </a:solidFill>
                <a:latin typeface="Times New Roman"/>
                <a:cs typeface="Times New Roman"/>
              </a:rPr>
              <a:t> </a:t>
            </a:r>
            <a:r>
              <a:rPr sz="1400" dirty="0">
                <a:solidFill>
                  <a:srgbClr val="FFFFFF"/>
                </a:solidFill>
                <a:latin typeface="Times New Roman"/>
                <a:cs typeface="Times New Roman"/>
              </a:rPr>
              <a:t>O</a:t>
            </a:r>
            <a:r>
              <a:rPr sz="1400" spc="-15" dirty="0">
                <a:solidFill>
                  <a:srgbClr val="FFFFFF"/>
                </a:solidFill>
                <a:latin typeface="Times New Roman"/>
                <a:cs typeface="Times New Roman"/>
              </a:rPr>
              <a:t> </a:t>
            </a:r>
            <a:r>
              <a:rPr sz="1400" dirty="0">
                <a:solidFill>
                  <a:srgbClr val="FFFFFF"/>
                </a:solidFill>
                <a:latin typeface="Times New Roman"/>
                <a:cs typeface="Times New Roman"/>
              </a:rPr>
              <a:t>M</a:t>
            </a:r>
            <a:r>
              <a:rPr sz="1400" spc="-35" dirty="0">
                <a:solidFill>
                  <a:srgbClr val="FFFFFF"/>
                </a:solidFill>
                <a:latin typeface="Times New Roman"/>
                <a:cs typeface="Times New Roman"/>
              </a:rPr>
              <a:t> </a:t>
            </a:r>
            <a:r>
              <a:rPr sz="1400" dirty="0">
                <a:solidFill>
                  <a:srgbClr val="FFFFFF"/>
                </a:solidFill>
                <a:latin typeface="Times New Roman"/>
                <a:cs typeface="Times New Roman"/>
              </a:rPr>
              <a:t>P</a:t>
            </a:r>
            <a:r>
              <a:rPr sz="1400" spc="-5" dirty="0">
                <a:solidFill>
                  <a:srgbClr val="FFFFFF"/>
                </a:solidFill>
                <a:latin typeface="Times New Roman"/>
                <a:cs typeface="Times New Roman"/>
              </a:rPr>
              <a:t> </a:t>
            </a:r>
            <a:r>
              <a:rPr sz="1400" dirty="0">
                <a:solidFill>
                  <a:srgbClr val="FFFFFF"/>
                </a:solidFill>
                <a:latin typeface="Times New Roman"/>
                <a:cs typeface="Times New Roman"/>
              </a:rPr>
              <a:t>U</a:t>
            </a:r>
            <a:r>
              <a:rPr sz="1400" spc="-15" dirty="0">
                <a:solidFill>
                  <a:srgbClr val="FFFFFF"/>
                </a:solidFill>
                <a:latin typeface="Times New Roman"/>
                <a:cs typeface="Times New Roman"/>
              </a:rPr>
              <a:t> </a:t>
            </a:r>
            <a:r>
              <a:rPr sz="1400" dirty="0">
                <a:solidFill>
                  <a:srgbClr val="FFFFFF"/>
                </a:solidFill>
                <a:latin typeface="Times New Roman"/>
                <a:cs typeface="Times New Roman"/>
              </a:rPr>
              <a:t>T</a:t>
            </a:r>
            <a:r>
              <a:rPr sz="1400" spc="-85" dirty="0">
                <a:solidFill>
                  <a:srgbClr val="FFFFFF"/>
                </a:solidFill>
                <a:latin typeface="Times New Roman"/>
                <a:cs typeface="Times New Roman"/>
              </a:rPr>
              <a:t> </a:t>
            </a:r>
            <a:r>
              <a:rPr sz="1400" dirty="0">
                <a:solidFill>
                  <a:srgbClr val="FFFFFF"/>
                </a:solidFill>
                <a:latin typeface="Times New Roman"/>
                <a:cs typeface="Times New Roman"/>
              </a:rPr>
              <a:t>E</a:t>
            </a:r>
            <a:r>
              <a:rPr sz="1400" spc="-10" dirty="0">
                <a:solidFill>
                  <a:srgbClr val="FFFFFF"/>
                </a:solidFill>
                <a:latin typeface="Times New Roman"/>
                <a:cs typeface="Times New Roman"/>
              </a:rPr>
              <a:t> </a:t>
            </a:r>
            <a:r>
              <a:rPr sz="1400" spc="-50" dirty="0">
                <a:solidFill>
                  <a:srgbClr val="FFFFFF"/>
                </a:solidFill>
                <a:latin typeface="Times New Roman"/>
                <a:cs typeface="Times New Roman"/>
              </a:rPr>
              <a:t>R</a:t>
            </a:r>
            <a:r>
              <a:rPr sz="1400" dirty="0">
                <a:solidFill>
                  <a:srgbClr val="FFFFFF"/>
                </a:solidFill>
                <a:latin typeface="Times New Roman"/>
                <a:cs typeface="Times New Roman"/>
              </a:rPr>
              <a:t>	S</a:t>
            </a:r>
            <a:r>
              <a:rPr sz="1400" spc="-1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I</a:t>
            </a:r>
            <a:r>
              <a:rPr sz="1400" spc="10" dirty="0">
                <a:solidFill>
                  <a:srgbClr val="FFFFFF"/>
                </a:solidFill>
                <a:latin typeface="Times New Roman"/>
                <a:cs typeface="Times New Roman"/>
              </a:rPr>
              <a:t> </a:t>
            </a:r>
            <a:r>
              <a:rPr sz="1400" dirty="0">
                <a:solidFill>
                  <a:srgbClr val="FFFFFF"/>
                </a:solidFill>
                <a:latin typeface="Times New Roman"/>
                <a:cs typeface="Times New Roman"/>
              </a:rPr>
              <a:t>E</a:t>
            </a:r>
            <a:r>
              <a:rPr sz="1400" spc="-15" dirty="0">
                <a:solidFill>
                  <a:srgbClr val="FFFFFF"/>
                </a:solidFill>
                <a:latin typeface="Times New Roman"/>
                <a:cs typeface="Times New Roman"/>
              </a:rPr>
              <a:t> </a:t>
            </a:r>
            <a:r>
              <a:rPr sz="1400" dirty="0">
                <a:solidFill>
                  <a:srgbClr val="FFFFFF"/>
                </a:solidFill>
                <a:latin typeface="Times New Roman"/>
                <a:cs typeface="Times New Roman"/>
              </a:rPr>
              <a:t>N</a:t>
            </a:r>
            <a:r>
              <a:rPr sz="1400" spc="-25" dirty="0">
                <a:solidFill>
                  <a:srgbClr val="FFFFFF"/>
                </a:solidFill>
                <a:latin typeface="Times New Roman"/>
                <a:cs typeface="Times New Roman"/>
              </a:rPr>
              <a:t> </a:t>
            </a:r>
            <a:r>
              <a:rPr sz="1400" dirty="0">
                <a:solidFill>
                  <a:srgbClr val="FFFFFF"/>
                </a:solidFill>
                <a:latin typeface="Times New Roman"/>
                <a:cs typeface="Times New Roman"/>
              </a:rPr>
              <a:t>C</a:t>
            </a:r>
            <a:r>
              <a:rPr sz="1400" spc="-20" dirty="0">
                <a:solidFill>
                  <a:srgbClr val="FFFFFF"/>
                </a:solidFill>
                <a:latin typeface="Times New Roman"/>
                <a:cs typeface="Times New Roman"/>
              </a:rPr>
              <a:t> </a:t>
            </a:r>
            <a:r>
              <a:rPr sz="1400" dirty="0">
                <a:solidFill>
                  <a:srgbClr val="FFFFFF"/>
                </a:solidFill>
                <a:latin typeface="Times New Roman"/>
                <a:cs typeface="Times New Roman"/>
              </a:rPr>
              <a:t>E</a:t>
            </a:r>
            <a:r>
              <a:rPr sz="1400" spc="125" dirty="0">
                <a:solidFill>
                  <a:srgbClr val="FFFFFF"/>
                </a:solidFill>
                <a:latin typeface="Times New Roman"/>
                <a:cs typeface="Times New Roman"/>
              </a:rPr>
              <a:t>  </a:t>
            </a:r>
            <a:r>
              <a:rPr sz="1400" dirty="0">
                <a:solidFill>
                  <a:srgbClr val="FFFFFF"/>
                </a:solidFill>
                <a:latin typeface="Times New Roman"/>
                <a:cs typeface="Times New Roman"/>
              </a:rPr>
              <a:t>A</a:t>
            </a:r>
            <a:r>
              <a:rPr sz="1400" spc="-100" dirty="0">
                <a:solidFill>
                  <a:srgbClr val="FFFFFF"/>
                </a:solidFill>
                <a:latin typeface="Times New Roman"/>
                <a:cs typeface="Times New Roman"/>
              </a:rPr>
              <a:t> </a:t>
            </a:r>
            <a:r>
              <a:rPr sz="1400" dirty="0">
                <a:solidFill>
                  <a:srgbClr val="FFFFFF"/>
                </a:solidFill>
                <a:latin typeface="Times New Roman"/>
                <a:cs typeface="Times New Roman"/>
              </a:rPr>
              <a:t>N</a:t>
            </a:r>
            <a:r>
              <a:rPr sz="1400" spc="50" dirty="0">
                <a:solidFill>
                  <a:srgbClr val="FFFFFF"/>
                </a:solidFill>
                <a:latin typeface="Times New Roman"/>
                <a:cs typeface="Times New Roman"/>
              </a:rPr>
              <a:t> </a:t>
            </a:r>
            <a:r>
              <a:rPr sz="1400" dirty="0">
                <a:solidFill>
                  <a:srgbClr val="FFFFFF"/>
                </a:solidFill>
                <a:latin typeface="Times New Roman"/>
                <a:cs typeface="Times New Roman"/>
              </a:rPr>
              <a:t>D</a:t>
            </a:r>
            <a:r>
              <a:rPr sz="1400" spc="120" dirty="0">
                <a:solidFill>
                  <a:srgbClr val="FFFFFF"/>
                </a:solidFill>
                <a:latin typeface="Times New Roman"/>
                <a:cs typeface="Times New Roman"/>
              </a:rPr>
              <a:t>  </a:t>
            </a:r>
            <a:r>
              <a:rPr sz="1400" spc="-10" dirty="0">
                <a:solidFill>
                  <a:srgbClr val="FFFFFF"/>
                </a:solidFill>
                <a:latin typeface="Times New Roman"/>
                <a:cs typeface="Times New Roman"/>
              </a:rPr>
              <a:t>APPLICATIONS</a:t>
            </a:r>
            <a:endParaRPr sz="1400">
              <a:latin typeface="Times New Roman"/>
              <a:cs typeface="Times New Roman"/>
            </a:endParaRPr>
          </a:p>
        </p:txBody>
      </p:sp>
      <p:pic>
        <p:nvPicPr>
          <p:cNvPr id="5" name="object 5"/>
          <p:cNvPicPr/>
          <p:nvPr/>
        </p:nvPicPr>
        <p:blipFill>
          <a:blip r:embed="rId3" cstate="print"/>
          <a:stretch>
            <a:fillRect/>
          </a:stretch>
        </p:blipFill>
        <p:spPr>
          <a:xfrm>
            <a:off x="0" y="1409699"/>
            <a:ext cx="838199" cy="5448298"/>
          </a:xfrm>
          <a:prstGeom prst="rect">
            <a:avLst/>
          </a:prstGeom>
        </p:spPr>
      </p:pic>
      <p:sp>
        <p:nvSpPr>
          <p:cNvPr id="14" name="TextBox 13"/>
          <p:cNvSpPr txBox="1"/>
          <p:nvPr/>
        </p:nvSpPr>
        <p:spPr>
          <a:xfrm>
            <a:off x="1333752" y="1828800"/>
            <a:ext cx="7581647"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2971800" y="3276600"/>
            <a:ext cx="4419600" cy="769441"/>
          </a:xfrm>
          <a:prstGeom prst="rect">
            <a:avLst/>
          </a:prstGeom>
          <a:noFill/>
        </p:spPr>
        <p:txBody>
          <a:bodyPr wrap="square" rtlCol="0">
            <a:spAutoFit/>
          </a:bodyPr>
          <a:lstStyle/>
          <a:p>
            <a:r>
              <a:rPr lang="en-US" sz="4400" dirty="0" smtClean="0"/>
              <a:t>THANK YOU</a:t>
            </a:r>
            <a:endParaRPr lang="en-US" sz="4400" dirty="0"/>
          </a:p>
        </p:txBody>
      </p:sp>
    </p:spTree>
    <p:extLst>
      <p:ext uri="{BB962C8B-B14F-4D97-AF65-F5344CB8AC3E}">
        <p14:creationId xmlns:p14="http://schemas.microsoft.com/office/powerpoint/2010/main" val="1364960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1233</Words>
  <Application>Microsoft Office PowerPoint</Application>
  <PresentationFormat>On-screen Show (4:3)</PresentationFormat>
  <Paragraphs>88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PowerPoint Presentation</vt:lpstr>
      <vt:lpstr>S C H O O L O F E N G I N E E R I N G &amp; T E C H N O L O G Y D E P A R T M E N T O F C O M P U T E R S C I E N C E  A N D  APPLICATIONS</vt:lpstr>
      <vt:lpstr>S C H O O L O F E N G I N E E R I N G &amp; T E C H N O L O G Y D E P A R T M E N T O F C O M P U T E R S C I E N C E  A N D  APPLICATIONS</vt:lpstr>
      <vt:lpstr>S C H O O L O F E N G I N E E R I N G &amp; T E C H N O L O G Y D E P A R T M E N T O F C O M P U T E R S C I E N C E  A N D  APPLICATIONS</vt:lpstr>
      <vt:lpstr>S C H O O L O F E N G I N E E R I N G &amp; T E C H N O L O G Y D E P A R T M E N T O F C O M P U T E R S C I E N C E  A N D  APPLICATIONS</vt:lpstr>
      <vt:lpstr>S C H O O L O F E N G I N E E R I N G &amp; T E C H N O L O G Y D E P A R T M E N T O F C O M P U T E R S C I E N C E  A N D  APPLICATIONS</vt:lpstr>
      <vt:lpstr>S C H O O L O F E N G I N E E R I N G &amp; T E C H N O L O G Y D E P A R T M E N T O F C O M P U T E R S C I E N C E  A N D  APPLICATIONS</vt:lpstr>
      <vt:lpstr>S C H O O L O F E N G I N E E R I N G &amp; T E C H N O L O G Y D E P A R T M E N T O F C O M P U T E R S C I E N C E  A N D  APPLICATIONS</vt:lpstr>
      <vt:lpstr>S C H O O L O F E N G I N E E R I N G &amp; T E C H N O L O G Y D E P A R T M E N T O F C O M P U T E R S C I E N C E  A N D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dc:creator>
  <cp:lastModifiedBy>Rishi Stark</cp:lastModifiedBy>
  <cp:revision>10</cp:revision>
  <dcterms:created xsi:type="dcterms:W3CDTF">2025-02-06T16:34:27Z</dcterms:created>
  <dcterms:modified xsi:type="dcterms:W3CDTF">2025-03-04T18:24:17Z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2024-08-30T00:00:00Z</vt:filetime>
  </property>
  <property fmtid="{D5CDD505-2E9C-101B-9397-08002B2CF9AE}" pid="3" name="LastSaved">
    <vt:filetime>2025-02-06T00:00:00Z</vt:filetime>
  </property>
</Properties>
</file>