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46b9fc8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46b9fc8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d7b2d1b5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d7b2d1b5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d7b2d1b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d7b2d1b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d7b2d1b5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d7b2d1b5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7b2d1b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d7b2d1b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7b2d1b5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d7b2d1b5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d7b2d1b5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d7b2d1b5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7b2d1b5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d7b2d1b5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d7b2d1b5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d7b2d1b5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d7b2d1b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d7b2d1b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d7b2d1b5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d7b2d1b5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46b9fc8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46b9fc8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7b2d1b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d7b2d1b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d7b2d1b5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d7b2d1b5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d7b2d1b5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d7b2d1b5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7b2d1b5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d7b2d1b5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d7b2d1b5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d7b2d1b5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6b9fc8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46b9fc8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46b9fc8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46b9fc8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d7b2d1b5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d7b2d1b5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d7b2d1b5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d7b2d1b5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d7b2d1b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d7b2d1b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d7b2d1b5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d7b2d1b5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.umn.edu/opentextbooks/textbooks/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aconda.com/free/anaconda/install/windows/" TargetMode="External"/><Relationship Id="rId4" Type="http://schemas.openxmlformats.org/officeDocument/2006/relationships/hyperlink" Target="https://docs.anaconda.com/free/anaconda/install/mac-os/" TargetMode="External"/><Relationship Id="rId5" Type="http://schemas.openxmlformats.org/officeDocument/2006/relationships/hyperlink" Target="https://docs.anaconda.com/free/anaconda/install/linux/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Intro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Raza Ul Mustafa, PhD - Computer Engineering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Research areas: NLP, Video, Quality of Experience, Quality of Service, Machine &amp; Deep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Publications - 20 + → Languages used in my papers: Python :)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Main Courses of Interests: Programming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Python, Web-programming, C/C++,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Worked &amp; Working on Research Projects: 3+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high level languages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First, it is much easier to program in a high-level language.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Programs written in a high-level language take less time to write, they are shorter and easier to read, and they are more likely to be correct.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High-level languages are portable, meaning that they can run on different kinds of computers with few or no modifications.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who process the codes?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Two kinds of programs process high-level languages into low-level languages: interpreters and compilers.</a:t>
            </a:r>
            <a:endParaRPr b="1" i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Interpreters: An interpreter reads a high-level program and executes it, meaning that it does what the program says.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Compiler: A compiler reads the program and translates it completely before the program starts running.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900"/>
              <a:t>In this case, the high-level program is called the source code, and the translated program is called the object code or the executable.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Interpreter (1/2)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There are two ways to use the Python interpreter: shell mode and program mode.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In </a:t>
            </a:r>
            <a:r>
              <a:rPr b="1" lang="en" sz="2000"/>
              <a:t>shell mode</a:t>
            </a:r>
            <a:r>
              <a:rPr lang="en" sz="2000"/>
              <a:t>, you type Python expressions into the Python shell, and the interpreter immediately shows the result. The example below shows the Python shell at work.</a:t>
            </a:r>
            <a:endParaRPr sz="20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48" y="3182648"/>
            <a:ext cx="6870924" cy="17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Interpreter (2/2)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/>
              <a:t>Program mode:  </a:t>
            </a:r>
            <a:r>
              <a:rPr lang="en" sz="2500"/>
              <a:t>Alternatively, you can write an entire program by placing lines of Python instructions in a file and then use the interpreter to execute the contents of the file as a whole. Such a file is often referred to as source code.</a:t>
            </a:r>
            <a:endParaRPr sz="25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50" y="3523950"/>
            <a:ext cx="7086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extension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 convention, files that contain Python programs have names that end with </a:t>
            </a:r>
            <a:r>
              <a:rPr b="1" lang="en" sz="3000"/>
              <a:t>.py</a:t>
            </a:r>
            <a:r>
              <a:rPr lang="en" sz="3000"/>
              <a:t>.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Following this convention will help your operating system and other programs identify a file as containing python code.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debugging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0"/>
              <a:t>Programming is a complex process. Since it is done by human beings, errors may often occur. </a:t>
            </a:r>
            <a:endParaRPr sz="27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80"/>
              <a:t>Programming errors are called bugs and the process of tracking them down and correcting them is called debugging. </a:t>
            </a:r>
            <a:endParaRPr sz="2780"/>
          </a:p>
          <a:p>
            <a:pPr indent="-3408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4825"/>
              <a:buFont typeface="Arial"/>
              <a:buChar char="●"/>
            </a:pPr>
            <a:r>
              <a:rPr b="1" lang="en" sz="2780"/>
              <a:t>syntax errors,</a:t>
            </a:r>
            <a:endParaRPr b="1" sz="2780"/>
          </a:p>
          <a:p>
            <a:pPr indent="-3408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25"/>
              <a:buFont typeface="Arial"/>
              <a:buChar char="●"/>
            </a:pPr>
            <a:r>
              <a:rPr b="1" lang="en" sz="2780"/>
              <a:t>runtime errors,</a:t>
            </a:r>
            <a:endParaRPr b="1" sz="2780"/>
          </a:p>
          <a:p>
            <a:pPr indent="-3408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25"/>
              <a:buFont typeface="Arial"/>
              <a:buChar char="●"/>
            </a:pPr>
            <a:r>
              <a:rPr b="1" lang="en" sz="2780"/>
              <a:t>semantic errors.</a:t>
            </a:r>
            <a:endParaRPr b="1" sz="27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errors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can only execute a program if the program is syntactically correct; otherwise, the process fails and returns an error message.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Syntax refers to the structure of a program and the rules about that structure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Example – Next slide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errors example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1468834"/>
            <a:ext cx="8520600" cy="344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The second type of error is a runtime error, so called because the error does not appear until you run the program.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These errors are also called exceptions because they usually indicate that something exceptional (and bad) has happened.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 example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3" y="1050362"/>
            <a:ext cx="7994253" cy="3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primary text for this course is a freely available online textbook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Think Python: How to Think like a Computer Scientist.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be using the interactive version of the text that is available through Runestone Academy at https://runestone.academy.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errors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</a:t>
            </a:r>
            <a:r>
              <a:rPr lang="en" sz="2400"/>
              <a:t>he third type of error is the semantic error.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If there is a semantic error in your program, it will run successfully in the sense that the computer will not generate any error messages. 	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However, your program will not do the right thing. It will do something else. Specifically, it will do what you told it to do.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errors example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9969"/>
            <a:ext cx="8520601" cy="300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debugging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One of the most important skills you will acquire is debugging. Although it can be frustrating, debugging is one of the most intellectually rich, challenging, and interesting parts of programming.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Advice: Visualize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python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comment in a computer program is text that is intended only for the human reader - it is completely ignored by the interpreter. In Python, the </a:t>
            </a:r>
            <a:r>
              <a:rPr b="1" lang="en" sz="2200"/>
              <a:t>#</a:t>
            </a:r>
            <a:r>
              <a:rPr lang="en" sz="2200"/>
              <a:t> token starts a comment. The rest of the line is ignored. Here is a new version of Hello, World!.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2689600"/>
            <a:ext cx="4962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python notebook: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material available on Canvas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course - Main topics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&amp;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Strings &amp;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Conditions / If/Elif/Else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Iterations – Very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Lists, Dictionaries, Tuples – Important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Recursion, Sorting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OOP – Very </a:t>
            </a:r>
            <a:r>
              <a:rPr lang="en"/>
              <a:t>important</a:t>
            </a:r>
            <a:r>
              <a:rPr lang="en"/>
              <a:t> in all languages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 Install 	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13075" y="1373475"/>
            <a:ext cx="47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Anaconda &amp; Spyder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Installation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https://docs.anaconda.com/free/anaconda/install/windows/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 Installation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https://docs.anaconda.com/free/anaconda/install/mac-os/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https://docs.anaconda.com/free/anaconda/install/linux/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2475" y="2008125"/>
            <a:ext cx="3580626" cy="2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print("Hello, World!")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of program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single most important skill for a computer scientist is </a:t>
            </a:r>
            <a:r>
              <a:rPr b="1" lang="en"/>
              <a:t>problem solving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/>
              <a:t>A program is a sequence of instructions that specifies how to perform a computation.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363" y="2447200"/>
            <a:ext cx="4219275" cy="2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problem solving is a central part of computer science, then the solutions that you create through the problem solving process are also important.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computer science, we refer to these solutions as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 algorithm is a step by step list of instructions that if followed exactly will solve the problem under consideration.</a:t>
            </a:r>
            <a:endParaRPr b="1"/>
          </a:p>
        </p:txBody>
      </p:sp>
      <p:sp>
        <p:nvSpPr>
          <p:cNvPr id="104" name="Google Shape;104;p20"/>
          <p:cNvSpPr txBox="1"/>
          <p:nvPr/>
        </p:nvSpPr>
        <p:spPr>
          <a:xfrm>
            <a:off x="1715850" y="3355325"/>
            <a:ext cx="6429300" cy="738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Our goal in computer science is to take a problem and develop an algorithm that can serve as a general solution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programming languages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Python</a:t>
            </a:r>
            <a:r>
              <a:rPr lang="en" sz="2400"/>
              <a:t> is an example of a high-level language; other high-level languages you might have heard of are </a:t>
            </a:r>
            <a:r>
              <a:rPr b="1" lang="en" sz="2400"/>
              <a:t>C++, PHP, and Java.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High Level Languages: </a:t>
            </a:r>
            <a:r>
              <a:rPr lang="en" sz="2400"/>
              <a:t>	 and is designed to reflect the requirements of a problem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Low Level Languages: </a:t>
            </a:r>
            <a:r>
              <a:rPr lang="en" sz="2400"/>
              <a:t>They are also called machine-level languages. 0101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