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533020-D888-44D3-B2D1-FA75336F7373}">
  <a:tblStyle styleId="{5F533020-D888-44D3-B2D1-FA75336F73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fce9ffc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fce9ffc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fce9ffc1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fce9ffc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fce9ffc1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fce9ffc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ce9ffc1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fce9ffc1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fce9ffc1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fce9ffc1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fce9ffc1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fce9ffc1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ce9ffc1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fce9ffc1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fce9ffc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fce9ffc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fce9ffc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fce9ffc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Start Small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fce9ffc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fce9ffc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ce9ffc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ce9ffc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ce9ffc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ce9ffc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ce9ffc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ce9ffc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ce9ffc1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ce9ffc1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ce9ffc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fce9ffc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shorturl.at/doqH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10450" y="3112815"/>
            <a:ext cx="8123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Nazim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Science Department - CSC-148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Error Messages, What is error?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873025" y="15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{5F533020-D888-44D3-B2D1-FA75336F7373}</a:tableStyleId>
              </a:tblPr>
              <a:tblGrid>
                <a:gridCol w="7675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current_time_str = input(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"What is the current time (in hours 0-23)?"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wait_time_str = input(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 many hours do you want to wait"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current_time_int = </a:t>
                      </a:r>
                      <a:r>
                        <a:rPr lang="en" sz="15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(current_time_str)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wait_time_int = </a:t>
                      </a:r>
                      <a:r>
                        <a:rPr lang="en" sz="15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(wait_time_int)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final_time_int = current_time_int + wait_time_int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print(final_time_int)</a:t>
                      </a:r>
                      <a:endParaRPr sz="15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6"/>
            <a:ext cx="8520601" cy="258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66750" y="3874425"/>
            <a:ext cx="841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https://shorturl.at/doqHS</a:t>
            </a:r>
            <a:r>
              <a:rPr lang="en" sz="2800"/>
              <a:t> : </a:t>
            </a: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Different types error statistics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error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Parse errors happen when you make an error in the syntax of your program.</a:t>
            </a:r>
            <a:endParaRPr/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13501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{5F533020-D888-44D3-B2D1-FA75336F7373}</a:tableStyleId>
              </a:tblPr>
              <a:tblGrid>
                <a:gridCol w="6845600"/>
              </a:tblGrid>
              <a:tr h="160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current_time_str = input(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"What is the current time (in hours 0-23)?"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wait_time_str = input(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 many hours do you want to wait"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current_time_int = </a:t>
                      </a: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(current_time_str)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wait_time_int = </a:t>
                      </a: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(wait_time_str)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final_time_int = current_time_int + wait_time_int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print(final_time_int)</a:t>
                      </a:r>
                      <a:endParaRPr sz="13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error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TypeErrors occur when you you try to combine two objects that are not compatible. For example you try to add together an integer and a string.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2069450" y="2792775"/>
            <a:ext cx="4629300" cy="121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 = input(</a:t>
            </a:r>
            <a:r>
              <a:rPr lang="en" sz="15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'wpisz godzine'</a:t>
            </a:r>
            <a:r>
              <a:rPr lang="en" sz="15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5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x = input(</a:t>
            </a:r>
            <a:r>
              <a:rPr lang="en" sz="15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'wpisz liczbe godzin'</a:t>
            </a:r>
            <a:r>
              <a:rPr lang="en" sz="15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5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br>
              <a:rPr lang="en" sz="15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(a)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errors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 errors almost always mean that you have used a variable before it has a value.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NameErrors are simply caused by typos in your code.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1162475" y="2482650"/>
            <a:ext cx="6979800" cy="18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str_time = input(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"What time is it now?"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str_wait_time = input(</a:t>
            </a:r>
            <a:r>
              <a:rPr lang="en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"What is the number of nours to wait?"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time =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(str_time)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wai_time =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(str_wait_time)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time_when_alarm_go_off = time + wait_time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print(time_when_alarm_go_off)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name error example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1960650" y="20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{5F533020-D888-44D3-B2D1-FA75336F7373}</a:tableStyleId>
              </a:tblPr>
              <a:tblGrid>
                <a:gridCol w="5599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"What time is it now (in hours)?"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= imt(n)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 many hours do you want to wait?"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=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 = m %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"The time is now"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q)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errors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 errors occur when you pass a parameter to a function and the function is expecting a certain limitations on the values, and the value passed is not compatible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1136900" y="24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{5F533020-D888-44D3-B2D1-FA75336F7373}</a:tableStyleId>
              </a:tblPr>
              <a:tblGrid>
                <a:gridCol w="7187175"/>
              </a:tblGrid>
              <a:tr h="2268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current_time_str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"What is the current time (in hours 0-23)?"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current_time_int =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(current_time_str)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wait_time_str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 many hours do you want to wait"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wait_time_int =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(wait_time_int)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final_time_int = current_time_int + wait_time_int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print(final_time_int)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be a Successful Programmer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As programmers we spend 99% of our time trying to get our program to work. We struggle, we stress, we spend hours deep in frustration trying to get our program to execute correctly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Essentially I’m telling you once again, start small, get something small working, and then add to it.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Avoid Debugging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Understand the Problem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You must have a firm grasp on what you are trying to accomplish but not necessarily how to do it.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Start Small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Start with something really small. Maybe just two lines and then make sure that runs.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Keep Improving it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 Once you have a small part of your program working, the next step is to figure out something small to add to it – how can you move closer to a correct solution.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an example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Ask the user for the time now (in hours 0 - 23), and ask for the number of hours to wait.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i="1" lang="en" sz="2100"/>
              <a:t>Your program should output what the time will be on the clock when the alarm goes off. </a:t>
            </a:r>
            <a:endParaRPr b="1"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For example, if current_time is 8 and wait_time is 5, final_time should be 13 (1 pm).</a:t>
            </a:r>
            <a:endParaRPr sz="2100"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4207375"/>
            <a:ext cx="2230200" cy="361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Solution next slide →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2991300" y="34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{5F533020-D888-44D3-B2D1-FA75336F7373}</a:tableStyleId>
              </a:tblPr>
              <a:tblGrid>
                <a:gridCol w="5841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 = input(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"what is the current time (in hours)?"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 = input(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 many hours do you want to wait"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print(current_time)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print(wait_time)</a:t>
                      </a:r>
                      <a:endParaRPr sz="13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there any error here?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948288" y="20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{5F533020-D888-44D3-B2D1-FA75336F7373}</a:tableStyleId>
              </a:tblPr>
              <a:tblGrid>
                <a:gridCol w="7247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"What is the current time (in hours 0 - 23)?"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 many hours do you want to wait"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print(current_time)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print(wait_time)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final_time = current_time + wait_time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print(final_time)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 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what do we do about the problem? We will need to convert both current_time and wait_time to int.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1038700" y="232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{5F533020-D888-44D3-B2D1-FA75336F7373}</a:tableStyleId>
              </a:tblPr>
              <a:tblGrid>
                <a:gridCol w="7066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current_time_str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"What is the current time (in hours 0-23)?"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wait_time_str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 many hours do you want to wait"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current_time_int =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(current_time_str)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wait_time_int =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(wait_time_str)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final_time_int = current_time_int + wait_time_int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print(final_time_int)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maybe another solution?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Now, that’s a lot better, and in fact depending on the hours you chose, it may be exactly right. If you entered 8 for current_time and 5 for wait_time then 13 is correct.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But if you entered 17 (5 pm) for current_time and 9 for wait_time then the result of 26 is not correct.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Solution?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1036450" y="143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{5F533020-D888-44D3-B2D1-FA75336F7373}</a:tableStyleId>
              </a:tblPr>
              <a:tblGrid>
                <a:gridCol w="7287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current_time_str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"What is the current time (in hours 0-23)?"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wait_time_str = input(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"How many hours do you want to wait"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current_time_int =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(current_time_str)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wait_time_int =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(wait_time_str)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final_time_int = current_time_int + wait_time_int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final_answer = final_time_int %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"The time after waiting is: 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final_answer)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tips for Debugging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 process of debugging is much more like being a detective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Error Messages 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Print Statements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