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C28568-4C01-462F-97BD-8C5DAB07ABA0}">
  <a:tblStyle styleId="{47C28568-4C01-462F-97BD-8C5DAB07AB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4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f0d9d0a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f0d9d0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f0d9d0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f0d9d0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9f0d9d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9f0d9d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f0d9d0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f0d9d0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9f0d9d0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9f0d9d0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9f0d9d0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9f0d9d0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f0d9d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f0d9d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f0d9d0a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9f0d9d0a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f0d9d0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9f0d9d0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Raza Ul Mustafa Khokhar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3182340"/>
            <a:ext cx="8123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Raza Ul Mustafa Khokhar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American University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Science Department - CSC-148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nice example of modules, </a:t>
            </a:r>
            <a:r>
              <a:rPr lang="en"/>
              <a:t>let's</a:t>
            </a:r>
            <a:r>
              <a:rPr lang="en"/>
              <a:t> start coding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307600" y="2263950"/>
            <a:ext cx="4528800" cy="6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https://shorturl.at/ftuwV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module is a file containing Python definitions and statements intended for use in other Python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example: turtle</a:t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31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{47C28568-4C01-462F-97BD-8C5DAB07ABA0}</a:tableStyleId>
              </a:tblPr>
              <a:tblGrid>
                <a:gridCol w="8679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wn.bgcolor(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"lightgreen"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 = turtle.Turtle()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tess.color(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import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thing we need to do when we wish to use a module is perform an </a:t>
            </a:r>
            <a:r>
              <a:rPr b="1" lang="en"/>
              <a:t>import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example above, the statement </a:t>
            </a:r>
            <a:r>
              <a:rPr b="1" lang="en"/>
              <a:t>import turtle</a:t>
            </a:r>
            <a:r>
              <a:rPr lang="en"/>
              <a:t> creates a new name, </a:t>
            </a:r>
            <a:r>
              <a:rPr b="1" lang="en"/>
              <a:t>turtle</a:t>
            </a:r>
            <a:r>
              <a:rPr lang="en"/>
              <a:t>, and makes it refer to a module object.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modules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math module contains the kinds of mathematical functions you would typically find on your calculator and some mathematical constants like </a:t>
            </a:r>
            <a:r>
              <a:rPr b="1" lang="en"/>
              <a:t>pi </a:t>
            </a:r>
            <a:r>
              <a:rPr lang="en"/>
              <a:t>and </a:t>
            </a:r>
            <a:r>
              <a:rPr b="1" lang="en"/>
              <a:t>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noted above, when we import math, we create a reference to a module object that contains these elements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513" y="2571738"/>
            <a:ext cx="3133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modules math functionality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855625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{47C28568-4C01-462F-97BD-8C5DAB07ABA0}</a:tableStyleId>
              </a:tblPr>
              <a:tblGrid>
                <a:gridCol w="7629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math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(math.pi)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(math.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(math.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(math.radians(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   </a:t>
                      </a:r>
                      <a:r>
                        <a:rPr lang="en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sin of 90 degrees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random modules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385975" y="19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{47C28568-4C01-462F-97BD-8C5DAB07ABA0}</a:tableStyleId>
              </a:tblPr>
              <a:tblGrid>
                <a:gridCol w="8372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random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prob = random.random()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print(prob)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diceThrow = random.randrange(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#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one of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print(diceThrow)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8"/>
          <p:cNvSpPr txBox="1"/>
          <p:nvPr/>
        </p:nvSpPr>
        <p:spPr>
          <a:xfrm>
            <a:off x="723300" y="3938000"/>
            <a:ext cx="71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random()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function returns a floating point number in the range [0.0, 1.0)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to do with random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956075" y="23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{47C28568-4C01-462F-97BD-8C5DAB07ABA0}</a:tableStyleId>
              </a:tblPr>
              <a:tblGrid>
                <a:gridCol w="6865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random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prob = random.random()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 = prob 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print(result)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module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152400" y="124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{47C28568-4C01-462F-97BD-8C5DAB07ABA0}</a:tableStyleId>
              </a:tblPr>
              <a:tblGrid>
                <a:gridCol w="8679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"""</a:t>
                      </a:r>
                      <a:b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coffee shop module contains functions and contains variables</a:t>
                      </a:r>
                      <a:b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important to implementing a coffee shop.</a:t>
                      </a:r>
                      <a:b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Set some variables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shop_name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"Runestone Brew House"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coffee_sizes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"small"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"medium"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"large"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coffee_roasts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"hot chocolate"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"light"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"medium"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"dark"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"espresso"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20"/>
          <p:cNvSpPr txBox="1"/>
          <p:nvPr/>
        </p:nvSpPr>
        <p:spPr>
          <a:xfrm>
            <a:off x="232050" y="393797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This is a Python script named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coffee_shop.py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that contains three variables: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shop_name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coffee_sizes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, and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coffee_roasts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 The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shop_name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is a string,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coffee_sizes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is a list containing strings, and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coffee_roasts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is also a list containing strings.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modules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810750" y="1309650"/>
            <a:ext cx="75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How can we use the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coffee_shop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module? We can import it and use it in other Python source code files. Let’s consider the Python file shown below.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14003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{47C28568-4C01-462F-97BD-8C5DAB07ABA0}</a:tableStyleId>
              </a:tblPr>
              <a:tblGrid>
                <a:gridCol w="6343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coffee_shop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 the information we know from the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"Welcome to"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coffee_shop.shop_name)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"Available sizes:"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coffee_shop.coffee_sizes)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"Available roasts:"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coffee_shop.coffee_roasts)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