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D989DD-05B5-4963-931F-24EC1EC38AA8}">
  <a:tblStyle styleId="{7ED989DD-05B5-4963-931F-24EC1EC38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dac8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dac8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dac813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dac813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dac813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dac813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dac813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dac813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dac813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fdac813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fdac813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fdac813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dac813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dac813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ef2ccf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ef2ccf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40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Raza Ul Mustafa Khokhar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iterations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Repeated execution of a sequence of statements is called iteration.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and while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revisited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441025" y="28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8391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 in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"Angelina"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"Zuki"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"Thandi"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"Paris"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"Please come to my party on Saturday"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Loops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155025" y="16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6948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sumTo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(aBound):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theSum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aNumber in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aBound +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theSum = theSum + aNumber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theSum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(sumTo(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(sumTo(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94100" y="1369250"/>
            <a:ext cx="833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while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statement provides a much more general mechanism for iterating. Similar to the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statement, it uses a boolean expression to control the flow of execution. The body of while will be repeated as long as the controlling boolean expression evaluates to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True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50" y="2322200"/>
            <a:ext cx="2121800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65613" y="15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8412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sumTo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(aBound):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""" Return the sum of 1+2+3 ... n """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theSum 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aNumber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aNumber &lt;= aBound: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theSum = theSum + aNumber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aNumber = aNumber +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theSum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print(sumTo(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print(sumTo(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while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232050" y="14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867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checkout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total =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count =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moreItems = True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moreItems: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price =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(input(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'Enter price of item (0 when done): 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price !=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count = count +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total = total + price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'Subtotal: $'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total)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moreItems = False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average = total / count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'Total items:'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count)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'Total $'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total)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'Average price per item: $'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average)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checkout()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NOT, While &amp; String upper() method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12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 sz="12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get_yes_or_no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(message):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valid_input = False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answer = input(message)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valid_input: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answer = answer.upper() # convert to upper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answer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'Y'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answer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valid_input = True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answer = input(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'Please enter Y for yes or N for no. \n'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message)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answer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 = get_yes_or_no(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 you like lima beans? Y)es or N)o: 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response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'Y'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'Great! They are very healthy.'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'Too bad. If cooked right, they are quite tasty.'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are good for generating tabular data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1149188" y="18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{7ED989DD-05B5-4963-931F-24EC1EC38AA8}</a:tableStyleId>
              </a:tblPr>
              <a:tblGrid>
                <a:gridCol w="6845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'\t'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"2**n"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</a:t>
                      </a:r>
                      <a:r>
                        <a:rPr lang="en" sz="16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#table column headings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"---"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'\t'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"-----"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in </a:t>
                      </a:r>
                      <a:r>
                        <a:rPr lang="en" sz="16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        </a:t>
                      </a:r>
                      <a:r>
                        <a:rPr lang="en" sz="16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generate values for columns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6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'\t'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x)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&amp; Material	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razaulmustafa.us/cs148/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