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74" r:id="rId5"/>
    <p:sldId id="272" r:id="rId6"/>
    <p:sldId id="259" r:id="rId7"/>
    <p:sldId id="260" r:id="rId8"/>
    <p:sldId id="275" r:id="rId9"/>
    <p:sldId id="262" r:id="rId10"/>
    <p:sldId id="261" r:id="rId11"/>
    <p:sldId id="263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2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6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77463"/>
          </a:xfrm>
        </p:spPr>
        <p:txBody>
          <a:bodyPr/>
          <a:lstStyle/>
          <a:p>
            <a:r>
              <a:rPr lang="en-US" sz="4400" dirty="0" smtClean="0"/>
              <a:t>Deep Reinforcement Learning and Ray Tracing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507645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Loss Function : Width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Two-layer neural networks: </a:t>
            </a:r>
          </a:p>
          <a:p>
            <a:r>
              <a:rPr lang="en-US" dirty="0" smtClean="0"/>
              <a:t>{Dense(54, H, </a:t>
            </a:r>
            <a:r>
              <a:rPr lang="en-US" dirty="0" err="1" smtClean="0"/>
              <a:t>relu</a:t>
            </a:r>
            <a:r>
              <a:rPr lang="en-US" dirty="0" smtClean="0"/>
              <a:t>),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Dense(H, 108, </a:t>
            </a:r>
            <a:r>
              <a:rPr lang="en-US" dirty="0" err="1" smtClean="0"/>
              <a:t>softplus</a:t>
            </a:r>
            <a:r>
              <a:rPr lang="en-US" dirty="0" smtClean="0"/>
              <a:t>)}</a:t>
            </a:r>
          </a:p>
          <a:p>
            <a:r>
              <a:rPr lang="en-US" dirty="0" smtClean="0"/>
              <a:t>H values plot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5551" y="2556932"/>
            <a:ext cx="5171046" cy="331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590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Loss Function : Discretization Resolution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Action space resolutions </a:t>
            </a:r>
          </a:p>
          <a:p>
            <a:pPr marL="0" indent="0">
              <a:buNone/>
            </a:pPr>
            <a:r>
              <a:rPr lang="en-US" dirty="0" smtClean="0"/>
              <a:t>    {4×6, 6</a:t>
            </a:r>
            <a:r>
              <a:rPr lang="en-US" dirty="0"/>
              <a:t>×</a:t>
            </a:r>
            <a:r>
              <a:rPr lang="en-US" dirty="0" smtClean="0"/>
              <a:t>8, 9</a:t>
            </a:r>
            <a:r>
              <a:rPr lang="en-US" dirty="0"/>
              <a:t>×</a:t>
            </a:r>
            <a:r>
              <a:rPr lang="en-US" dirty="0" smtClean="0"/>
              <a:t>12, 15</a:t>
            </a:r>
            <a:r>
              <a:rPr lang="en-US" dirty="0"/>
              <a:t>×</a:t>
            </a:r>
            <a:r>
              <a:rPr lang="en-US" dirty="0" smtClean="0"/>
              <a:t>20}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793" y="2556932"/>
            <a:ext cx="5207789" cy="3471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490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MAPE 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Two-layer neural networks</a:t>
            </a:r>
          </a:p>
          <a:p>
            <a:r>
              <a:rPr lang="en-US" dirty="0" smtClean="0"/>
              <a:t>{Dense(in, 1000, </a:t>
            </a:r>
            <a:r>
              <a:rPr lang="en-US" dirty="0" err="1" smtClean="0"/>
              <a:t>relu</a:t>
            </a:r>
            <a:r>
              <a:rPr lang="en-US" dirty="0" smtClean="0"/>
              <a:t>),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Dense(1000, 108, </a:t>
            </a:r>
            <a:r>
              <a:rPr lang="en-US" dirty="0" err="1" smtClean="0"/>
              <a:t>softplus</a:t>
            </a:r>
            <a:r>
              <a:rPr lang="en-US" dirty="0" smtClean="0"/>
              <a:t>)} </a:t>
            </a:r>
          </a:p>
          <a:p>
            <a:r>
              <a:rPr lang="en-US" dirty="0" smtClean="0"/>
              <a:t>In = {6, 54}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465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MAPE Error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847" y="2570528"/>
            <a:ext cx="5412306" cy="3608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103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MAPE Error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709" y="2505212"/>
            <a:ext cx="5373121" cy="358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1845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MAPE Error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832" y="2544400"/>
            <a:ext cx="5314336" cy="3542891"/>
          </a:xfrm>
        </p:spPr>
      </p:pic>
    </p:spTree>
    <p:extLst>
      <p:ext uri="{BB962C8B-B14F-4D97-AF65-F5344CB8AC3E}">
        <p14:creationId xmlns:p14="http://schemas.microsoft.com/office/powerpoint/2010/main" val="3719692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Rendering Equation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h𝑖𝑡𝑝𝑜𝑖𝑛𝑡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b="0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4" t="-222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3402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Reinforcement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States: points on surfaces</a:t>
            </a:r>
          </a:p>
          <a:p>
            <a:r>
              <a:rPr lang="en-US" dirty="0" smtClean="0"/>
              <a:t>Actions: directions</a:t>
            </a:r>
          </a:p>
          <a:p>
            <a:r>
              <a:rPr lang="en-US" dirty="0" smtClean="0"/>
              <a:t>Q-learning : </a:t>
            </a:r>
          </a:p>
          <a:p>
            <a:pPr marL="0" indent="0">
              <a:buNone/>
            </a:pPr>
            <a:r>
              <a:rPr lang="en-US" dirty="0" smtClean="0"/>
              <a:t>     Discretize states and actions</a:t>
            </a:r>
          </a:p>
          <a:p>
            <a:r>
              <a:rPr lang="en-US" dirty="0" smtClean="0"/>
              <a:t>Deep Q-learning :</a:t>
            </a:r>
          </a:p>
          <a:p>
            <a:pPr marL="0" indent="0">
              <a:buNone/>
            </a:pPr>
            <a:r>
              <a:rPr lang="en-US" dirty="0" smtClean="0"/>
              <a:t>     Only discretize actions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323" y="2556932"/>
            <a:ext cx="3210982" cy="3210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762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 Reinforcement Learning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N patches to sample directions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𝑡𝑎𝑟𝑔𝑒𝑡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𝜉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𝑐𝑜𝑠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is the output of a neural network called Q-network</a:t>
                </a:r>
              </a:p>
              <a:p>
                <a:r>
                  <a:rPr lang="en-US" dirty="0" smtClean="0"/>
                  <a:t>Loss function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d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−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𝑡𝑎𝑟𝑔𝑒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b="0" dirty="0" smtClean="0"/>
                  <a:t>Soft update of target parameters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=0.999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+0.001×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53" t="-2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7653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MLP Inputs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Two different types of inputs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𝑖𝑛𝑝𝑢𝑡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𝑖𝑛𝑝𝑢𝑡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: normal of point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 smtClean="0"/>
                  <a:t> : positional encoding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, …,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4" t="-29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4714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Scene 1: Uniform – DQN – DQN-POS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2" y="2544237"/>
            <a:ext cx="2381050" cy="2381050"/>
          </a:xfrm>
        </p:spPr>
      </p:pic>
      <p:pic>
        <p:nvPicPr>
          <p:cNvPr id="6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0490" y="2544237"/>
            <a:ext cx="2381050" cy="2381050"/>
          </a:xfrm>
          <a:prstGeom prst="rect">
            <a:avLst/>
          </a:prstGeom>
        </p:spPr>
      </p:pic>
      <p:pic>
        <p:nvPicPr>
          <p:cNvPr id="7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5578" y="2544237"/>
            <a:ext cx="2381050" cy="2381050"/>
          </a:xfrm>
          <a:prstGeom prst="rect">
            <a:avLst/>
          </a:prstGeom>
        </p:spPr>
      </p:pic>
      <p:pic>
        <p:nvPicPr>
          <p:cNvPr id="8" name="Content Placeholder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0666" y="2544237"/>
            <a:ext cx="2381050" cy="23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330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Scene 1: Uniform – DQN – </a:t>
            </a:r>
            <a:r>
              <a:rPr lang="en-US" dirty="0" smtClean="0"/>
              <a:t>DQN-POS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168" y="2540000"/>
            <a:ext cx="2428242" cy="24282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7758" y="2540000"/>
            <a:ext cx="2428242" cy="242824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5348" y="2540000"/>
            <a:ext cx="2428242" cy="24282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938" y="2540000"/>
            <a:ext cx="2428242" cy="2428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894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Scene 1: Uniform – DQN – DQN-POS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0777" y="2565762"/>
            <a:ext cx="2438400" cy="2438400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765" y="2565762"/>
            <a:ext cx="2438400" cy="2438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789" y="2565762"/>
            <a:ext cx="2435499" cy="24354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9900" y="2565761"/>
            <a:ext cx="2435499" cy="2435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45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Loss Function : Depth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Number of layers: {2,4,6,8}</a:t>
            </a:r>
          </a:p>
          <a:p>
            <a:r>
              <a:rPr lang="en-US" dirty="0" smtClean="0"/>
              <a:t>{Dense(54, H, </a:t>
            </a:r>
            <a:r>
              <a:rPr lang="en-US" dirty="0" err="1" smtClean="0"/>
              <a:t>relu</a:t>
            </a:r>
            <a:r>
              <a:rPr lang="en-US" dirty="0" smtClean="0"/>
              <a:t>), …, </a:t>
            </a:r>
          </a:p>
          <a:p>
            <a:pPr marL="0" indent="0">
              <a:buNone/>
            </a:pPr>
            <a:r>
              <a:rPr lang="en-US" dirty="0" smtClean="0"/>
              <a:t>      Dense(H, 108, </a:t>
            </a:r>
            <a:r>
              <a:rPr lang="en-US" dirty="0" err="1" smtClean="0"/>
              <a:t>softplus</a:t>
            </a:r>
            <a:r>
              <a:rPr lang="en-US" dirty="0" smtClean="0"/>
              <a:t>)}</a:t>
            </a:r>
          </a:p>
          <a:p>
            <a:r>
              <a:rPr lang="en-US" dirty="0" smtClean="0"/>
              <a:t>Each layers has 100 neurons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289" y="2556932"/>
            <a:ext cx="5144089" cy="3429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3159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140</TotalTime>
  <Words>187</Words>
  <Application>Microsoft Office PowerPoint</Application>
  <PresentationFormat>Widescreen</PresentationFormat>
  <Paragraphs>49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Cambria Math</vt:lpstr>
      <vt:lpstr>Garamond</vt:lpstr>
      <vt:lpstr>Organic</vt:lpstr>
      <vt:lpstr>Deep Reinforcement Learning and Ray Tracing</vt:lpstr>
      <vt:lpstr>Rendering Equation</vt:lpstr>
      <vt:lpstr>Reinforcement Learning</vt:lpstr>
      <vt:lpstr>Deep Reinforcement Learning</vt:lpstr>
      <vt:lpstr>MLP Inputs</vt:lpstr>
      <vt:lpstr>Scene 1: Uniform – DQN – DQN-POS</vt:lpstr>
      <vt:lpstr>Scene 1: Uniform – DQN – DQN-POS</vt:lpstr>
      <vt:lpstr>Scene 1: Uniform – DQN – DQN-POS</vt:lpstr>
      <vt:lpstr>Loss Function : Depth </vt:lpstr>
      <vt:lpstr>Loss Function : Width</vt:lpstr>
      <vt:lpstr>Loss Function : Discretization Resolution</vt:lpstr>
      <vt:lpstr>MAPE Error</vt:lpstr>
      <vt:lpstr>MAPE Error</vt:lpstr>
      <vt:lpstr>MAPE Error</vt:lpstr>
      <vt:lpstr>MAPE Error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Reinforcement Learning and Ray Tracing</dc:title>
  <dc:creator>javan</dc:creator>
  <cp:lastModifiedBy>javan</cp:lastModifiedBy>
  <cp:revision>19</cp:revision>
  <dcterms:created xsi:type="dcterms:W3CDTF">2021-08-25T11:25:31Z</dcterms:created>
  <dcterms:modified xsi:type="dcterms:W3CDTF">2021-11-11T19:22:22Z</dcterms:modified>
</cp:coreProperties>
</file>