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8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E2A4-4639-4BD3-9D49-94968203A91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BF2-0FEB-43D6-B8A3-93DAC5F0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Cryptocurreny</a:t>
            </a:r>
            <a:r>
              <a:rPr lang="en-US" dirty="0" smtClean="0"/>
              <a:t> </a:t>
            </a:r>
            <a:r>
              <a:rPr lang="en-US" dirty="0" err="1" smtClean="0"/>
              <a:t>WalletService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Development_Fans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556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 smtClean="0"/>
              <a:t>	We present the </a:t>
            </a:r>
            <a:r>
              <a:rPr lang="en-US" sz="1400" dirty="0" err="1" smtClean="0"/>
              <a:t>Cryptocurrency</a:t>
            </a:r>
            <a:r>
              <a:rPr lang="en-US" sz="1400" dirty="0" smtClean="0"/>
              <a:t> Wallet Service, a new service that will provide the custom wallet functionality to meet customers' needs. It is designed to interact with the </a:t>
            </a:r>
            <a:r>
              <a:rPr lang="en-US" sz="1400" dirty="0" err="1" smtClean="0"/>
              <a:t>Cryptocurrency</a:t>
            </a:r>
            <a:r>
              <a:rPr lang="en-US" sz="1400" dirty="0" smtClean="0"/>
              <a:t> Wallet Service client, which allows customers to get information about their wallets to their phone or computer.</a:t>
            </a:r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09600" y="23622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The Project Scope</a:t>
            </a:r>
            <a:endParaRPr lang="en-US" sz="3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32004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	Today, many people have </a:t>
            </a:r>
            <a:r>
              <a:rPr lang="en-US" sz="1400" dirty="0" err="1" smtClean="0"/>
              <a:t>cryptocurrencies</a:t>
            </a:r>
            <a:r>
              <a:rPr lang="en-US" sz="1400" dirty="0" smtClean="0"/>
              <a:t> as an asset. At the same time, the number of types of </a:t>
            </a:r>
            <a:r>
              <a:rPr lang="en-US" sz="1400" dirty="0" err="1" smtClean="0"/>
              <a:t>cryptocurrencies</a:t>
            </a:r>
            <a:r>
              <a:rPr lang="en-US" sz="1400" dirty="0" smtClean="0"/>
              <a:t> that they can own may be in the tens. They can mine, buy and exchange </a:t>
            </a:r>
            <a:r>
              <a:rPr lang="en-US" sz="1400" dirty="0" err="1" smtClean="0"/>
              <a:t>cryptocurrencies</a:t>
            </a:r>
            <a:r>
              <a:rPr lang="en-US" sz="1400" dirty="0" smtClean="0"/>
              <a:t> and also store </a:t>
            </a:r>
            <a:r>
              <a:rPr lang="en-US" sz="1400" dirty="0" err="1" smtClean="0"/>
              <a:t>cryptocurrencies</a:t>
            </a:r>
            <a:r>
              <a:rPr lang="en-US" sz="1400" dirty="0" smtClean="0"/>
              <a:t> on different </a:t>
            </a:r>
            <a:r>
              <a:rPr lang="en-US" sz="1400" dirty="0" err="1" smtClean="0"/>
              <a:t>cryptocurrency</a:t>
            </a:r>
            <a:r>
              <a:rPr lang="en-US" sz="1400" dirty="0" smtClean="0"/>
              <a:t> exchanges. Users want to have information about the assets that they store in </a:t>
            </a:r>
            <a:r>
              <a:rPr lang="en-US" sz="1400" dirty="0" err="1" smtClean="0"/>
              <a:t>cryptocurrencies</a:t>
            </a:r>
            <a:r>
              <a:rPr lang="en-US" sz="1400" dirty="0" smtClean="0"/>
              <a:t> in one place. Users also want to distribute their assets to different wallets in order to accumulate the necessary assets for different projects.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 smtClean="0"/>
              <a:t>To solve this problem, we have implemented a service that provides: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 smtClean="0"/>
              <a:t>1. Creating, retrieving, and updating </a:t>
            </a:r>
            <a:r>
              <a:rPr lang="en-US" sz="1400" dirty="0" smtClean="0"/>
              <a:t> </a:t>
            </a:r>
            <a:r>
              <a:rPr lang="en-US" sz="1400" dirty="0" err="1" smtClean="0"/>
              <a:t>cryptocurrency</a:t>
            </a:r>
            <a:r>
              <a:rPr lang="en-US" sz="1400" dirty="0" smtClean="0"/>
              <a:t> wallets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2. Retrieving all customer wallets in the list</a:t>
            </a:r>
          </a:p>
          <a:p>
            <a:pPr marL="0" indent="0" algn="just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3. Retrieving all available </a:t>
            </a:r>
            <a:r>
              <a:rPr lang="en-US" sz="1400" dirty="0" err="1" smtClean="0"/>
              <a:t>cryptocurrencies</a:t>
            </a:r>
            <a:r>
              <a:rPr lang="en-US" sz="1400" dirty="0" smtClean="0"/>
              <a:t> that we can use in our wallet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224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will demonstrate: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API documentation that was created using the Swagger editor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Frontend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97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skills, technologies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got acquainted:</a:t>
            </a:r>
          </a:p>
          <a:p>
            <a:r>
              <a:rPr lang="en-US" sz="2400" dirty="0" smtClean="0"/>
              <a:t>basics of creating applications using: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HTML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CSS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Java Script</a:t>
            </a:r>
          </a:p>
          <a:p>
            <a:r>
              <a:rPr lang="en-US" sz="2400" dirty="0" smtClean="0"/>
              <a:t>basics of creating API documentation using Swagger editor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391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Working on the project made it possible to systematize knowledge and acquire new ones.</a:t>
            </a:r>
          </a:p>
          <a:p>
            <a:pPr marL="0" indent="0" algn="just">
              <a:buNone/>
            </a:pPr>
            <a:r>
              <a:rPr lang="en-US" dirty="0"/>
              <a:t>	I</a:t>
            </a:r>
            <a:r>
              <a:rPr lang="en-US" dirty="0" smtClean="0"/>
              <a:t>t was an interesting experience of solving problems in the frontend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4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hank you for your attention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0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Cryptocurreny WalletService</vt:lpstr>
      <vt:lpstr>Introduction</vt:lpstr>
      <vt:lpstr>Demo</vt:lpstr>
      <vt:lpstr>New skills, technologies</vt:lpstr>
      <vt:lpstr>Conclusion</vt:lpstr>
      <vt:lpstr>Thank you for your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Cryptocurreny WalletService</dc:title>
  <dc:creator>Dmitry Razborov</dc:creator>
  <cp:lastModifiedBy>Dmitry Razborov</cp:lastModifiedBy>
  <cp:revision>7</cp:revision>
  <dcterms:created xsi:type="dcterms:W3CDTF">2022-09-19T01:37:58Z</dcterms:created>
  <dcterms:modified xsi:type="dcterms:W3CDTF">2022-09-19T02:39:48Z</dcterms:modified>
</cp:coreProperties>
</file>