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7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8395" autoAdjust="0"/>
  </p:normalViewPr>
  <p:slideViewPr>
    <p:cSldViewPr snapToGrid="0" snapToObjects="1">
      <p:cViewPr>
        <p:scale>
          <a:sx n="100" d="100"/>
          <a:sy n="100" d="100"/>
        </p:scale>
        <p:origin x="-13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DFF0-975E-4A92-891F-989DC9045C85}" type="datetimeFigureOut">
              <a:rPr lang="en-US" smtClean="0"/>
              <a:t>9/12/13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D2E9-88FF-4844-AE33-AFFDA72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of giving a rating to tutors</a:t>
            </a:r>
            <a:r>
              <a:rPr lang="en-US" baseline="0" dirty="0" smtClean="0"/>
              <a:t> is to provide the students with an idea of how much reliable an answer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Tutor will provide location information, so if a students keep getting good answers form the same tutor, and thinks it will be a good idea to get a tutor appointment, the student can go look if the tutor lives close and sent him and email. </a:t>
            </a:r>
          </a:p>
          <a:p>
            <a:r>
              <a:rPr lang="en-US" baseline="0" dirty="0" smtClean="0"/>
              <a:t>The same way a student can look for tutors close to their location and get some a list of tutors possibilities and their contacts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DD2E9-88FF-4844-AE33-AFFDA72390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421" y="1676400"/>
            <a:ext cx="6011779" cy="1524000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Snap-2-Ask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Snap. Ask.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225" y="2847494"/>
            <a:ext cx="8135575" cy="2914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Elena					Database</a:t>
            </a:r>
          </a:p>
          <a:p>
            <a:r>
              <a:rPr lang="en-US" sz="2800" dirty="0" smtClean="0"/>
              <a:t>Raymond Martin				Database/GUI</a:t>
            </a:r>
          </a:p>
          <a:p>
            <a:r>
              <a:rPr lang="en-US" sz="2800" dirty="0" smtClean="0"/>
              <a:t>Raz Friman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Roman 	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err="1" smtClean="0"/>
              <a:t>Vipul</a:t>
            </a:r>
            <a:r>
              <a:rPr lang="en-US" sz="2800" dirty="0" smtClean="0"/>
              <a:t>					GUI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1225" y="1737913"/>
            <a:ext cx="458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TEAM NAME???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08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</a:t>
            </a:r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/>
            <a:r>
              <a:rPr lang="en-US" sz="2000" dirty="0"/>
              <a:t>Online </a:t>
            </a:r>
            <a:r>
              <a:rPr lang="en-US" sz="2000" dirty="0" smtClean="0"/>
              <a:t>tutoring is a rapidly growing industry.</a:t>
            </a:r>
          </a:p>
          <a:p>
            <a:pPr marL="742950" lvl="2"/>
            <a:r>
              <a:rPr lang="en-US" dirty="0" smtClean="0"/>
              <a:t>$</a:t>
            </a:r>
            <a:r>
              <a:rPr lang="en-US" dirty="0"/>
              <a:t>102.8 billion by 2018 (Forbes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Failure of public education </a:t>
            </a:r>
          </a:p>
          <a:p>
            <a:pPr lvl="1"/>
            <a:r>
              <a:rPr lang="en-US" dirty="0" smtClean="0"/>
              <a:t>Budget cuts in U.S. public schools.</a:t>
            </a:r>
          </a:p>
          <a:p>
            <a:pPr lvl="1"/>
            <a:r>
              <a:rPr lang="en-US" dirty="0" smtClean="0"/>
              <a:t>Increasing cost of higher education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five</a:t>
            </a:r>
            <a:r>
              <a:rPr lang="en-US" dirty="0" smtClean="0"/>
              <a:t> online tutoring companies</a:t>
            </a:r>
          </a:p>
          <a:p>
            <a:pPr lvl="1"/>
            <a:r>
              <a:rPr lang="en-US" dirty="0" err="1" smtClean="0"/>
              <a:t>Tutor.com</a:t>
            </a:r>
            <a:endParaRPr lang="en-US" dirty="0" smtClean="0"/>
          </a:p>
          <a:p>
            <a:pPr lvl="1"/>
            <a:r>
              <a:rPr lang="en-US" dirty="0" smtClean="0"/>
              <a:t>Growing stars</a:t>
            </a:r>
          </a:p>
          <a:p>
            <a:pPr lvl="1"/>
            <a:r>
              <a:rPr lang="en-US" dirty="0" err="1" smtClean="0"/>
              <a:t>TutorVista</a:t>
            </a:r>
            <a:endParaRPr lang="en-US" dirty="0" smtClean="0"/>
          </a:p>
          <a:p>
            <a:pPr lvl="1"/>
            <a:r>
              <a:rPr lang="en-US" dirty="0" err="1" smtClean="0"/>
              <a:t>eTutorWorld</a:t>
            </a:r>
            <a:endParaRPr lang="en-US" dirty="0" smtClean="0"/>
          </a:p>
          <a:p>
            <a:pPr lvl="1"/>
            <a:r>
              <a:rPr lang="en-US" dirty="0" smtClean="0"/>
              <a:t>Steps</a:t>
            </a:r>
          </a:p>
          <a:p>
            <a:r>
              <a:rPr lang="en-US" dirty="0" smtClean="0"/>
              <a:t>Pay for tutors typically $8-12 per hour.</a:t>
            </a:r>
          </a:p>
          <a:p>
            <a:r>
              <a:rPr lang="en-US" dirty="0" smtClean="0"/>
              <a:t>Cost for students $20-40 per hour.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69043"/>
            <a:ext cx="7772400" cy="4375230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n-US" sz="2400" dirty="0" smtClean="0"/>
              <a:t>Students</a:t>
            </a:r>
            <a:r>
              <a:rPr lang="es-ES" sz="2400" dirty="0" smtClean="0"/>
              <a:t> </a:t>
            </a:r>
            <a:r>
              <a:rPr lang="en-US" sz="2400" dirty="0" smtClean="0"/>
              <a:t>will be able to ask questions by uploading a picture and a line of text specifying the question.</a:t>
            </a:r>
          </a:p>
          <a:p>
            <a:endParaRPr lang="en-US" sz="2400" dirty="0" smtClean="0"/>
          </a:p>
          <a:p>
            <a:r>
              <a:rPr lang="en-US" sz="2400" dirty="0" smtClean="0"/>
              <a:t>Tutors or guests will answer the question through another picture or through text, depending on which is more convenient.</a:t>
            </a:r>
          </a:p>
          <a:p>
            <a:pPr lvl="2"/>
            <a:r>
              <a:rPr lang="en-US" sz="2000" dirty="0" smtClean="0"/>
              <a:t>Guest: anyone who reads the question and thinks that can help</a:t>
            </a:r>
          </a:p>
          <a:p>
            <a:pPr lvl="2"/>
            <a:r>
              <a:rPr lang="en-US" sz="2000" dirty="0" smtClean="0"/>
              <a:t>Tutor: registered college students or teachers.  Tutors will have contact information (location and email) and a rate.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2959"/>
            <a:ext cx="7772400" cy="4221865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r>
              <a:rPr lang="en-US" sz="2400" dirty="0" smtClean="0"/>
              <a:t>Students </a:t>
            </a:r>
            <a:r>
              <a:rPr lang="en-US" sz="2400" dirty="0"/>
              <a:t>will be able to rate the </a:t>
            </a:r>
            <a:r>
              <a:rPr lang="en-US" sz="2400" dirty="0" smtClean="0"/>
              <a:t>answers. This rate will </a:t>
            </a:r>
            <a:r>
              <a:rPr lang="en-US" sz="2400" dirty="0"/>
              <a:t>affect the </a:t>
            </a:r>
            <a:r>
              <a:rPr lang="en-US" sz="2400" dirty="0" smtClean="0"/>
              <a:t>rating </a:t>
            </a:r>
            <a:r>
              <a:rPr lang="en-US" sz="2400" dirty="0"/>
              <a:t>of the tutor.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Students will be able to search for tutors who live near their location.</a:t>
            </a:r>
          </a:p>
          <a:p>
            <a:endParaRPr lang="en-US" sz="2400" dirty="0"/>
          </a:p>
          <a:p>
            <a:r>
              <a:rPr lang="en-US" sz="2400" dirty="0" smtClean="0"/>
              <a:t>Questions will be associated with a category when entered by the students. Allowing any future users to look at the questions or answers from a specific category.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Intended User Groups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14089"/>
            <a:ext cx="7772400" cy="3733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High School Students</a:t>
            </a:r>
          </a:p>
          <a:p>
            <a:pPr lvl="1"/>
            <a:r>
              <a:rPr lang="en-US" sz="2000" dirty="0" smtClean="0"/>
              <a:t>Ask Questions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College Students</a:t>
            </a:r>
          </a:p>
          <a:p>
            <a:pPr lvl="1"/>
            <a:r>
              <a:rPr lang="en-US" sz="2000" dirty="0" smtClean="0"/>
              <a:t>Reply With Answers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Teachers</a:t>
            </a:r>
          </a:p>
          <a:p>
            <a:pPr lvl="1"/>
            <a:r>
              <a:rPr lang="en-US" sz="2000" dirty="0" smtClean="0"/>
              <a:t>Reply With Answers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92</TotalTime>
  <Words>354</Words>
  <Application>Microsoft Macintosh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 Pop</vt:lpstr>
      <vt:lpstr>Snap-2-Ask</vt:lpstr>
      <vt:lpstr>Who Are We</vt:lpstr>
      <vt:lpstr>Product Idea</vt:lpstr>
      <vt:lpstr>Market Analysis </vt:lpstr>
      <vt:lpstr>Market Analysis</vt:lpstr>
      <vt:lpstr>Product Features</vt:lpstr>
      <vt:lpstr>PRODUCT FEATURES (CONTINUE)</vt:lpstr>
      <vt:lpstr>Intended User Groups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Snap2Ask</dc:title>
  <dc:creator>Raz Friman</dc:creator>
  <cp:lastModifiedBy>RMS</cp:lastModifiedBy>
  <cp:revision>28</cp:revision>
  <dcterms:created xsi:type="dcterms:W3CDTF">2013-09-10T11:20:53Z</dcterms:created>
  <dcterms:modified xsi:type="dcterms:W3CDTF">2013-09-12T22:50:32Z</dcterms:modified>
</cp:coreProperties>
</file>