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8395" autoAdjust="0"/>
  </p:normalViewPr>
  <p:slideViewPr>
    <p:cSldViewPr snapToGrid="0" snapToObjects="1">
      <p:cViewPr>
        <p:scale>
          <a:sx n="66" d="100"/>
          <a:sy n="66" d="100"/>
        </p:scale>
        <p:origin x="-2988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EC9586B-26AD-4E02-8C60-CB20A407F79E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24CA68EB-AA40-4F0D-88B9-398D92B9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5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much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form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</a:t>
            </a:r>
            <a:r>
              <a:rPr lang="en-US" dirty="0" smtClean="0"/>
              <a:t>We?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			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	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err="1" smtClean="0"/>
              <a:t>Vipul</a:t>
            </a:r>
            <a:r>
              <a:rPr lang="en-US" sz="2800" dirty="0" smtClean="0"/>
              <a:t>	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76493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</a:t>
            </a:r>
            <a:r>
              <a:rPr lang="en-US" sz="3200" dirty="0" smtClean="0"/>
              <a:t>NAME</a:t>
            </a:r>
            <a:r>
              <a:rPr lang="en-US" sz="3200" dirty="0" smtClean="0"/>
              <a:t>: Homework Help Company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 Answers, Skype, </a:t>
            </a:r>
            <a:r>
              <a:rPr lang="en-US" dirty="0" err="1" smtClean="0"/>
              <a:t>WyzAnt</a:t>
            </a:r>
            <a:r>
              <a:rPr lang="en-US" dirty="0" smtClean="0"/>
              <a:t>, Facebook Groups</a:t>
            </a:r>
          </a:p>
          <a:p>
            <a:r>
              <a:rPr lang="en-US" dirty="0" err="1" smtClean="0"/>
              <a:t>WyzAnt</a:t>
            </a:r>
            <a:r>
              <a:rPr lang="en-US" dirty="0" smtClean="0"/>
              <a:t>-local tutor search by subject</a:t>
            </a:r>
          </a:p>
          <a:p>
            <a:r>
              <a:rPr lang="en-US" dirty="0" smtClean="0"/>
              <a:t>Skype-Study with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69043"/>
            <a:ext cx="7772400" cy="43752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n-US" sz="2400" dirty="0" smtClean="0"/>
              <a:t>will be able to ask questions by uploading a picture and a line of text specifying the question.</a:t>
            </a:r>
          </a:p>
          <a:p>
            <a:endParaRPr lang="en-US" sz="2400" dirty="0" smtClean="0"/>
          </a:p>
          <a:p>
            <a:r>
              <a:rPr lang="en-US" sz="2400" dirty="0" smtClean="0"/>
              <a:t>Tutors or guests will answer the question through another picture or through text, depending on which is more convenient.</a:t>
            </a:r>
          </a:p>
          <a:p>
            <a:pPr lvl="2"/>
            <a:r>
              <a:rPr lang="en-US" sz="2000" dirty="0" smtClean="0"/>
              <a:t>Guest: anyone who reads the question and thinks that can help</a:t>
            </a:r>
          </a:p>
          <a:p>
            <a:pPr lvl="2"/>
            <a:r>
              <a:rPr lang="en-US" sz="2000" dirty="0" smtClean="0"/>
              <a:t>Tutor: registered college students or teachers.  Tutors will have contact information (location and email) and a rate.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2959"/>
            <a:ext cx="7772400" cy="42218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This rate will </a:t>
            </a:r>
            <a:r>
              <a:rPr lang="en-US" sz="2400" dirty="0"/>
              <a:t>affect the </a:t>
            </a:r>
            <a:r>
              <a:rPr lang="en-US" sz="2400" dirty="0" smtClean="0"/>
              <a:t>rating </a:t>
            </a:r>
            <a:r>
              <a:rPr lang="en-US" sz="2400" dirty="0"/>
              <a:t>of the tutor.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Students will be able to search for tutors who live near their location.</a:t>
            </a:r>
          </a:p>
          <a:p>
            <a:endParaRPr lang="en-US" sz="2400" dirty="0"/>
          </a:p>
          <a:p>
            <a:r>
              <a:rPr lang="en-US" sz="2400" dirty="0" smtClean="0"/>
              <a:t>Questions will be associated with a category when entered by the students. Allowing any future users to look at the questions or answers from a specific category.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MEMBER ROLES: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Payroll and Billing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Tutor Location Search</a:t>
            </a:r>
          </a:p>
          <a:p>
            <a:r>
              <a:rPr lang="en-US" dirty="0" smtClean="0"/>
              <a:t>Question Search Field</a:t>
            </a:r>
          </a:p>
          <a:p>
            <a:r>
              <a:rPr lang="en-US" dirty="0" smtClean="0"/>
              <a:t>User Accounts &amp; Notifications Screen</a:t>
            </a:r>
          </a:p>
          <a:p>
            <a:r>
              <a:rPr lang="en-US" dirty="0" smtClean="0"/>
              <a:t>Public User Profile &amp; Feedback Screen</a:t>
            </a:r>
          </a:p>
          <a:p>
            <a:r>
              <a:rPr lang="en-US" dirty="0" smtClean="0"/>
              <a:t>Account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High School Students</a:t>
            </a:r>
          </a:p>
          <a:p>
            <a:pPr lvl="1"/>
            <a:r>
              <a:rPr lang="en-US" sz="2000" dirty="0" smtClean="0"/>
              <a:t>Ask Questions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College Students</a:t>
            </a:r>
          </a:p>
          <a:p>
            <a:pPr lvl="1"/>
            <a:r>
              <a:rPr lang="en-US" sz="2000" dirty="0" smtClean="0"/>
              <a:t>Reply With Answers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Teachers</a:t>
            </a:r>
          </a:p>
          <a:p>
            <a:pPr lvl="1"/>
            <a:r>
              <a:rPr lang="en-US" sz="2000" dirty="0" smtClean="0"/>
              <a:t>Reply With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87</TotalTime>
  <Words>327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Snap-2-Ask</vt:lpstr>
      <vt:lpstr>Who Are We?</vt:lpstr>
      <vt:lpstr>Product Idea</vt:lpstr>
      <vt:lpstr>Market Analysis</vt:lpstr>
      <vt:lpstr>Product Features</vt:lpstr>
      <vt:lpstr>PRODUCT FEATURES (CONTINUE)</vt:lpstr>
      <vt:lpstr>ANTICIPATED MEMBER ROLES:</vt:lpstr>
      <vt:lpstr>Intended User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Lyle School of Engineering</cp:lastModifiedBy>
  <cp:revision>28</cp:revision>
  <cp:lastPrinted>2013-09-13T00:54:49Z</cp:lastPrinted>
  <dcterms:created xsi:type="dcterms:W3CDTF">2013-09-10T11:20:53Z</dcterms:created>
  <dcterms:modified xsi:type="dcterms:W3CDTF">2013-09-13T00:55:41Z</dcterms:modified>
</cp:coreProperties>
</file>