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7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8395" autoAdjust="0"/>
  </p:normalViewPr>
  <p:slideViewPr>
    <p:cSldViewPr snapToGrid="0" snapToObjects="1">
      <p:cViewPr>
        <p:scale>
          <a:sx n="66" d="100"/>
          <a:sy n="66" d="100"/>
        </p:scale>
        <p:origin x="-85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DFF0-975E-4A92-891F-989DC9045C85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DD2E9-88FF-4844-AE33-AFFDA723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7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of giving a </a:t>
            </a:r>
            <a:r>
              <a:rPr lang="en-US" dirty="0" smtClean="0"/>
              <a:t>rating </a:t>
            </a:r>
            <a:r>
              <a:rPr lang="en-US" dirty="0" smtClean="0"/>
              <a:t>to tutors</a:t>
            </a:r>
            <a:r>
              <a:rPr lang="en-US" baseline="0" dirty="0" smtClean="0"/>
              <a:t> is to provide the students with an idea of how much reliable an answer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Tutor will provide location information, so if a students keep getting good answers form the same tutor, and thinks it will be a good idea to get a tutor appointment, the student can go look if the tutor lives close and sent him and email. </a:t>
            </a:r>
          </a:p>
          <a:p>
            <a:r>
              <a:rPr lang="en-US" baseline="0" dirty="0" smtClean="0"/>
              <a:t>The same way a student can look for tutors close to their location and get some a list of tutors possibilities and their contacts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DD2E9-88FF-4844-AE33-AFFDA72390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8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739C4FB-7D33-419B-8833-D1372BFD11C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9/10/2013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631EDC5-C1A1-7F47-A4AF-CDC7D9CFA916}" type="datetimeFigureOut">
              <a:rPr lang="en-US" smtClean="0"/>
              <a:t>9/10/2013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421" y="1676400"/>
            <a:ext cx="6011779" cy="1524000"/>
          </a:xfrm>
        </p:spPr>
        <p:txBody>
          <a:bodyPr>
            <a:normAutofit fontScale="90000"/>
          </a:bodyPr>
          <a:lstStyle/>
          <a:p>
            <a:r>
              <a:rPr lang="en-US" sz="9600" dirty="0" smtClean="0"/>
              <a:t>Snap-2-Ask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Snap. Ask.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1225" y="2847494"/>
            <a:ext cx="8135575" cy="2914316"/>
          </a:xfrm>
        </p:spPr>
        <p:txBody>
          <a:bodyPr>
            <a:noAutofit/>
          </a:bodyPr>
          <a:lstStyle/>
          <a:p>
            <a:r>
              <a:rPr lang="en-US" sz="2800" dirty="0" smtClean="0"/>
              <a:t>Elena					Database</a:t>
            </a:r>
          </a:p>
          <a:p>
            <a:r>
              <a:rPr lang="en-US" sz="2800" dirty="0" smtClean="0"/>
              <a:t>Raymond Martin				Database/GUI</a:t>
            </a:r>
          </a:p>
          <a:p>
            <a:r>
              <a:rPr lang="en-US" sz="2800" dirty="0" smtClean="0"/>
              <a:t>Raz Friman	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smtClean="0"/>
              <a:t>Roman 		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err="1" smtClean="0"/>
              <a:t>Vipul</a:t>
            </a:r>
            <a:r>
              <a:rPr lang="en-US" sz="2800" dirty="0" smtClean="0"/>
              <a:t>					GUI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51225" y="1737913"/>
            <a:ext cx="45853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TEAM NAME???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080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8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69043"/>
            <a:ext cx="7772400" cy="4375230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n-US" sz="2400" dirty="0" smtClean="0"/>
              <a:t>Students</a:t>
            </a:r>
            <a:r>
              <a:rPr lang="es-ES" sz="2400" dirty="0" smtClean="0"/>
              <a:t> </a:t>
            </a:r>
            <a:r>
              <a:rPr lang="en-US" sz="2400" dirty="0" smtClean="0"/>
              <a:t>will be able to ask </a:t>
            </a:r>
            <a:r>
              <a:rPr lang="en-US" sz="2400" dirty="0" smtClean="0"/>
              <a:t>questions by uploading </a:t>
            </a:r>
            <a:r>
              <a:rPr lang="en-US" sz="2400" dirty="0" smtClean="0"/>
              <a:t>a picture and a line of text specifying the question.</a:t>
            </a:r>
          </a:p>
          <a:p>
            <a:endParaRPr lang="en-US" sz="2400" dirty="0" smtClean="0"/>
          </a:p>
          <a:p>
            <a:r>
              <a:rPr lang="en-US" sz="2400" dirty="0" smtClean="0"/>
              <a:t>Tutors or guests will answer the question through another picture or through text, depending on which is more convenient.</a:t>
            </a:r>
          </a:p>
          <a:p>
            <a:pPr lvl="2"/>
            <a:r>
              <a:rPr lang="en-US" sz="2000" dirty="0" smtClean="0"/>
              <a:t>Guest: anyone who reads the question and thinks that can help</a:t>
            </a:r>
          </a:p>
          <a:p>
            <a:pPr lvl="2"/>
            <a:r>
              <a:rPr lang="en-US" sz="2000" dirty="0" smtClean="0"/>
              <a:t>Tutor: registered college students or teachers.  Tutors will have contact information (location and email) and a rate.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8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 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2959"/>
            <a:ext cx="7772400" cy="4221865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  <a:p>
            <a:r>
              <a:rPr lang="en-US" sz="2400" dirty="0" smtClean="0"/>
              <a:t>Students </a:t>
            </a:r>
            <a:r>
              <a:rPr lang="en-US" sz="2400" dirty="0"/>
              <a:t>will be able to rate the </a:t>
            </a:r>
            <a:r>
              <a:rPr lang="en-US" sz="2400" dirty="0" smtClean="0"/>
              <a:t>answers. This rate will </a:t>
            </a:r>
            <a:r>
              <a:rPr lang="en-US" sz="2400" dirty="0"/>
              <a:t>affect the </a:t>
            </a:r>
            <a:r>
              <a:rPr lang="en-US" sz="2400" dirty="0" smtClean="0"/>
              <a:t>rating </a:t>
            </a:r>
            <a:r>
              <a:rPr lang="en-US" sz="2400" dirty="0"/>
              <a:t>of the tutor.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Students will be able to search for tutors </a:t>
            </a:r>
            <a:r>
              <a:rPr lang="en-US" sz="2400" dirty="0" smtClean="0"/>
              <a:t>who live near their location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Q</a:t>
            </a:r>
            <a:r>
              <a:rPr lang="en-US" sz="2400" dirty="0" smtClean="0"/>
              <a:t>uestions </a:t>
            </a:r>
            <a:r>
              <a:rPr lang="en-US" sz="2400" dirty="0" smtClean="0"/>
              <a:t>will be </a:t>
            </a:r>
            <a:r>
              <a:rPr lang="en-US" sz="2400" dirty="0" smtClean="0"/>
              <a:t>associated </a:t>
            </a:r>
            <a:r>
              <a:rPr lang="en-US" sz="2400" dirty="0" smtClean="0"/>
              <a:t>with a category when entered by the </a:t>
            </a:r>
            <a:r>
              <a:rPr lang="en-US" sz="2400" dirty="0" smtClean="0"/>
              <a:t>students. Allowing any future users </a:t>
            </a:r>
            <a:r>
              <a:rPr lang="en-US" sz="2400" dirty="0" smtClean="0"/>
              <a:t>to look </a:t>
            </a:r>
            <a:r>
              <a:rPr lang="en-US" sz="2400" dirty="0" smtClean="0"/>
              <a:t>at the questions or answers </a:t>
            </a:r>
            <a:r>
              <a:rPr lang="en-US" sz="2400" dirty="0" smtClean="0"/>
              <a:t>from </a:t>
            </a:r>
            <a:r>
              <a:rPr lang="en-US" sz="2400" dirty="0" smtClean="0"/>
              <a:t>a </a:t>
            </a:r>
            <a:r>
              <a:rPr lang="en-US" sz="2400" dirty="0" smtClean="0"/>
              <a:t>specific category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Intended User Groups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14089"/>
            <a:ext cx="7772400" cy="3733800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High School Students</a:t>
            </a:r>
          </a:p>
          <a:p>
            <a:pPr lvl="1"/>
            <a:r>
              <a:rPr lang="en-US" sz="2000" dirty="0" smtClean="0"/>
              <a:t>Ask Questions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College Students</a:t>
            </a:r>
          </a:p>
          <a:p>
            <a:pPr lvl="1"/>
            <a:r>
              <a:rPr lang="en-US" sz="2000" dirty="0" smtClean="0"/>
              <a:t>Reply With Answers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Teachers</a:t>
            </a:r>
          </a:p>
          <a:p>
            <a:pPr lvl="1"/>
            <a:r>
              <a:rPr lang="en-US" sz="2000" dirty="0" smtClean="0"/>
              <a:t>Reply With Answers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0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66</TotalTime>
  <Words>279</Words>
  <Application>Microsoft Office PowerPoint</Application>
  <PresentationFormat>On-screen Show (4:3)</PresentationFormat>
  <Paragraphs>40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 Pop</vt:lpstr>
      <vt:lpstr>Snap-2-Ask</vt:lpstr>
      <vt:lpstr>Who Are We</vt:lpstr>
      <vt:lpstr>Product Idea</vt:lpstr>
      <vt:lpstr>Market Analysis</vt:lpstr>
      <vt:lpstr>Product Features</vt:lpstr>
      <vt:lpstr>PRODUCT FEATURES (CONTINUE)</vt:lpstr>
      <vt:lpstr>Intended User Groups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Snap2Ask</dc:title>
  <dc:creator>Raz Friman</dc:creator>
  <cp:lastModifiedBy>Elena Villamil</cp:lastModifiedBy>
  <cp:revision>26</cp:revision>
  <dcterms:created xsi:type="dcterms:W3CDTF">2013-09-10T11:20:53Z</dcterms:created>
  <dcterms:modified xsi:type="dcterms:W3CDTF">2013-09-11T01:30:09Z</dcterms:modified>
</cp:coreProperties>
</file>