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66" d="100"/>
          <a:sy n="66" d="100"/>
        </p:scale>
        <p:origin x="-854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rate to tutors</a:t>
            </a:r>
            <a:r>
              <a:rPr lang="en-US" baseline="0" dirty="0" smtClean="0"/>
              <a:t> is to provide the students with an idea of how much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form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					Database</a:t>
            </a:r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	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err="1" smtClean="0"/>
              <a:t>Vipul</a:t>
            </a:r>
            <a:r>
              <a:rPr lang="en-US" sz="2800" dirty="0" smtClean="0"/>
              <a:t>	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TEAM NAME???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69043"/>
            <a:ext cx="7772400" cy="43752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n-US" sz="2400" dirty="0" smtClean="0"/>
              <a:t>will be able to ask question uploading a picture and a line of text specifying the question.</a:t>
            </a:r>
          </a:p>
          <a:p>
            <a:endParaRPr lang="en-US" sz="2400" dirty="0" smtClean="0"/>
          </a:p>
          <a:p>
            <a:r>
              <a:rPr lang="en-US" sz="2400" dirty="0" smtClean="0"/>
              <a:t>Tutors or guests will answer the question through another picture or through text, depending on which is more convenient.</a:t>
            </a:r>
          </a:p>
          <a:p>
            <a:pPr lvl="2"/>
            <a:r>
              <a:rPr lang="en-US" sz="2000" dirty="0" smtClean="0"/>
              <a:t>Guest: anyone who reads the question and thinks that can help</a:t>
            </a:r>
          </a:p>
          <a:p>
            <a:pPr lvl="2"/>
            <a:r>
              <a:rPr lang="en-US" sz="2000" dirty="0" smtClean="0"/>
              <a:t>Tutor: registered college students or teachers.  Tutors will have contact information (location and email</a:t>
            </a:r>
            <a:r>
              <a:rPr lang="en-US" sz="2000" smtClean="0"/>
              <a:t>) and a </a:t>
            </a:r>
            <a:r>
              <a:rPr lang="en-US" sz="2000" dirty="0" smtClean="0"/>
              <a:t>rate.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2959"/>
            <a:ext cx="7772400" cy="42218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This rate will </a:t>
            </a:r>
            <a:r>
              <a:rPr lang="en-US" sz="2400" dirty="0"/>
              <a:t>affect the rate of the tutor.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Students will be able to search for tutors close to their location </a:t>
            </a:r>
          </a:p>
          <a:p>
            <a:endParaRPr lang="en-US" sz="2400" dirty="0"/>
          </a:p>
          <a:p>
            <a:r>
              <a:rPr lang="en-US" sz="2400" dirty="0" smtClean="0"/>
              <a:t>Question will be associate with a category when entered by the students. Allowing future user to look questions/answers from an specific category.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High School Students</a:t>
            </a:r>
          </a:p>
          <a:p>
            <a:pPr lvl="1"/>
            <a:r>
              <a:rPr lang="en-US" sz="2000" dirty="0" smtClean="0"/>
              <a:t>Ask Questions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College Students</a:t>
            </a:r>
          </a:p>
          <a:p>
            <a:pPr lvl="1"/>
            <a:r>
              <a:rPr lang="en-US" sz="2000" dirty="0" smtClean="0"/>
              <a:t>Reply With Answers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Teachers</a:t>
            </a:r>
          </a:p>
          <a:p>
            <a:pPr lvl="1"/>
            <a:r>
              <a:rPr lang="en-US" sz="2000" dirty="0" smtClean="0"/>
              <a:t>Reply With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60</TotalTime>
  <Words>271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Snap-2-Ask</vt:lpstr>
      <vt:lpstr>Who Are We</vt:lpstr>
      <vt:lpstr>Product Idea</vt:lpstr>
      <vt:lpstr>Market Analysis</vt:lpstr>
      <vt:lpstr>Product Features</vt:lpstr>
      <vt:lpstr>PRODUCT FEATURES (CONTINUE)</vt:lpstr>
      <vt:lpstr>Intended User Groups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Elena Villamil</cp:lastModifiedBy>
  <cp:revision>25</cp:revision>
  <dcterms:created xsi:type="dcterms:W3CDTF">2013-09-10T11:20:53Z</dcterms:created>
  <dcterms:modified xsi:type="dcterms:W3CDTF">2013-09-11T00:29:35Z</dcterms:modified>
</cp:coreProperties>
</file>