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5" r:id="rId6"/>
    <p:sldId id="268" r:id="rId7"/>
    <p:sldId id="269" r:id="rId8"/>
    <p:sldId id="260" r:id="rId9"/>
    <p:sldId id="263" r:id="rId10"/>
    <p:sldId id="261" r:id="rId11"/>
    <p:sldId id="262" r:id="rId12"/>
    <p:sldId id="266" r:id="rId13"/>
    <p:sldId id="25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100" d="100"/>
          <a:sy n="100" d="100"/>
        </p:scale>
        <p:origin x="-141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Raz</a:t>
            </a:r>
            <a:r>
              <a:rPr lang="en-US" dirty="0" smtClean="0"/>
              <a:t>: android app</a:t>
            </a:r>
          </a:p>
          <a:p>
            <a:r>
              <a:rPr lang="en-US" dirty="0" smtClean="0"/>
              <a:t>Raymond: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for web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from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version 1.0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Students</a:t>
            </a:r>
            <a:r>
              <a:rPr lang="es-ES" sz="2400" dirty="0" smtClean="0"/>
              <a:t> will have accounts and </a:t>
            </a:r>
            <a:r>
              <a:rPr lang="en-US" sz="2400" dirty="0" smtClean="0"/>
              <a:t>be able to ask questions </a:t>
            </a:r>
            <a:r>
              <a:rPr lang="en-US" sz="2400" dirty="0" smtClean="0"/>
              <a:t>by uploading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picture</a:t>
            </a:r>
          </a:p>
          <a:p>
            <a:pPr lvl="1"/>
            <a:r>
              <a:rPr lang="en-US" sz="2000" dirty="0" smtClean="0"/>
              <a:t>A category to which the question belongs</a:t>
            </a:r>
          </a:p>
          <a:p>
            <a:pPr lvl="1"/>
            <a:r>
              <a:rPr lang="en-US" sz="2000" dirty="0" smtClean="0"/>
              <a:t>An optional description of the question</a:t>
            </a:r>
          </a:p>
          <a:p>
            <a:r>
              <a:rPr lang="en-US" sz="2400" dirty="0" smtClean="0"/>
              <a:t>Answerers will have accounts and be able to answer questions through text.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nswerer will have a publicly viewable rating.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956"/>
            <a:ext cx="7772400" cy="1143000"/>
          </a:xfrm>
        </p:spPr>
        <p:txBody>
          <a:bodyPr/>
          <a:lstStyle/>
          <a:p>
            <a:r>
              <a:rPr lang="en-US" dirty="0" smtClean="0"/>
              <a:t>PRODUCT FEATURES  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419"/>
            <a:ext cx="7772400" cy="4221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 </a:t>
            </a:r>
          </a:p>
          <a:p>
            <a:pPr lvl="1"/>
            <a:r>
              <a:rPr lang="en-US" sz="2000" dirty="0" smtClean="0"/>
              <a:t>Answerer rating will be calculated from average of their answer rankings and total number of questions answered. </a:t>
            </a:r>
            <a:endParaRPr lang="en-US" sz="2000" dirty="0"/>
          </a:p>
          <a:p>
            <a:r>
              <a:rPr lang="en-US" sz="2400" dirty="0" smtClean="0"/>
              <a:t>Students will be able to search for answerers who live nearby.</a:t>
            </a:r>
            <a:endParaRPr lang="en-US" sz="2400" dirty="0"/>
          </a:p>
          <a:p>
            <a:r>
              <a:rPr lang="en-US" sz="2400" dirty="0" smtClean="0"/>
              <a:t>Students will have access to their own Q&amp;A history.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version 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60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student forget their password they will receive a new password to their email address.</a:t>
            </a:r>
          </a:p>
          <a:p>
            <a:r>
              <a:rPr lang="en-US" sz="2400" dirty="0" smtClean="0"/>
              <a:t>Students will have to pay for each answer.</a:t>
            </a:r>
          </a:p>
          <a:p>
            <a:pPr lvl="1"/>
            <a:r>
              <a:rPr lang="en-US" sz="2000" dirty="0" smtClean="0"/>
              <a:t>Credit/debit card payment method</a:t>
            </a:r>
            <a:endParaRPr lang="en-US" sz="2000" dirty="0"/>
          </a:p>
          <a:p>
            <a:pPr lvl="1"/>
            <a:r>
              <a:rPr lang="en-US" sz="2000" dirty="0" smtClean="0"/>
              <a:t>Student can make deposit so as not to pay every time</a:t>
            </a:r>
          </a:p>
          <a:p>
            <a:r>
              <a:rPr lang="en-US" sz="2400" dirty="0" smtClean="0"/>
              <a:t>Answerers will have to get validated.</a:t>
            </a:r>
          </a:p>
          <a:p>
            <a:r>
              <a:rPr lang="en-US" sz="2400" dirty="0" smtClean="0"/>
              <a:t>Answerers will get paid for their answers based on their rating.</a:t>
            </a:r>
          </a:p>
          <a:p>
            <a:pPr lvl="1"/>
            <a:r>
              <a:rPr lang="en-US" sz="2000" dirty="0" smtClean="0"/>
              <a:t>Can link their Snap-2-Ask account to their bank account</a:t>
            </a:r>
          </a:p>
          <a:p>
            <a:pPr lvl="1"/>
            <a:r>
              <a:rPr lang="en-US" sz="2000" dirty="0" smtClean="0"/>
              <a:t>Withdraw money at any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92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Askers</a:t>
            </a:r>
          </a:p>
          <a:p>
            <a:pPr lvl="1"/>
            <a:r>
              <a:rPr lang="en-US" sz="2000" dirty="0" smtClean="0"/>
              <a:t>Middle school students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igh school students</a:t>
            </a:r>
          </a:p>
          <a:p>
            <a:pPr lvl="1"/>
            <a:r>
              <a:rPr lang="en-US" sz="2000" dirty="0" smtClean="0"/>
              <a:t>College students</a:t>
            </a:r>
            <a:endParaRPr lang="en-US" sz="2000" dirty="0"/>
          </a:p>
          <a:p>
            <a:pPr lvl="0"/>
            <a:r>
              <a:rPr lang="en-US" sz="2400" dirty="0" smtClean="0"/>
              <a:t>Answerers</a:t>
            </a:r>
          </a:p>
          <a:p>
            <a:pPr lvl="1"/>
            <a:r>
              <a:rPr lang="en-US" sz="2000" dirty="0" smtClean="0"/>
              <a:t>College students</a:t>
            </a:r>
          </a:p>
          <a:p>
            <a:pPr lvl="1"/>
            <a:r>
              <a:rPr lang="en-US" sz="2000" dirty="0" smtClean="0"/>
              <a:t>Teachers</a:t>
            </a:r>
          </a:p>
          <a:p>
            <a:pPr lvl="1"/>
            <a:r>
              <a:rPr lang="en-US" sz="2000" dirty="0" smtClean="0"/>
              <a:t>Anyone who passes subject-based tests</a:t>
            </a:r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8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4000" dirty="0" smtClean="0"/>
          </a:p>
          <a:p>
            <a:pPr lvl="3"/>
            <a:endParaRPr lang="en-US" sz="4000" dirty="0"/>
          </a:p>
          <a:p>
            <a:pPr marL="2240280" lvl="5" indent="0">
              <a:buNone/>
            </a:pPr>
            <a:r>
              <a:rPr lang="en-US" sz="4000" dirty="0" smtClean="0"/>
              <a:t>	QUESTIONS/</a:t>
            </a:r>
          </a:p>
          <a:p>
            <a:pPr marL="2240280" lvl="5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COMMENTS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 Villamil Rodriguez		Database</a:t>
            </a:r>
          </a:p>
          <a:p>
            <a:r>
              <a:rPr lang="en-US" sz="2800" dirty="0" smtClean="0"/>
              <a:t>Raymond Martin				Database/GUI 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Stolyarov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Vipul Kohli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SNAP-2-ASK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6795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63358"/>
            <a:ext cx="7772400" cy="4130039"/>
          </a:xfrm>
        </p:spPr>
        <p:txBody>
          <a:bodyPr>
            <a:normAutofit lnSpcReduction="10000"/>
          </a:bodyPr>
          <a:lstStyle/>
          <a:p>
            <a:pPr indent="-342900"/>
            <a:r>
              <a:rPr lang="en-US" sz="2400" dirty="0" smtClean="0"/>
              <a:t>What?</a:t>
            </a:r>
          </a:p>
          <a:p>
            <a:pPr lvl="1" indent="-342900">
              <a:lnSpc>
                <a:spcPct val="150000"/>
              </a:lnSpc>
            </a:pPr>
            <a:r>
              <a:rPr lang="en-US" sz="2000" dirty="0" smtClean="0"/>
              <a:t>An image-based, academic</a:t>
            </a:r>
            <a:r>
              <a:rPr lang="en-US" sz="2000" dirty="0"/>
              <a:t> </a:t>
            </a:r>
            <a:r>
              <a:rPr lang="en-US" sz="2000" dirty="0" smtClean="0"/>
              <a:t>Q&amp;A software application. </a:t>
            </a:r>
          </a:p>
          <a:p>
            <a:pPr indent="-342900"/>
            <a:r>
              <a:rPr lang="en-US" sz="2400" dirty="0" smtClean="0"/>
              <a:t>Why?</a:t>
            </a:r>
          </a:p>
          <a:p>
            <a:pPr lvl="1" indent="-342900"/>
            <a:r>
              <a:rPr lang="en-US" sz="2000" dirty="0" smtClean="0"/>
              <a:t>To aid in a student’s ability to post on a Q&amp;A forum through the use of photos.</a:t>
            </a:r>
          </a:p>
          <a:p>
            <a:pPr indent="-342900"/>
            <a:r>
              <a:rPr lang="en-US" sz="2400" dirty="0" smtClean="0"/>
              <a:t>How?</a:t>
            </a:r>
          </a:p>
          <a:p>
            <a:pPr lvl="1" indent="-342900"/>
            <a:r>
              <a:rPr lang="en-US" sz="2000" dirty="0" smtClean="0"/>
              <a:t>Photo-based Q&amp;A will aid the user by eliminating typing of symbols or graphs that may accompany an academic question. </a:t>
            </a:r>
            <a:endParaRPr lang="en-US" sz="2000" dirty="0"/>
          </a:p>
          <a:p>
            <a:pPr indent="-342900"/>
            <a:r>
              <a:rPr lang="en-US" sz="2400" dirty="0" smtClean="0"/>
              <a:t>Snap-2-Ask makes outsourcing a question faster and easier than ever.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71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327842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Android Application – For Students</a:t>
            </a:r>
          </a:p>
          <a:p>
            <a:pPr lvl="2" indent="-342900"/>
            <a:r>
              <a:rPr lang="en-US" sz="2000" dirty="0" smtClean="0"/>
              <a:t>Student opens app and sees camera view.</a:t>
            </a:r>
          </a:p>
          <a:p>
            <a:pPr lvl="2" indent="-342900"/>
            <a:r>
              <a:rPr lang="en-US" sz="2000" dirty="0" smtClean="0"/>
              <a:t>Student quickly “snaps” and sends a question. </a:t>
            </a:r>
          </a:p>
          <a:p>
            <a:pPr lvl="2" indent="-342900"/>
            <a:r>
              <a:rPr lang="en-US" sz="2000" dirty="0" smtClean="0"/>
              <a:t>Student notified when question is answered.</a:t>
            </a:r>
          </a:p>
          <a:p>
            <a:pPr lvl="2" indent="-342900"/>
            <a:r>
              <a:rPr lang="en-US" sz="2000" dirty="0" smtClean="0"/>
              <a:t>Student views and rates answer(s).</a:t>
            </a:r>
          </a:p>
          <a:p>
            <a:pPr indent="-342900"/>
            <a:r>
              <a:rPr lang="en-US" sz="2600" dirty="0" smtClean="0"/>
              <a:t> </a:t>
            </a:r>
            <a:r>
              <a:rPr lang="en-US" sz="2800" dirty="0" smtClean="0"/>
              <a:t>Website – For Answerers</a:t>
            </a:r>
          </a:p>
          <a:p>
            <a:pPr lvl="2" indent="-342900"/>
            <a:r>
              <a:rPr lang="en-US" sz="2000" dirty="0" smtClean="0"/>
              <a:t>Answerer opens site and sees array of questions.</a:t>
            </a:r>
          </a:p>
          <a:p>
            <a:pPr lvl="2" indent="-342900"/>
            <a:r>
              <a:rPr lang="en-US" sz="2000" dirty="0" smtClean="0"/>
              <a:t>Answerer chooses question by category, at random, or unanswered.</a:t>
            </a:r>
          </a:p>
          <a:p>
            <a:pPr lvl="2" indent="-342900"/>
            <a:r>
              <a:rPr lang="en-US" sz="2000" dirty="0" smtClean="0"/>
              <a:t>Answerer answers, gets rated.</a:t>
            </a:r>
            <a:endParaRPr lang="en-US" sz="2000" dirty="0"/>
          </a:p>
          <a:p>
            <a:pPr lvl="2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Database Concepts</a:t>
            </a:r>
          </a:p>
          <a:p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sz="2200" dirty="0"/>
              <a:t>We will draw upon </a:t>
            </a:r>
            <a:r>
              <a:rPr lang="en-US" sz="2200" dirty="0" smtClean="0"/>
              <a:t>skills </a:t>
            </a:r>
            <a:r>
              <a:rPr lang="en-US" sz="2200" dirty="0"/>
              <a:t>acquired through Database </a:t>
            </a:r>
            <a:r>
              <a:rPr lang="en-US" sz="2200" dirty="0" smtClean="0"/>
              <a:t>Concepts </a:t>
            </a:r>
            <a:r>
              <a:rPr lang="en-US" sz="2200" dirty="0"/>
              <a:t>by creating and managing </a:t>
            </a:r>
            <a:r>
              <a:rPr lang="en-US" sz="2200" dirty="0" smtClean="0"/>
              <a:t>a database</a:t>
            </a:r>
            <a:r>
              <a:rPr lang="en-US" sz="2200" dirty="0"/>
              <a:t>, including </a:t>
            </a:r>
            <a:r>
              <a:rPr lang="en-US" sz="2200" dirty="0" smtClean="0"/>
              <a:t>tables for students </a:t>
            </a:r>
            <a:r>
              <a:rPr lang="en-US" sz="2200" dirty="0"/>
              <a:t>accounts, tutor </a:t>
            </a:r>
            <a:r>
              <a:rPr lang="en-US" sz="2200" dirty="0" smtClean="0"/>
              <a:t>accounts, questions </a:t>
            </a:r>
            <a:r>
              <a:rPr lang="en-US" sz="2200" dirty="0"/>
              <a:t>asked, and answers.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GUI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We will use our abilities gained from GUI </a:t>
            </a:r>
            <a:r>
              <a:rPr lang="en-US" sz="2200" dirty="0" smtClean="0"/>
              <a:t>by </a:t>
            </a:r>
            <a:r>
              <a:rPr lang="en-US" sz="2200" dirty="0"/>
              <a:t>implementing </a:t>
            </a:r>
            <a:r>
              <a:rPr lang="en-US" sz="2200" dirty="0" smtClean="0"/>
              <a:t>a simple and fast mobile app for students and a clear web interface for tutors.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343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3"/>
            <a:ext cx="9143999" cy="6770717"/>
          </a:xfrm>
        </p:spPr>
      </p:pic>
    </p:spTree>
    <p:extLst>
      <p:ext uri="{BB962C8B-B14F-4D97-AF65-F5344CB8AC3E}">
        <p14:creationId xmlns:p14="http://schemas.microsoft.com/office/powerpoint/2010/main" val="267753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772146"/>
          </a:xfrm>
        </p:spPr>
        <p:txBody>
          <a:bodyPr>
            <a:normAutofit/>
          </a:bodyPr>
          <a:lstStyle/>
          <a:p>
            <a:pPr marL="342900" lvl="1">
              <a:lnSpc>
                <a:spcPct val="150000"/>
              </a:lnSpc>
            </a:pPr>
            <a:r>
              <a:rPr lang="en-US" sz="2200" dirty="0"/>
              <a:t>Online </a:t>
            </a:r>
            <a:r>
              <a:rPr lang="en-US" sz="2200" dirty="0" smtClean="0"/>
              <a:t>tutoring is a rapidly growing industry.</a:t>
            </a:r>
          </a:p>
          <a:p>
            <a:pPr marL="742950" lvl="2"/>
            <a:r>
              <a:rPr lang="en-US" sz="2000" dirty="0" smtClean="0"/>
              <a:t>$</a:t>
            </a:r>
            <a:r>
              <a:rPr lang="en-US" sz="2000" dirty="0"/>
              <a:t>102.8 billion by 2018 (Forbes</a:t>
            </a:r>
            <a:r>
              <a:rPr lang="en-US" sz="2000" dirty="0" smtClean="0"/>
              <a:t>)</a:t>
            </a:r>
          </a:p>
          <a:p>
            <a:r>
              <a:rPr lang="en-US" sz="2200" dirty="0" smtClean="0"/>
              <a:t>Why?</a:t>
            </a:r>
          </a:p>
          <a:p>
            <a:pPr lvl="1"/>
            <a:r>
              <a:rPr lang="en-US" sz="2000" dirty="0" smtClean="0"/>
              <a:t>Budget cuts in U.S. public schools.</a:t>
            </a:r>
          </a:p>
          <a:p>
            <a:pPr lvl="1"/>
            <a:r>
              <a:rPr lang="en-US" sz="2000" dirty="0" smtClean="0"/>
              <a:t>Increasing cost of higher education</a:t>
            </a:r>
          </a:p>
          <a:p>
            <a:r>
              <a:rPr lang="en-US" sz="2200" dirty="0"/>
              <a:t>Top five online tutoring companies</a:t>
            </a:r>
          </a:p>
          <a:p>
            <a:pPr lvl="1"/>
            <a:r>
              <a:rPr lang="en-US" sz="2000" dirty="0" smtClean="0"/>
              <a:t>Tutor.com, Growing stars, TutorVista, eTutorWorld, Steps</a:t>
            </a:r>
            <a:endParaRPr lang="en-US" sz="2000" dirty="0"/>
          </a:p>
          <a:p>
            <a:r>
              <a:rPr lang="en-US" sz="2200" dirty="0" smtClean="0"/>
              <a:t>Typical pay $</a:t>
            </a:r>
            <a:r>
              <a:rPr lang="en-US" sz="2200" dirty="0"/>
              <a:t>8-12 per </a:t>
            </a:r>
            <a:r>
              <a:rPr lang="en-US" sz="2200" dirty="0" smtClean="0"/>
              <a:t>tutoring hour</a:t>
            </a:r>
            <a:r>
              <a:rPr lang="en-US" sz="2200" dirty="0"/>
              <a:t>.</a:t>
            </a:r>
          </a:p>
          <a:p>
            <a:r>
              <a:rPr lang="en-US" sz="2200" dirty="0" smtClean="0"/>
              <a:t>Typical cost $</a:t>
            </a:r>
            <a:r>
              <a:rPr lang="en-US" sz="2200" dirty="0"/>
              <a:t>20-40 per </a:t>
            </a:r>
            <a:r>
              <a:rPr lang="en-US" sz="2200" dirty="0" smtClean="0"/>
              <a:t>tutoring hour</a:t>
            </a:r>
            <a:r>
              <a:rPr lang="en-US" sz="2200" dirty="0"/>
              <a:t>.</a:t>
            </a:r>
          </a:p>
          <a:p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71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388801"/>
          </a:xfrm>
        </p:spPr>
        <p:txBody>
          <a:bodyPr>
            <a:normAutofit/>
          </a:bodyPr>
          <a:lstStyle/>
          <a:p>
            <a:r>
              <a:rPr lang="en-US" sz="2200" dirty="0"/>
              <a:t>Snap-2-Ask is comparable to online </a:t>
            </a:r>
            <a:r>
              <a:rPr lang="en-US" sz="2200" dirty="0" smtClean="0"/>
              <a:t>tutoring industry-wise.</a:t>
            </a:r>
          </a:p>
          <a:p>
            <a:r>
              <a:rPr lang="en-US" sz="2200" dirty="0" smtClean="0"/>
              <a:t>However, our approach is appealing in several ways:</a:t>
            </a:r>
          </a:p>
          <a:p>
            <a:pPr lvl="1"/>
            <a:r>
              <a:rPr lang="en-US" sz="2000" dirty="0" smtClean="0"/>
              <a:t>Customers can ask questions without paying hefty per-hour fees.</a:t>
            </a:r>
          </a:p>
          <a:p>
            <a:pPr lvl="1"/>
            <a:r>
              <a:rPr lang="en-US" sz="2000" dirty="0" smtClean="0"/>
              <a:t>Customers can get answers to particular questions.</a:t>
            </a:r>
          </a:p>
          <a:p>
            <a:pPr lvl="1"/>
            <a:r>
              <a:rPr lang="en-US" sz="2000" dirty="0" smtClean="0"/>
              <a:t>Asking is easy; answers come fast.</a:t>
            </a:r>
          </a:p>
          <a:p>
            <a:r>
              <a:rPr lang="en-US" sz="2200" dirty="0" smtClean="0"/>
              <a:t>Snap-2-Ask charges students and compensates tutors on a per-question basis. </a:t>
            </a:r>
            <a:r>
              <a:rPr lang="en-US" sz="2200" dirty="0"/>
              <a:t> </a:t>
            </a:r>
            <a:r>
              <a:rPr lang="en-US" sz="2200" dirty="0" smtClean="0"/>
              <a:t>As an example: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tudents pay $1.10 for an answer from a high-rated user</a:t>
            </a:r>
          </a:p>
          <a:p>
            <a:pPr lvl="1"/>
            <a:r>
              <a:rPr lang="en-US" sz="2000" dirty="0" smtClean="0"/>
              <a:t>User is paid $1 for his answer</a:t>
            </a:r>
          </a:p>
          <a:p>
            <a:pPr lvl="1"/>
            <a:r>
              <a:rPr lang="en-US" sz="2000" dirty="0" smtClean="0"/>
              <a:t>Tutor can make at least $12/hour assuming 5 minutes per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459</TotalTime>
  <Words>742</Words>
  <Application>Microsoft Macintosh PowerPoint</Application>
  <PresentationFormat>On-screen Show (4:3)</PresentationFormat>
  <Paragraphs>100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Snap-2-Ask</vt:lpstr>
      <vt:lpstr>Who We Are</vt:lpstr>
      <vt:lpstr>Product Idea</vt:lpstr>
      <vt:lpstr>Product idea</vt:lpstr>
      <vt:lpstr>Product idea</vt:lpstr>
      <vt:lpstr>PowerPoint Presentation</vt:lpstr>
      <vt:lpstr>PowerPoint Presentation</vt:lpstr>
      <vt:lpstr>Market Analysis </vt:lpstr>
      <vt:lpstr>Market Analysis</vt:lpstr>
      <vt:lpstr>Product Features  version 1.0</vt:lpstr>
      <vt:lpstr>PRODUCT FEATURES  version 1.0</vt:lpstr>
      <vt:lpstr>Product features version 2.0 </vt:lpstr>
      <vt:lpstr>Intended User Groups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RMS</cp:lastModifiedBy>
  <cp:revision>58</cp:revision>
  <dcterms:created xsi:type="dcterms:W3CDTF">2013-09-10T11:20:53Z</dcterms:created>
  <dcterms:modified xsi:type="dcterms:W3CDTF">2013-09-15T16:28:17Z</dcterms:modified>
</cp:coreProperties>
</file>