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7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9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631EDC5-C1A1-7F47-A4AF-CDC7D9CFA916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2347A99B-DD9D-AE4A-A7AA-3E1840F915C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421" y="1676400"/>
            <a:ext cx="6011779" cy="1524000"/>
          </a:xfrm>
        </p:spPr>
        <p:txBody>
          <a:bodyPr>
            <a:normAutofit fontScale="90000"/>
          </a:bodyPr>
          <a:lstStyle/>
          <a:p>
            <a:r>
              <a:rPr lang="en-US" sz="9600" dirty="0" smtClean="0"/>
              <a:t>Snap-2-Ask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Snap. Ask.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81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225" y="2847494"/>
            <a:ext cx="8135575" cy="2914316"/>
          </a:xfrm>
        </p:spPr>
        <p:txBody>
          <a:bodyPr>
            <a:noAutofit/>
          </a:bodyPr>
          <a:lstStyle/>
          <a:p>
            <a:r>
              <a:rPr lang="en-US" sz="2800" dirty="0" smtClean="0"/>
              <a:t>Elena					Database</a:t>
            </a:r>
          </a:p>
          <a:p>
            <a:r>
              <a:rPr lang="en-US" sz="2800" dirty="0" smtClean="0"/>
              <a:t>Raymond Martin				Database/GUI</a:t>
            </a:r>
          </a:p>
          <a:p>
            <a:r>
              <a:rPr lang="en-US" sz="2800" dirty="0" smtClean="0"/>
              <a:t>Raz Friman	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smtClean="0"/>
              <a:t>Roman 		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err="1" smtClean="0"/>
              <a:t>Vipul</a:t>
            </a:r>
            <a:r>
              <a:rPr lang="en-US" sz="2800" dirty="0" smtClean="0"/>
              <a:t>					GUI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51225" y="1737913"/>
            <a:ext cx="45853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TEAM NAME???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0802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87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8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7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Intended User Groups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14089"/>
            <a:ext cx="7772400" cy="3733800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High School Students</a:t>
            </a:r>
          </a:p>
          <a:p>
            <a:pPr lvl="1"/>
            <a:r>
              <a:rPr lang="en-US" sz="2000" dirty="0" smtClean="0"/>
              <a:t>Ask Questions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College Students</a:t>
            </a:r>
          </a:p>
          <a:p>
            <a:pPr lvl="1"/>
            <a:r>
              <a:rPr lang="en-US" sz="2000" dirty="0" smtClean="0"/>
              <a:t>Reply With Answers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Teachers</a:t>
            </a:r>
          </a:p>
          <a:p>
            <a:pPr lvl="1"/>
            <a:r>
              <a:rPr lang="en-US" sz="2000" dirty="0" smtClean="0"/>
              <a:t>Reply With Answers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091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26</TotalTime>
  <Words>43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 Pop</vt:lpstr>
      <vt:lpstr>Snap-2-Ask</vt:lpstr>
      <vt:lpstr>Who Are We</vt:lpstr>
      <vt:lpstr>Product Idea</vt:lpstr>
      <vt:lpstr>Market Analysis</vt:lpstr>
      <vt:lpstr>Product Features</vt:lpstr>
      <vt:lpstr>Intended User Groups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Snap2Ask</dc:title>
  <dc:creator>Raz Friman</dc:creator>
  <cp:lastModifiedBy>Raz Friman</cp:lastModifiedBy>
  <cp:revision>20</cp:revision>
  <dcterms:created xsi:type="dcterms:W3CDTF">2013-09-10T11:20:53Z</dcterms:created>
  <dcterms:modified xsi:type="dcterms:W3CDTF">2013-09-10T11:47:09Z</dcterms:modified>
</cp:coreProperties>
</file>