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7" r:id="rId1"/>
  </p:sldMasterIdLst>
  <p:notesMasterIdLst>
    <p:notesMasterId r:id="rId14"/>
  </p:notesMasterIdLst>
  <p:sldIdLst>
    <p:sldId id="256" r:id="rId2"/>
    <p:sldId id="257" r:id="rId3"/>
    <p:sldId id="259" r:id="rId4"/>
    <p:sldId id="264" r:id="rId5"/>
    <p:sldId id="265" r:id="rId6"/>
    <p:sldId id="260" r:id="rId7"/>
    <p:sldId id="263" r:id="rId8"/>
    <p:sldId id="261" r:id="rId9"/>
    <p:sldId id="262" r:id="rId10"/>
    <p:sldId id="266" r:id="rId11"/>
    <p:sldId id="25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8395" autoAdjust="0"/>
  </p:normalViewPr>
  <p:slideViewPr>
    <p:cSldViewPr snapToGrid="0" snapToObjects="1">
      <p:cViewPr>
        <p:scale>
          <a:sx n="54" d="100"/>
          <a:sy n="54" d="100"/>
        </p:scale>
        <p:origin x="-1190" y="-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DFF0-975E-4A92-891F-989DC9045C8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DD2E9-88FF-4844-AE33-AFFDA723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7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of giving a rating to tutors</a:t>
            </a:r>
            <a:r>
              <a:rPr lang="en-US" baseline="0" dirty="0" smtClean="0"/>
              <a:t> is to provide the students with an idea of how </a:t>
            </a:r>
            <a:r>
              <a:rPr lang="en-US" baseline="0" dirty="0" smtClean="0"/>
              <a:t>reliable </a:t>
            </a:r>
            <a:r>
              <a:rPr lang="en-US" baseline="0" dirty="0" smtClean="0"/>
              <a:t>an answer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Tutor will provide location information, so if a students keep getting good answers </a:t>
            </a:r>
            <a:r>
              <a:rPr lang="en-US" baseline="0" dirty="0" smtClean="0"/>
              <a:t>from </a:t>
            </a:r>
            <a:r>
              <a:rPr lang="en-US" baseline="0" dirty="0" smtClean="0"/>
              <a:t>the same tutor, and thinks it will be a good idea to get a tutor appointment, the student can go look if the tutor lives close and sent him and email. </a:t>
            </a:r>
          </a:p>
          <a:p>
            <a:r>
              <a:rPr lang="en-US" baseline="0" dirty="0" smtClean="0"/>
              <a:t>The same way a student can look for tutors close to their location and get some a list of tutors possibilities and their contacts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DD2E9-88FF-4844-AE33-AFFDA72390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8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739C4FB-7D33-419B-8833-D1372BFD11C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631EDC5-C1A1-7F47-A4AF-CDC7D9CFA916}" type="datetimeFigureOut">
              <a:rPr lang="en-US" smtClean="0"/>
              <a:t>9/13/2013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421" y="1676400"/>
            <a:ext cx="6011779" cy="1524000"/>
          </a:xfrm>
        </p:spPr>
        <p:txBody>
          <a:bodyPr>
            <a:normAutofit fontScale="90000"/>
          </a:bodyPr>
          <a:lstStyle/>
          <a:p>
            <a:r>
              <a:rPr lang="en-US" sz="9600" dirty="0" smtClean="0"/>
              <a:t>Snap-2-Ask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Snap. Ask.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   version 2.0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If a student forget his/her password he/she will receive a new password to his/her email address</a:t>
            </a:r>
          </a:p>
          <a:p>
            <a:endParaRPr lang="en-US" sz="2400" dirty="0" smtClean="0"/>
          </a:p>
          <a:p>
            <a:r>
              <a:rPr lang="en-US" sz="2400" dirty="0" smtClean="0"/>
              <a:t>Students will have to pay for each question answered, in this version we will implement the credit/debit card payment method.</a:t>
            </a:r>
          </a:p>
          <a:p>
            <a:endParaRPr lang="en-US" sz="2400" dirty="0" smtClean="0"/>
          </a:p>
          <a:p>
            <a:r>
              <a:rPr lang="en-US" sz="2400" dirty="0" smtClean="0"/>
              <a:t>Students will be able to use the page to upload and keep their notes organized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192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Intended User Groups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14089"/>
            <a:ext cx="7772400" cy="3733800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High School Students</a:t>
            </a:r>
          </a:p>
          <a:p>
            <a:pPr lvl="1"/>
            <a:r>
              <a:rPr lang="en-US" sz="2000" dirty="0" smtClean="0"/>
              <a:t>Ask Questions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College Students</a:t>
            </a:r>
          </a:p>
          <a:p>
            <a:pPr lvl="1"/>
            <a:r>
              <a:rPr lang="en-US" sz="2000" dirty="0" smtClean="0"/>
              <a:t>Reply With Answers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Teachers</a:t>
            </a:r>
          </a:p>
          <a:p>
            <a:pPr lvl="1"/>
            <a:r>
              <a:rPr lang="en-US" sz="2000" dirty="0" smtClean="0"/>
              <a:t>Reply With Answers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0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46138"/>
            <a:ext cx="77724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you!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en-US" sz="4000" dirty="0" smtClean="0"/>
          </a:p>
          <a:p>
            <a:pPr lvl="3"/>
            <a:endParaRPr lang="en-US" sz="4000" dirty="0"/>
          </a:p>
          <a:p>
            <a:pPr marL="2240280" lvl="5" indent="0">
              <a:buNone/>
            </a:pPr>
            <a:r>
              <a:rPr lang="en-US" sz="4000" dirty="0" smtClean="0"/>
              <a:t>	QUESTIONS/</a:t>
            </a:r>
          </a:p>
          <a:p>
            <a:pPr marL="2240280" lvl="5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	COMMENTS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8217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225" y="2847494"/>
            <a:ext cx="8135575" cy="2914316"/>
          </a:xfrm>
        </p:spPr>
        <p:txBody>
          <a:bodyPr>
            <a:noAutofit/>
          </a:bodyPr>
          <a:lstStyle/>
          <a:p>
            <a:r>
              <a:rPr lang="en-US" sz="2800" dirty="0" smtClean="0"/>
              <a:t>Elena					Database</a:t>
            </a:r>
          </a:p>
          <a:p>
            <a:r>
              <a:rPr lang="en-US" sz="2800" dirty="0" smtClean="0"/>
              <a:t>Raymond Martin				Database/GUI</a:t>
            </a:r>
          </a:p>
          <a:p>
            <a:r>
              <a:rPr lang="en-US" sz="2800" dirty="0" smtClean="0"/>
              <a:t>Raz Friman	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smtClean="0"/>
              <a:t>Roman 		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err="1" smtClean="0"/>
              <a:t>Vipul</a:t>
            </a:r>
            <a:r>
              <a:rPr lang="en-US" sz="2800" dirty="0" smtClean="0"/>
              <a:t>					GUI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51225" y="1737913"/>
            <a:ext cx="45853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SNAP-2-ASK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080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>
            <a:normAutofit/>
          </a:bodyPr>
          <a:lstStyle/>
          <a:p>
            <a:pPr indent="-342900"/>
            <a:r>
              <a:rPr lang="en-US" sz="2200" dirty="0" smtClean="0"/>
              <a:t>What?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2100" dirty="0" smtClean="0"/>
              <a:t>We will be creating a picture based, academic, question and 	answer software application. </a:t>
            </a:r>
          </a:p>
          <a:p>
            <a:pPr indent="-342900"/>
            <a:r>
              <a:rPr lang="en-US" sz="2200" dirty="0" smtClean="0"/>
              <a:t>Why?</a:t>
            </a:r>
          </a:p>
          <a:p>
            <a:pPr marL="0" indent="0">
              <a:buNone/>
            </a:pPr>
            <a:r>
              <a:rPr lang="en-US" dirty="0" smtClean="0"/>
              <a:t>	To aid in a students ability to post on a Q&amp;A forum through the 	use of photos.</a:t>
            </a:r>
          </a:p>
          <a:p>
            <a:pPr indent="-342900"/>
            <a:r>
              <a:rPr lang="en-US" sz="2200" dirty="0" smtClean="0"/>
              <a:t>How?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use of photos to ask questions will aid the user by eliminating 	the typing of complex symbols and graphs that may accompany an 	academic question.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4164037"/>
          </a:xfrm>
        </p:spPr>
        <p:txBody>
          <a:bodyPr>
            <a:normAutofit/>
          </a:bodyPr>
          <a:lstStyle/>
          <a:p>
            <a:pPr indent="-342900"/>
            <a:r>
              <a:rPr lang="en-US" sz="2200" dirty="0" smtClean="0"/>
              <a:t>Android Application</a:t>
            </a:r>
          </a:p>
          <a:p>
            <a:pPr lvl="2" indent="-342900"/>
            <a:r>
              <a:rPr lang="en-US" sz="2000" dirty="0"/>
              <a:t>Simple and to the point. The app will open up with a camera,  </a:t>
            </a:r>
            <a:r>
              <a:rPr lang="en-US" sz="2000" dirty="0" smtClean="0"/>
              <a:t>letting </a:t>
            </a:r>
            <a:r>
              <a:rPr lang="en-US" sz="2000" dirty="0"/>
              <a:t>the user quickly take a photo of the question they may </a:t>
            </a:r>
            <a:r>
              <a:rPr lang="en-US" sz="2000" dirty="0" smtClean="0"/>
              <a:t>need </a:t>
            </a:r>
            <a:r>
              <a:rPr lang="en-US" sz="2000" dirty="0"/>
              <a:t>help on. </a:t>
            </a:r>
            <a:endParaRPr lang="en-US" sz="2000" dirty="0" smtClean="0"/>
          </a:p>
          <a:p>
            <a:pPr lvl="2" indent="-342900"/>
            <a:r>
              <a:rPr lang="en-US" sz="2000" dirty="0"/>
              <a:t>Will be focused on posting, though also have basic abilities to </a:t>
            </a:r>
            <a:r>
              <a:rPr lang="en-US" sz="2000" dirty="0" smtClean="0"/>
              <a:t>browse and </a:t>
            </a:r>
            <a:r>
              <a:rPr lang="en-US" sz="2000" dirty="0" smtClean="0"/>
              <a:t>answer</a:t>
            </a:r>
            <a:endParaRPr lang="en-US" sz="2000" dirty="0" smtClean="0"/>
          </a:p>
          <a:p>
            <a:pPr indent="-342900"/>
            <a:r>
              <a:rPr lang="en-US" sz="2200" dirty="0" smtClean="0"/>
              <a:t>Website</a:t>
            </a:r>
          </a:p>
          <a:p>
            <a:pPr lvl="2" indent="-342900"/>
            <a:r>
              <a:rPr lang="en-US" sz="2000" dirty="0"/>
              <a:t>A user efficient navigation system which allows for the </a:t>
            </a:r>
            <a:r>
              <a:rPr lang="en-US" sz="2000" dirty="0" smtClean="0"/>
              <a:t>browsing and </a:t>
            </a:r>
            <a:r>
              <a:rPr lang="en-US" sz="2000" dirty="0"/>
              <a:t>answering of questions</a:t>
            </a:r>
            <a:r>
              <a:rPr lang="en-US" sz="2000" dirty="0" smtClean="0"/>
              <a:t>.</a:t>
            </a:r>
            <a:endParaRPr lang="en-US" sz="2000" dirty="0"/>
          </a:p>
          <a:p>
            <a:pPr lvl="2" indent="-342900"/>
            <a:r>
              <a:rPr lang="en-US" sz="2000" dirty="0"/>
              <a:t>It will focus on </a:t>
            </a:r>
            <a:r>
              <a:rPr lang="en-US" sz="2000" dirty="0" smtClean="0"/>
              <a:t>asking and answering question, </a:t>
            </a:r>
            <a:r>
              <a:rPr lang="en-US" sz="2000" dirty="0"/>
              <a:t>though </a:t>
            </a:r>
            <a:r>
              <a:rPr lang="en-US" sz="2000" dirty="0" smtClean="0"/>
              <a:t>other functionality will also be implemented.</a:t>
            </a:r>
            <a:endParaRPr lang="en-US" sz="2000" dirty="0"/>
          </a:p>
          <a:p>
            <a:pPr lvl="2" indent="-342900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2282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Database Concepts</a:t>
            </a:r>
          </a:p>
          <a:p>
            <a:endParaRPr lang="en-US" dirty="0" smtClean="0"/>
          </a:p>
          <a:p>
            <a:pPr lvl="2"/>
            <a:r>
              <a:rPr lang="en-US" sz="2000" dirty="0"/>
              <a:t>We will draw upon your skills acquired through Database </a:t>
            </a:r>
            <a:r>
              <a:rPr lang="en-US" sz="2000" dirty="0" smtClean="0"/>
              <a:t>Concepts </a:t>
            </a:r>
            <a:r>
              <a:rPr lang="en-US" sz="2000" dirty="0"/>
              <a:t>by creating and managing our database, including </a:t>
            </a:r>
            <a:r>
              <a:rPr lang="en-US" sz="2000" dirty="0" smtClean="0"/>
              <a:t>students </a:t>
            </a:r>
            <a:r>
              <a:rPr lang="en-US" sz="2000" dirty="0"/>
              <a:t>accounts, tutor </a:t>
            </a:r>
            <a:r>
              <a:rPr lang="en-US" sz="2000" dirty="0" smtClean="0"/>
              <a:t>accounts, questions </a:t>
            </a:r>
            <a:r>
              <a:rPr lang="en-US" sz="2000" dirty="0"/>
              <a:t>asked, and answers. 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sz="2200" dirty="0" smtClean="0"/>
              <a:t>GUI</a:t>
            </a:r>
          </a:p>
          <a:p>
            <a:pPr lvl="2"/>
            <a:r>
              <a:rPr lang="en-US" sz="2000" dirty="0"/>
              <a:t>We will use our abilities gained from GUI Class by implementing a </a:t>
            </a:r>
            <a:r>
              <a:rPr lang="en-US" sz="2000" dirty="0" smtClean="0"/>
              <a:t>user </a:t>
            </a:r>
            <a:r>
              <a:rPr lang="en-US" sz="2000" dirty="0"/>
              <a:t>efficient website and android application that is user friendly </a:t>
            </a:r>
            <a:r>
              <a:rPr lang="en-US" sz="2000" dirty="0" smtClean="0"/>
              <a:t>and </a:t>
            </a:r>
            <a:r>
              <a:rPr lang="en-US" sz="2000" dirty="0" smtClean="0"/>
              <a:t>quick.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3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Analysis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702190"/>
            <a:ext cx="7772400" cy="4487594"/>
          </a:xfrm>
        </p:spPr>
        <p:txBody>
          <a:bodyPr>
            <a:normAutofit/>
          </a:bodyPr>
          <a:lstStyle/>
          <a:p>
            <a:pPr marL="342900" lvl="1"/>
            <a:r>
              <a:rPr lang="en-US" sz="2000" dirty="0"/>
              <a:t>Online </a:t>
            </a:r>
            <a:r>
              <a:rPr lang="en-US" sz="2000" dirty="0" smtClean="0"/>
              <a:t>tutoring is a rapidly growing industry.</a:t>
            </a:r>
          </a:p>
          <a:p>
            <a:pPr marL="742950" lvl="2"/>
            <a:r>
              <a:rPr lang="en-US" sz="1800" dirty="0" smtClean="0"/>
              <a:t>$</a:t>
            </a:r>
            <a:r>
              <a:rPr lang="en-US" sz="1800" dirty="0"/>
              <a:t>102.8 billion by 2018 (Forbes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sz="1800" dirty="0" smtClean="0"/>
              <a:t>Budget cuts in U.S. public schools.</a:t>
            </a:r>
          </a:p>
          <a:p>
            <a:pPr lvl="1"/>
            <a:r>
              <a:rPr lang="en-US" sz="1800" dirty="0" smtClean="0"/>
              <a:t>Increasing cost of higher education</a:t>
            </a:r>
          </a:p>
          <a:p>
            <a:r>
              <a:rPr lang="en-US" dirty="0"/>
              <a:t>Top five online tutoring companies</a:t>
            </a:r>
          </a:p>
          <a:p>
            <a:pPr lvl="1"/>
            <a:r>
              <a:rPr lang="en-US" sz="1800" dirty="0" err="1" smtClean="0"/>
              <a:t>Tutor.com</a:t>
            </a:r>
            <a:r>
              <a:rPr lang="en-US" sz="1800" dirty="0" smtClean="0"/>
              <a:t>, Growing stars, </a:t>
            </a:r>
            <a:r>
              <a:rPr lang="en-US" sz="1800" dirty="0" err="1" smtClean="0"/>
              <a:t>TutorVista</a:t>
            </a:r>
            <a:r>
              <a:rPr lang="en-US" sz="1800" dirty="0" smtClean="0"/>
              <a:t>, </a:t>
            </a:r>
            <a:r>
              <a:rPr lang="en-US" sz="1800" dirty="0" err="1" smtClean="0"/>
              <a:t>eTutorWorld</a:t>
            </a:r>
            <a:r>
              <a:rPr lang="en-US" sz="1800" dirty="0" smtClean="0"/>
              <a:t>, Steps</a:t>
            </a:r>
            <a:endParaRPr lang="en-US" sz="1800" dirty="0"/>
          </a:p>
          <a:p>
            <a:r>
              <a:rPr lang="en-US" dirty="0" smtClean="0"/>
              <a:t>Typical pay $</a:t>
            </a:r>
            <a:r>
              <a:rPr lang="en-US" dirty="0"/>
              <a:t>8-12 per </a:t>
            </a:r>
            <a:r>
              <a:rPr lang="en-US" dirty="0" smtClean="0"/>
              <a:t>tutoring hour</a:t>
            </a:r>
            <a:r>
              <a:rPr lang="en-US" dirty="0"/>
              <a:t>.</a:t>
            </a:r>
          </a:p>
          <a:p>
            <a:r>
              <a:rPr lang="en-US" dirty="0" smtClean="0"/>
              <a:t>Typical cost $</a:t>
            </a:r>
            <a:r>
              <a:rPr lang="en-US" dirty="0"/>
              <a:t>20-40 per </a:t>
            </a:r>
            <a:r>
              <a:rPr lang="en-US" dirty="0" smtClean="0"/>
              <a:t>tutoring hour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8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Snap-2-Ask is comparable to online </a:t>
            </a:r>
            <a:r>
              <a:rPr lang="en-US" dirty="0" smtClean="0"/>
              <a:t>tutoring industry-wise.</a:t>
            </a:r>
          </a:p>
          <a:p>
            <a:r>
              <a:rPr lang="en-US" dirty="0" smtClean="0"/>
              <a:t>However, our approach is appealing in several ways:</a:t>
            </a:r>
          </a:p>
          <a:p>
            <a:pPr lvl="1"/>
            <a:r>
              <a:rPr lang="en-US" sz="1800" dirty="0" smtClean="0"/>
              <a:t>Customers can ask questions without paying hefty per-hour fees.</a:t>
            </a:r>
          </a:p>
          <a:p>
            <a:pPr lvl="1"/>
            <a:r>
              <a:rPr lang="en-US" sz="1800" dirty="0" smtClean="0"/>
              <a:t>Customers can get answers to particular questions.</a:t>
            </a:r>
          </a:p>
          <a:p>
            <a:pPr lvl="1"/>
            <a:r>
              <a:rPr lang="en-US" sz="1800" dirty="0" smtClean="0"/>
              <a:t>Asking is easy; answers come fast.</a:t>
            </a:r>
          </a:p>
          <a:p>
            <a:r>
              <a:rPr lang="en-US" dirty="0" smtClean="0"/>
              <a:t>Snap-2-Ask charges students and compensates tutors on a per-question basis. </a:t>
            </a:r>
            <a:r>
              <a:rPr lang="en-US" dirty="0"/>
              <a:t> </a:t>
            </a:r>
            <a:r>
              <a:rPr lang="en-US" dirty="0" smtClean="0"/>
              <a:t>As an example:</a:t>
            </a:r>
          </a:p>
          <a:p>
            <a:pPr lvl="1"/>
            <a:r>
              <a:rPr lang="en-US" sz="1800" dirty="0"/>
              <a:t>S</a:t>
            </a:r>
            <a:r>
              <a:rPr lang="en-US" sz="1800" dirty="0" smtClean="0"/>
              <a:t>tudents pay $1.10 for an answer from a high-rated user</a:t>
            </a:r>
          </a:p>
          <a:p>
            <a:pPr lvl="1"/>
            <a:r>
              <a:rPr lang="en-US" sz="1800" dirty="0" smtClean="0"/>
              <a:t>User is paid $1 for his answer</a:t>
            </a:r>
          </a:p>
          <a:p>
            <a:pPr lvl="1"/>
            <a:r>
              <a:rPr lang="en-US" sz="1800" dirty="0" smtClean="0"/>
              <a:t>Tutor can make at least $12/hour assuming 5 minutes per question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 smtClean="0"/>
              <a:t>Features   version 1.0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40201"/>
            <a:ext cx="7772400" cy="4375230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n-US" sz="2400" dirty="0" smtClean="0"/>
              <a:t>Students</a:t>
            </a:r>
            <a:r>
              <a:rPr lang="es-ES" sz="2400" dirty="0" smtClean="0"/>
              <a:t> </a:t>
            </a:r>
            <a:r>
              <a:rPr lang="en-US" sz="2400" dirty="0" smtClean="0"/>
              <a:t>will be able to ask questions by uploading a picture, </a:t>
            </a:r>
            <a:r>
              <a:rPr lang="en-US" sz="2400" dirty="0" smtClean="0"/>
              <a:t>an optional description of the question, </a:t>
            </a:r>
            <a:r>
              <a:rPr lang="en-US" sz="2400" dirty="0" smtClean="0"/>
              <a:t>and the category to which the question belongs.</a:t>
            </a:r>
          </a:p>
          <a:p>
            <a:endParaRPr lang="en-US" sz="2400" dirty="0" smtClean="0"/>
          </a:p>
          <a:p>
            <a:r>
              <a:rPr lang="en-US" sz="2400" dirty="0" smtClean="0"/>
              <a:t>Tutors  will answer the question </a:t>
            </a:r>
            <a:r>
              <a:rPr lang="en-US" sz="2400" dirty="0" smtClean="0"/>
              <a:t>through text.</a:t>
            </a:r>
            <a:endParaRPr lang="en-US" sz="2000" dirty="0" smtClean="0"/>
          </a:p>
          <a:p>
            <a:pPr lvl="2"/>
            <a:r>
              <a:rPr lang="en-US" sz="2000" dirty="0" smtClean="0"/>
              <a:t>Tutor: registered college </a:t>
            </a:r>
            <a:r>
              <a:rPr lang="en-US" sz="2000" dirty="0" smtClean="0"/>
              <a:t>students (minimum GPA of 3.2) </a:t>
            </a:r>
            <a:r>
              <a:rPr lang="en-US" sz="2000" dirty="0" smtClean="0"/>
              <a:t>or teachers.  Tutors will </a:t>
            </a:r>
            <a:r>
              <a:rPr lang="en-US" sz="2000" dirty="0" smtClean="0"/>
              <a:t>be associate with their </a:t>
            </a:r>
            <a:r>
              <a:rPr lang="en-US" sz="2000" dirty="0" smtClean="0"/>
              <a:t>contact information (location and email) and </a:t>
            </a:r>
            <a:r>
              <a:rPr lang="en-US" sz="2000" dirty="0" smtClean="0"/>
              <a:t>their </a:t>
            </a:r>
            <a:r>
              <a:rPr lang="en-US" sz="2000" dirty="0" smtClean="0"/>
              <a:t>rate.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8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 </a:t>
            </a:r>
            <a:r>
              <a:rPr lang="en-US" dirty="0" smtClean="0"/>
              <a:t> version1.0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2959"/>
            <a:ext cx="7772400" cy="4221865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  <a:p>
            <a:r>
              <a:rPr lang="en-US" sz="2400" dirty="0" smtClean="0"/>
              <a:t>Students </a:t>
            </a:r>
            <a:r>
              <a:rPr lang="en-US" sz="2400" dirty="0"/>
              <a:t>will be able to rate the </a:t>
            </a:r>
            <a:r>
              <a:rPr lang="en-US" sz="2400" dirty="0" smtClean="0"/>
              <a:t>answers. </a:t>
            </a:r>
            <a:r>
              <a:rPr lang="en-US" sz="2400" dirty="0" smtClean="0"/>
              <a:t>The rating of the tutor will be calculate based on the rate of his/her answers and the total number of questions answered.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Students will be able to search for tutors who live near their location.</a:t>
            </a:r>
          </a:p>
          <a:p>
            <a:endParaRPr lang="en-US" sz="2400" dirty="0"/>
          </a:p>
          <a:p>
            <a:r>
              <a:rPr lang="en-US" sz="2400" dirty="0" smtClean="0"/>
              <a:t>Students will have access to all the questions/answers they did.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8372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334</TotalTime>
  <Words>622</Words>
  <Application>Microsoft Office PowerPoint</Application>
  <PresentationFormat>On-screen Show (4:3)</PresentationFormat>
  <Paragraphs>92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 Pop</vt:lpstr>
      <vt:lpstr>Snap-2-Ask</vt:lpstr>
      <vt:lpstr>Who Are We</vt:lpstr>
      <vt:lpstr>Product Idea</vt:lpstr>
      <vt:lpstr>Product idea</vt:lpstr>
      <vt:lpstr>Product idea</vt:lpstr>
      <vt:lpstr>Market Analysis </vt:lpstr>
      <vt:lpstr>Market Analysis</vt:lpstr>
      <vt:lpstr>Product Features   version 1.0</vt:lpstr>
      <vt:lpstr>PRODUCT FEATURES  version1.0</vt:lpstr>
      <vt:lpstr>Product features   version 2.0 </vt:lpstr>
      <vt:lpstr>Intended User Groups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Snap2Ask</dc:title>
  <dc:creator>Raz Friman</dc:creator>
  <cp:lastModifiedBy>Elena Villamil</cp:lastModifiedBy>
  <cp:revision>44</cp:revision>
  <dcterms:created xsi:type="dcterms:W3CDTF">2013-09-10T11:20:53Z</dcterms:created>
  <dcterms:modified xsi:type="dcterms:W3CDTF">2013-09-13T15:11:31Z</dcterms:modified>
</cp:coreProperties>
</file>