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презентации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2" name="Автор и дата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Две медузы на розовом фоне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Две медузы соприкасаются на тёмно-синем фоне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Две медузы на синем фоне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Две медузы соприкасаются на тёмно-синем фоне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Две медузы соприкасаются на тёмно-синем фоне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Автор и дата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3" name="Заголовок презентации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Две медузы на синем фоне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20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20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20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20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20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20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Две медузы на розовом фоне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Заголовок слайда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Подзаголовок слайда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20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20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20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ac-Ma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Pac-Man</a:t>
            </a:r>
          </a:p>
        </p:txBody>
      </p:sp>
      <p:sp>
        <p:nvSpPr>
          <p:cNvPr id="152" name="Разгоняев Максим 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Разгоняев Максим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Цель проекта"/>
          <p:cNvSpPr txBox="1"/>
          <p:nvPr>
            <p:ph type="title"/>
          </p:nvPr>
        </p:nvSpPr>
        <p:spPr>
          <a:xfrm>
            <a:off x="1270000" y="792774"/>
            <a:ext cx="21844000" cy="1557438"/>
          </a:xfrm>
          <a:prstGeom prst="rect">
            <a:avLst/>
          </a:prstGeom>
        </p:spPr>
        <p:txBody>
          <a:bodyPr/>
          <a:lstStyle/>
          <a:p>
            <a:pPr/>
            <a:r>
              <a:t>Цель проекта</a:t>
            </a:r>
          </a:p>
        </p:txBody>
      </p:sp>
      <p:sp>
        <p:nvSpPr>
          <p:cNvPr id="155" name="Данный проект направлен на создание копии культовой игры «Pac-Man»"/>
          <p:cNvSpPr txBox="1"/>
          <p:nvPr>
            <p:ph type="body" idx="21"/>
          </p:nvPr>
        </p:nvSpPr>
        <p:spPr>
          <a:xfrm>
            <a:off x="1270000" y="2507437"/>
            <a:ext cx="21844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Данный проект направлен на создание копии культовой игры «Pac-Man»</a:t>
            </a:r>
          </a:p>
        </p:txBody>
      </p:sp>
      <p:pic>
        <p:nvPicPr>
          <p:cNvPr id="156" name="pacman_screen_real.png" descr="pacman_screen_re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83547" y="3976900"/>
            <a:ext cx="7016906" cy="9021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Особенности, отличия от оригинальной игр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pc="-241" sz="8064"/>
            </a:lvl1pPr>
          </a:lstStyle>
          <a:p>
            <a:pPr/>
            <a:r>
              <a:t>Особенности, отличия от оригинальной игры</a:t>
            </a:r>
          </a:p>
        </p:txBody>
      </p:sp>
      <p:sp>
        <p:nvSpPr>
          <p:cNvPr id="159" name="Поле увеличено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Поле увеличено;</a:t>
            </a:r>
          </a:p>
          <a:p>
            <a:pPr/>
            <a:r>
              <a:t>Призраки, которые охотятся за героем, двигаются рандомно;</a:t>
            </a:r>
          </a:p>
          <a:p>
            <a:pPr/>
            <a:r>
              <a:t>Поле размечено на клетки;</a:t>
            </a:r>
          </a:p>
          <a:p>
            <a:pPr/>
            <a:r>
              <a:t>Есть блоки, через которые Pac-Man не может двигаться;</a:t>
            </a:r>
          </a:p>
          <a:p>
            <a:pPr/>
            <a:r>
              <a:t>Герой может проходить через границы поля, причем появляется он в противоположном крае поля, как в игре «Змейка».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Функционал игр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Функционал игры</a:t>
            </a:r>
          </a:p>
        </p:txBody>
      </p:sp>
      <p:sp>
        <p:nvSpPr>
          <p:cNvPr id="162" name="Герой двигается под управлением пользователя кнопками вверх-вниз-влево-вправ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Герой двигается под управлением пользователя кнопками вверх-вниз-влево-вправо</a:t>
            </a:r>
          </a:p>
          <a:p>
            <a:pPr/>
            <a:r>
              <a:t>Призраки появляются, соответственно, в 4-х углах карты, двигаются они рандомно</a:t>
            </a:r>
          </a:p>
          <a:p>
            <a:pPr/>
            <a:r>
              <a:t>Если Pac-Man касается одного из духов, он возвращается в исходную точку (центр нижней строки); духи возвращаются в свои углы и начинают двигаться; количество жизней уменьшается на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our_pacman.png" descr="our_pacma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66515" y="774700"/>
            <a:ext cx="17716501" cy="12166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Точки генерируются рандомно…"/>
          <p:cNvSpPr txBox="1"/>
          <p:nvPr/>
        </p:nvSpPr>
        <p:spPr>
          <a:xfrm>
            <a:off x="248937" y="3675350"/>
            <a:ext cx="5358301" cy="636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sz="2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Точки генерируются рандомно</a:t>
            </a:r>
          </a:p>
          <a:p>
            <a:pPr algn="l">
              <a:defRPr sz="2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В правом крае игрового дисплея расположены сердца, обозначающие количество оставшихся жизней, номер уровня и количество точек, собранных героем на этом уровне.</a:t>
            </a:r>
          </a:p>
          <a:p>
            <a:pPr algn="l">
              <a:defRPr sz="25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Когда герой собрал все точки, происходит переход на следующий уровень, который генерируется рандомно, следовательно, количество уровней - бесконечно.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