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pPr/>
              <a:t>7/24/14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pPr/>
              <a:t>7/24/14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pPr/>
              <a:t>7/24/14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pPr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pPr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pPr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pPr/>
              <a:t>7/24/14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pPr/>
              <a:t>7/24/14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pPr/>
              <a:t>7/24/14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pPr/>
              <a:t>7/24/14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pPr/>
              <a:t>7/24/14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pPr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.neiu.edu/~nvedula/history.ph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401 Weather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50" dirty="0" err="1" smtClean="0"/>
              <a:t>Harischandra</a:t>
            </a:r>
            <a:r>
              <a:rPr lang="en-US" sz="2250" dirty="0" smtClean="0"/>
              <a:t>, </a:t>
            </a:r>
            <a:r>
              <a:rPr lang="en-US" sz="2250" dirty="0" err="1" smtClean="0"/>
              <a:t>Niesen</a:t>
            </a:r>
            <a:r>
              <a:rPr lang="en-US" sz="2250" dirty="0" smtClean="0"/>
              <a:t>, </a:t>
            </a:r>
            <a:r>
              <a:rPr lang="en-US" sz="2250" dirty="0" err="1" smtClean="0"/>
              <a:t>Raguay</a:t>
            </a:r>
            <a:r>
              <a:rPr lang="en-US" sz="2250" dirty="0" smtClean="0"/>
              <a:t>, Ulloa, </a:t>
            </a:r>
            <a:r>
              <a:rPr lang="en-US" sz="2250" dirty="0" err="1" smtClean="0"/>
              <a:t>Vedula</a:t>
            </a:r>
            <a:endParaRPr lang="en-US" sz="2250" dirty="0"/>
          </a:p>
        </p:txBody>
      </p:sp>
    </p:spTree>
    <p:extLst>
      <p:ext uri="{BB962C8B-B14F-4D97-AF65-F5344CB8AC3E}">
        <p14:creationId xmlns:p14="http://schemas.microsoft.com/office/powerpoint/2010/main" val="422180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0300"/>
            <a:ext cx="9144000" cy="391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3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003300"/>
            <a:ext cx="64897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8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100"/>
            <a:ext cx="9144000" cy="380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4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1803400"/>
            <a:ext cx="84963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1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1752600"/>
            <a:ext cx="8509000" cy="334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1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dirty="0" smtClean="0"/>
              <a:t>Admin Tool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Mobile?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Incorporate missed calculations into weather predictions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Change cities</a:t>
            </a:r>
          </a:p>
          <a:p>
            <a:pPr>
              <a:buFont typeface="Wingdings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7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dirty="0" smtClean="0"/>
              <a:t>Finding a suitable platform for the UI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Issues with CORS and the Same Origin Policy</a:t>
            </a:r>
            <a:endParaRPr lang="en-US" dirty="0"/>
          </a:p>
          <a:p>
            <a:pPr>
              <a:buFont typeface="Wingdings" charset="2"/>
              <a:buChar char="ü"/>
            </a:pPr>
            <a:r>
              <a:rPr lang="en-US" dirty="0"/>
              <a:t>Google Web Toolkit (GWT) did not pair well with </a:t>
            </a:r>
            <a:r>
              <a:rPr lang="en-US" dirty="0" err="1" smtClean="0"/>
              <a:t>GitHub</a:t>
            </a:r>
            <a:endParaRPr lang="en-US" dirty="0" smtClean="0"/>
          </a:p>
          <a:p>
            <a:pPr>
              <a:buFont typeface="Wingdings" charset="2"/>
              <a:buChar char="ü"/>
            </a:pPr>
            <a:r>
              <a:rPr lang="en-US" dirty="0" smtClean="0"/>
              <a:t>Various other technology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2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7" y="3012142"/>
            <a:ext cx="8098703" cy="338865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ü"/>
            </a:pPr>
            <a:r>
              <a:rPr lang="en-US" dirty="0" smtClean="0"/>
              <a:t>Relative Humidity = (Vapor Pressure / Saturation Vapor Pressure) * 100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Vapor Pressure = 6.112 * exp ((17.67 * DWPC) / (243.50 + DWPC))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SVP = 6.112 * exp ((17.67 * TMPC) / (243.50 + TMPC))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Wind speed = (Winds peed in knots * 1.15077945)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Note: DWPC = Dew Point in Celsius. Temperature = Temperature in Celsius.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1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Missed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dirty="0" smtClean="0"/>
              <a:t>Precipitation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Cloud Cover 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Predicting forecasts up to a week in advance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Comparing weather models within the forecast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Thunderstorm and snowfall forecasts including severe weather potential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0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ü"/>
            </a:pPr>
            <a:r>
              <a:rPr lang="en-US" dirty="0" smtClean="0"/>
              <a:t>Current Weather Reading</a:t>
            </a:r>
          </a:p>
          <a:p>
            <a:pPr>
              <a:buNone/>
            </a:pPr>
            <a:r>
              <a:rPr lang="en-US" dirty="0" smtClean="0"/>
              <a:t>http://w1.weather.gov/data/METAR/KORD.1.txt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Predictions up to 3 days</a:t>
            </a:r>
          </a:p>
          <a:p>
            <a:pPr>
              <a:buNone/>
            </a:pPr>
            <a:r>
              <a:rPr lang="en-US" dirty="0" smtClean="0"/>
              <a:t>http://www.meteor.iastate.edu/~ckarsten/bufkit/data/nam/nam_kord.buf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Weather History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http://cs.neiu.edu/~nvedula/history.php</a:t>
            </a:r>
            <a:endParaRPr lang="en-US" dirty="0" smtClean="0"/>
          </a:p>
          <a:p>
            <a:pPr>
              <a:buFont typeface="Wingdings" charset="2"/>
              <a:buChar char="ü"/>
            </a:pPr>
            <a:r>
              <a:rPr lang="en-US" dirty="0"/>
              <a:t>Dynamic images based on current weather conditions. </a:t>
            </a:r>
          </a:p>
          <a:p>
            <a:pPr>
              <a:buFont typeface="Wingdings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5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-168275"/>
            <a:ext cx="7716837" cy="1447800"/>
          </a:xfrm>
        </p:spPr>
        <p:txBody>
          <a:bodyPr/>
          <a:lstStyle/>
          <a:p>
            <a:pPr algn="ctr"/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4" name="Content Placeholder 3" descr="UseCas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288" y="1106487"/>
            <a:ext cx="8577075" cy="5227638"/>
          </a:xfrm>
        </p:spPr>
      </p:pic>
    </p:spTree>
    <p:extLst>
      <p:ext uri="{BB962C8B-B14F-4D97-AF65-F5344CB8AC3E}">
        <p14:creationId xmlns:p14="http://schemas.microsoft.com/office/powerpoint/2010/main" val="353413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4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9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6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2336800"/>
            <a:ext cx="52324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0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</a:majorFont>
      <a:minorFont>
        <a:latin typeface="Arial Rounded MT Bold"/>
        <a:ea typeface=""/>
        <a:cs typeface=""/>
        <a:font script="Jpan" typeface="ＭＳ Ｐゴシック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157</TotalTime>
  <Words>228</Words>
  <Application>Microsoft Macintosh PowerPoint</Application>
  <PresentationFormat>On-screen Show (4:3)</PresentationFormat>
  <Paragraphs>33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Sky</vt:lpstr>
      <vt:lpstr>CS 401 Weather App</vt:lpstr>
      <vt:lpstr>Challenges Faced</vt:lpstr>
      <vt:lpstr>Calculations</vt:lpstr>
      <vt:lpstr>Missed Calculations</vt:lpstr>
      <vt:lpstr>Features</vt:lpstr>
      <vt:lpstr>Use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Features</vt:lpstr>
    </vt:vector>
  </TitlesOfParts>
  <Company>SAIC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401 Weather App</dc:title>
  <dc:creator>Efren Ulloa</dc:creator>
  <cp:lastModifiedBy>Krishna Malladi</cp:lastModifiedBy>
  <cp:revision>55</cp:revision>
  <dcterms:created xsi:type="dcterms:W3CDTF">2014-07-22T00:58:38Z</dcterms:created>
  <dcterms:modified xsi:type="dcterms:W3CDTF">2014-07-25T00:07:29Z</dcterms:modified>
</cp:coreProperties>
</file>