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gif" ContentType="image/gif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93680"/>
            <a:ext cx="8228880" cy="130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Calibri"/>
              </a:rPr>
              <a:t>Downsides to this version that could be addressed 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Calibri"/>
              </a:rPr>
              <a:t>Parameter outputs were obtained from the parameters Gilber gave me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Calibri"/>
              </a:rPr>
              <a:t>Entering in a number for a lower amount reults in a higher amount to be outputted in the closing criteria for certain parameters such as Wind Gust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the Admin is able to do</a:t>
            </a:r>
            <a:endParaRPr/>
          </a:p>
        </p:txBody>
      </p:sp>
      <p:pic>
        <p:nvPicPr>
          <p:cNvPr id="1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83880" y="1600200"/>
            <a:ext cx="5375160" cy="45252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the user is able to do</a:t>
            </a:r>
            <a:endParaRPr/>
          </a:p>
        </p:txBody>
      </p:sp>
      <p:pic>
        <p:nvPicPr>
          <p:cNvPr id="16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51480" y="1600200"/>
            <a:ext cx="7240320" cy="45252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Calculations in Current Weather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57200" y="1600200"/>
            <a:ext cx="8228880" cy="502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Wind speed to miles per hour = (Wind speed in knots * 1.15077945)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Relative Humidity = (Vapor Pressure / Saturation Vapor Pressure) * 100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Vapor Pressure = 6.112 * exp ((17.67 * Dew Point in Celsius) / (243.50 + Dew Point in Celsius))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Saturation Vapor Pressure = 6.112 * exp ((17.67 * Temp in Celsius) / (243.50 + Temp in Celsius))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Wind Chill = 35.74 + 0.6215*(Air Temp in Fahrenheit) – 35.75*(WindSpeed in MPH)</a:t>
            </a:r>
            <a:r>
              <a:rPr lang="en-US" sz="2400" baseline="30000">
                <a:solidFill>
                  <a:srgbClr val="000000"/>
                </a:solidFill>
                <a:latin typeface="Calibri"/>
              </a:rPr>
              <a:t>0.16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+ 0.4275 *(Air Temp in Fahrenheit) *(WindSpeed in MPH)</a:t>
            </a:r>
            <a:r>
              <a:rPr lang="en-US" sz="2400" baseline="30000">
                <a:solidFill>
                  <a:srgbClr val="000000"/>
                </a:solidFill>
                <a:latin typeface="Calibri"/>
              </a:rPr>
              <a:t>0.16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33520" y="3049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Calculations cont.</a:t>
            </a:r>
            <a:endParaRPr/>
          </a:p>
        </p:txBody>
      </p:sp>
      <p:pic>
        <p:nvPicPr>
          <p:cNvPr id="169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81080" y="1828800"/>
            <a:ext cx="4877640" cy="4830120"/>
          </a:xfrm>
          <a:prstGeom prst="rect">
            <a:avLst/>
          </a:prstGeom>
          <a:ln>
            <a:noFill/>
          </a:ln>
        </p:spPr>
      </p:pic>
      <p:sp>
        <p:nvSpPr>
          <p:cNvPr id="170" name="CustomShape 2"/>
          <p:cNvSpPr/>
          <p:nvPr/>
        </p:nvSpPr>
        <p:spPr>
          <a:xfrm>
            <a:off x="1800" y="1219320"/>
            <a:ext cx="8454600" cy="638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Zulu Time (Greenwich Mean Time): used in aviation and in the military. 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 to 6 hour difference.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Features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Current weather taken from local airport observation sites courtesy of National Weather Service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w1.weather.gov/data/METAR/KORD.1.txt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Admin page and Guest page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Ability to change current weather city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Admin entered forecast for day of concern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Ability to select parameters that didn’t fall in the user entered forecast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280" cy="680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 I learned from this project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How to build a website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How to use PHP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How to create a login/logout feature and user account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Future work to be done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Add in a feature to allow weather alerts to be listed on the main page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Creation of non-admin accounts to be able to access the website to make certain change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Add in heat index calculation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Continue to add in current weather cities to support all 50 states and to remove any dead links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Background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Why I chose to do this project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Gilbert  Sebenste from Northern Illinois University needed a website rather instead of using an excel sheet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Is the Meteorologist on campus who aids in the decision making process if the school should be closed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Purpose of site was to evaluate potential severe weather conditions to assist in the closure decision making process for the area of concern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Project was an interest of mine. Graduated from Northern Illinois University in 2012 with a BS in Meteorology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Problems I Faced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Knowledge of PHP, HTML, and CSS was limited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Learning how to use XAMPP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Getting the Current Weather to output the right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Making sure the website was easy to use, easy to maintain, and aesthetically appealing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Limited amount of time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193680"/>
            <a:ext cx="8228880" cy="130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Calibri"/>
              </a:rPr>
              <a:t>This isn't the first version though!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Calibri"/>
              </a:rPr>
              <a:t>Professor Rachel Adler gave a very good analysis on the issues my project presented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Calibri"/>
              </a:rPr>
              <a:t>After creating the 2</a:t>
            </a:r>
            <a:r>
              <a:rPr lang="en-US" sz="3200" baseline="101000">
                <a:latin typeface="Calibri"/>
              </a:rPr>
              <a:t>nd</a:t>
            </a:r>
            <a:r>
              <a:rPr lang="en-US" sz="3200">
                <a:latin typeface="Calibri"/>
              </a:rPr>
              <a:t> version, I saw how poorly made my 1</a:t>
            </a:r>
            <a:r>
              <a:rPr lang="en-US" sz="3200" baseline="101000">
                <a:latin typeface="Calibri"/>
              </a:rPr>
              <a:t>st</a:t>
            </a:r>
            <a:r>
              <a:rPr lang="en-US" sz="3200">
                <a:latin typeface="Calibri"/>
              </a:rPr>
              <a:t> version was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4680"/>
            <a:ext cx="8228880" cy="529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Version 1 of the Project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Calibri"/>
              </a:rPr>
              <a:t>Main Page</a:t>
            </a:r>
            <a:endParaRPr/>
          </a:p>
        </p:txBody>
      </p:sp>
      <p:pic>
        <p:nvPicPr>
          <p:cNvPr id="1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51120" y="1599840"/>
            <a:ext cx="7240680" cy="452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Calibri"/>
              </a:rPr>
              <a:t>More of the main page</a:t>
            </a:r>
            <a:endParaRPr/>
          </a:p>
        </p:txBody>
      </p:sp>
      <p:pic>
        <p:nvPicPr>
          <p:cNvPr id="1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51120" y="1599840"/>
            <a:ext cx="7240680" cy="452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Calibri"/>
              </a:rPr>
              <a:t>Enter Forecast </a:t>
            </a:r>
            <a:endParaRPr/>
          </a:p>
        </p:txBody>
      </p:sp>
      <p:pic>
        <p:nvPicPr>
          <p:cNvPr id="15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51120" y="1599840"/>
            <a:ext cx="7240680" cy="452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274680"/>
            <a:ext cx="8228880" cy="529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Version 2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