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64E0-6C10-A71B-0855-BB712495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6B178-FA4B-704C-B249-38C55F43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98F6-A608-95A3-1525-896A55A0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FA97-E7D5-EAF8-B307-89C71283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C5E9-E34E-B741-58AD-9006C1D1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132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61C-209D-5F30-DF2D-F39A35AE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43A8-AC94-CA6C-6580-DBF9E6B33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E13B-AA12-F51A-6EF7-CCC9D84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013C-529F-1591-CB79-FDA6B318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21EA-2DE9-3B14-4CA9-62CC9FFA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4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0CCF4-6804-33A8-30BA-544DF557A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09DE-20F3-C3A4-09E5-1D0AC5116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470B-4F50-810B-049B-3F012E53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17BE-56E6-68AE-B1D3-BE0C4DB5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4765-99A6-0B8A-D680-84A61A61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2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875F-543F-548A-84EC-84BCF88B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B648-8CB5-CB0D-77AF-F8841D65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CEDC-DBD4-A32C-39C6-A66AADAE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A02B-F3AE-6D88-2F2C-1CE63EB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B5A0-C16B-6578-63AE-607CBE26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556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5628-A137-4B02-6E73-245310E2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D0D4-C281-BC7F-C4ED-88E28C1E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8A6C-5E28-169C-DD60-8578124C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22D7-750D-903A-8B02-C97A596F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0ADD-6DDB-A70D-A8C2-A59E05C9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0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0482-8FCA-A444-29FD-D32251AD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5FE3-F205-3FA0-71E9-FF5FD29F3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B170-830B-30C2-F701-0DAC9A11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4AE3F-4301-FD2D-BD19-86CCD9FB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1018B-CF8A-92AA-E44A-631061D0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49AC-B84E-263F-57F0-F7E558B5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5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FFFE-EE1B-9B6C-4567-8F55B21E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EAF2-95FA-E797-4BB8-AA0757B19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9DC5C-135F-6E68-E7B3-53D0A56F3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EB301-0503-3B85-AC17-96750C5AE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0344F-F482-EF72-69EE-5A229BEC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89C0B-A0BF-95A7-B3CC-CAE4F496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A7689-576D-78DE-FA04-60D67806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A93D-AF0F-76B2-C769-F64C7DFD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99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5CE-183F-3962-521A-24B21C14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98066-43EB-BCC3-1F5F-8AC73462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00C73-F16C-CB74-C29C-65F39612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CBAAF-5382-4DE1-8BA1-C2655BE7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9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8B216-8ADD-D567-C5D0-85ADFDB3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B970E-DC41-A40E-FA35-F29856F6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C95C-8768-E6EE-70D4-23E333AD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440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BD4B-C9DA-A722-E8ED-3B0CA6C1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4EDB-D5A1-23F0-D08A-DDE05AF4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3738D-5F87-A0BA-6F8A-52F54BDF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4486-A152-620A-88CB-35C95044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53A6F-91A3-60D5-C930-F6316BDC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4D67C-E2C7-5AB1-FCCE-B90795A1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7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2EFF-FC79-AA45-D918-147A9DB0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E47DE-2667-C60B-277C-17AD92B70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3AB26-2E75-69F2-1094-DD6619B88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6D26-5EA7-E2F3-2FDA-E9EDBE90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59F6A-D296-9758-2A3F-D4B0AF53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E853-EA0F-226E-F190-49B20576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43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ABBCB-F681-C2BF-A5EB-71F30261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3C8CA-18DA-CB5D-CAD7-6A7EF4DA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AE89-5AA0-6306-A85A-FD937CAEF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74696-45AD-4AA1-B5F8-44417578106C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529F-4B71-ACCC-0716-D0B526BC8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F078-3936-FCAE-2B3D-BF0CA2B7F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873B-9118-4FEF-805B-9AF9755B09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0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9331B2F2-058D-13DB-C543-13026EDC81EC}"/>
              </a:ext>
            </a:extLst>
          </p:cNvPr>
          <p:cNvSpPr/>
          <p:nvPr/>
        </p:nvSpPr>
        <p:spPr>
          <a:xfrm>
            <a:off x="4743449" y="1862667"/>
            <a:ext cx="2893483" cy="1817793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03C957-F601-2F13-9E2C-67ED9C0380E9}"/>
              </a:ext>
            </a:extLst>
          </p:cNvPr>
          <p:cNvGrpSpPr/>
          <p:nvPr/>
        </p:nvGrpSpPr>
        <p:grpSpPr>
          <a:xfrm rot="10800000">
            <a:off x="4728206" y="1862667"/>
            <a:ext cx="2960374" cy="1871140"/>
            <a:chOff x="1625176" y="3644787"/>
            <a:chExt cx="2893484" cy="187114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98A7190-3053-75CB-9C91-E2D62590B0D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25176" y="5487984"/>
              <a:ext cx="28934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084D8B-E3B7-05A3-1EB8-A32728BCBAF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80560" y="3644787"/>
              <a:ext cx="0" cy="18711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C4FB3A-5CC4-0509-407F-50CF3E9526B8}"/>
                </a:ext>
              </a:extLst>
            </p:cNvPr>
            <p:cNvCxnSpPr>
              <a:cxnSpLocks/>
            </p:cNvCxnSpPr>
            <p:nvPr/>
          </p:nvCxnSpPr>
          <p:spPr>
            <a:xfrm>
              <a:off x="1663276" y="3647329"/>
              <a:ext cx="0" cy="18685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B0227ECD-CA07-D388-3DEB-49C33949EDA4}"/>
              </a:ext>
            </a:extLst>
          </p:cNvPr>
          <p:cNvSpPr/>
          <p:nvPr/>
        </p:nvSpPr>
        <p:spPr>
          <a:xfrm rot="10800000">
            <a:off x="4743448" y="3670192"/>
            <a:ext cx="2893483" cy="1817793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2E86E8-9C60-5655-5AE5-A9837900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3842" y="1316668"/>
            <a:ext cx="2705100" cy="4219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B98A565-BD83-3403-4846-CE1F61F9180E}"/>
              </a:ext>
            </a:extLst>
          </p:cNvPr>
          <p:cNvGrpSpPr/>
          <p:nvPr/>
        </p:nvGrpSpPr>
        <p:grpSpPr>
          <a:xfrm>
            <a:off x="4728206" y="3670192"/>
            <a:ext cx="2960374" cy="1871140"/>
            <a:chOff x="1625176" y="3644787"/>
            <a:chExt cx="2893484" cy="18711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2987FF-EE5D-DE55-F585-E38F55964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5176" y="5487984"/>
              <a:ext cx="28934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E272AF-AC73-A402-FC9F-AF2269D3B3D7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3644787"/>
              <a:ext cx="0" cy="18685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583835-3F65-73D6-4285-683FC05A3340}"/>
                </a:ext>
              </a:extLst>
            </p:cNvPr>
            <p:cNvCxnSpPr>
              <a:cxnSpLocks/>
            </p:cNvCxnSpPr>
            <p:nvPr/>
          </p:nvCxnSpPr>
          <p:spPr>
            <a:xfrm>
              <a:off x="1663276" y="3647329"/>
              <a:ext cx="0" cy="18685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02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רז הרשקו</dc:creator>
  <cp:lastModifiedBy>רז הרשקו</cp:lastModifiedBy>
  <cp:revision>1</cp:revision>
  <dcterms:created xsi:type="dcterms:W3CDTF">2022-11-24T12:59:56Z</dcterms:created>
  <dcterms:modified xsi:type="dcterms:W3CDTF">2022-11-24T13:00:34Z</dcterms:modified>
</cp:coreProperties>
</file>