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7" r:id="rId5"/>
    <p:sldId id="268" r:id="rId6"/>
    <p:sldId id="257" r:id="rId7"/>
    <p:sldId id="265" r:id="rId8"/>
    <p:sldId id="270" r:id="rId9"/>
    <p:sldId id="271" r:id="rId10"/>
    <p:sldId id="260" r:id="rId11"/>
    <p:sldId id="272" r:id="rId12"/>
    <p:sldId id="261" r:id="rId13"/>
    <p:sldId id="262" r:id="rId14"/>
    <p:sldId id="273" r:id="rId15"/>
    <p:sldId id="263" r:id="rId16"/>
    <p:sldId id="275" r:id="rId17"/>
    <p:sldId id="26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1"/>
    <p:restoredTop sz="96405"/>
  </p:normalViewPr>
  <p:slideViewPr>
    <p:cSldViewPr snapToGrid="0" snapToObjects="1">
      <p:cViewPr varScale="1">
        <p:scale>
          <a:sx n="118" d="100"/>
          <a:sy n="118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8806-4F7F-A041-9B76-1B7316F9A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Analytics and ML on car price predection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1846-E74E-C44F-A234-27D37CF7B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DE" dirty="0"/>
              <a:t>y Raziuddin Khazi</a:t>
            </a:r>
          </a:p>
        </p:txBody>
      </p:sp>
    </p:spTree>
    <p:extLst>
      <p:ext uri="{BB962C8B-B14F-4D97-AF65-F5344CB8AC3E}">
        <p14:creationId xmlns:p14="http://schemas.microsoft.com/office/powerpoint/2010/main" val="297447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B3490-0D01-9A4D-8F67-CFDF87B6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29" y="729343"/>
            <a:ext cx="10961913" cy="5992746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29D2BF-03CC-F443-B4A4-2B0554D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157" y="135911"/>
            <a:ext cx="7006695" cy="512232"/>
          </a:xfrm>
        </p:spPr>
        <p:txBody>
          <a:bodyPr>
            <a:normAutofit/>
          </a:bodyPr>
          <a:lstStyle/>
          <a:p>
            <a:r>
              <a:rPr lang="en-GB" sz="2000" dirty="0"/>
              <a:t>Box Plot : Comparing all the manufacturers price range 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1117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6DBC-878F-FD46-9DF6-7CCCD8CF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346" y="20714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According to the boxplot in the previous slide:</a:t>
            </a:r>
          </a:p>
          <a:p>
            <a:r>
              <a:rPr lang="en-DE" dirty="0"/>
              <a:t>Ferrari has the highest Median Price.</a:t>
            </a:r>
          </a:p>
          <a:p>
            <a:r>
              <a:rPr lang="en-DE" dirty="0"/>
              <a:t>Porsche and Mercedes sell the most expensive cars.</a:t>
            </a:r>
          </a:p>
          <a:p>
            <a:r>
              <a:rPr lang="en-DE" dirty="0"/>
              <a:t>Most market players target 7000-20000 range</a:t>
            </a:r>
          </a:p>
          <a:p>
            <a:r>
              <a:rPr lang="en-DE" dirty="0"/>
              <a:t>Price range for Fiat is between 6000 – 10000</a:t>
            </a:r>
          </a:p>
          <a:p>
            <a:r>
              <a:rPr lang="en-DE" dirty="0"/>
              <a:t>No Electric Vehicals in 2020</a:t>
            </a:r>
          </a:p>
          <a:p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4D598-D35B-EC4C-9079-6AFAE1C4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0" y="1509204"/>
            <a:ext cx="4504356" cy="5141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1ACC2-9F71-664B-AF33-C20EC651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17" y="3984767"/>
            <a:ext cx="563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5F5BF4-4867-144E-904E-FD2AACE6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62" y="5041608"/>
            <a:ext cx="4470238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B370F-8CF5-2440-B75F-D5781F92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52" y="105390"/>
            <a:ext cx="8883896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A160E-FAFA-7640-8E34-A3E25DE64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879" y="1401941"/>
            <a:ext cx="8438241" cy="498056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330E02-BD67-3044-87B7-2D002807FC3A}"/>
              </a:ext>
            </a:extLst>
          </p:cNvPr>
          <p:cNvSpPr txBox="1">
            <a:spLocks/>
          </p:cNvSpPr>
          <p:nvPr/>
        </p:nvSpPr>
        <p:spPr>
          <a:xfrm>
            <a:off x="1469346" y="207146"/>
            <a:ext cx="8915400" cy="96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Car consumers increased in the last decade.</a:t>
            </a:r>
          </a:p>
          <a:p>
            <a:r>
              <a:rPr lang="en-DE" dirty="0"/>
              <a:t>High end cars production increased over the last decade.</a:t>
            </a:r>
          </a:p>
        </p:txBody>
      </p:sp>
    </p:spTree>
    <p:extLst>
      <p:ext uri="{BB962C8B-B14F-4D97-AF65-F5344CB8AC3E}">
        <p14:creationId xmlns:p14="http://schemas.microsoft.com/office/powerpoint/2010/main" val="243587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C56F-1C33-9D43-A38F-D2D702E5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547" y="2266479"/>
            <a:ext cx="4256829" cy="805195"/>
          </a:xfrm>
        </p:spPr>
        <p:txBody>
          <a:bodyPr/>
          <a:lstStyle/>
          <a:p>
            <a:r>
              <a:rPr lang="en-DE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0284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0579C-3FDB-3A46-AB54-EB35302D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2" y="2069356"/>
            <a:ext cx="5715000" cy="3896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B923B-6904-B64C-9AB1-63F7BF6B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2843"/>
            <a:ext cx="5588000" cy="38229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867A34-04E5-744C-8DE9-5FA5B5A4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458" y="636090"/>
            <a:ext cx="3437872" cy="512232"/>
          </a:xfrm>
        </p:spPr>
        <p:txBody>
          <a:bodyPr>
            <a:normAutofit/>
          </a:bodyPr>
          <a:lstStyle/>
          <a:p>
            <a:r>
              <a:rPr lang="en-GB" sz="2000" dirty="0"/>
              <a:t>Linear Regression Results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22814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B96-3179-AC4F-B0C3-D14FCA5D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894961" cy="714833"/>
          </a:xfrm>
        </p:spPr>
        <p:txBody>
          <a:bodyPr/>
          <a:lstStyle/>
          <a:p>
            <a:r>
              <a:rPr lang="en-D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85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C6AB-0DD8-E143-A7D6-46693433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7" y="473190"/>
            <a:ext cx="8911687" cy="636519"/>
          </a:xfrm>
        </p:spPr>
        <p:txBody>
          <a:bodyPr>
            <a:normAutofit/>
          </a:bodyPr>
          <a:lstStyle/>
          <a:p>
            <a:r>
              <a:rPr lang="en-GB" sz="2000"/>
              <a:t>Below 12,000  </a:t>
            </a:r>
            <a:r>
              <a:rPr lang="en-GB" sz="2000" dirty="0"/>
              <a:t>is the good market for the manufacturers</a:t>
            </a:r>
            <a:endParaRPr lang="en-DE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60DB0-15BC-4E40-A34B-BA18CAE75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843" y="1637189"/>
            <a:ext cx="8438989" cy="4683712"/>
          </a:xfrm>
        </p:spPr>
      </p:pic>
    </p:spTree>
    <p:extLst>
      <p:ext uri="{BB962C8B-B14F-4D97-AF65-F5344CB8AC3E}">
        <p14:creationId xmlns:p14="http://schemas.microsoft.com/office/powerpoint/2010/main" val="38032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A73F-74E1-4B43-A554-0D770DB7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8416-98B5-4441-A3C5-AC476CE8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658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541-2DF6-A941-9131-7259A4B8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17C8-83B4-1640-A2C5-85A42BC67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Interesting insights and Statistical in the dataset</a:t>
            </a:r>
          </a:p>
          <a:p>
            <a:r>
              <a:rPr lang="en-GB" dirty="0"/>
              <a:t>Machine Learning Model to predict the price of the vehicle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63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541-2DF6-A941-9131-7259A4B8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Dataset Quality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17C8-83B4-1640-A2C5-85A42BC67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Year: non integer type and nan values, text information </a:t>
            </a:r>
          </a:p>
          <a:p>
            <a:r>
              <a:rPr lang="en-GB" dirty="0"/>
              <a:t>Price : missing values and non numeric values</a:t>
            </a:r>
          </a:p>
          <a:p>
            <a:r>
              <a:rPr lang="en-GB" dirty="0"/>
              <a:t>Cylinder : non integer type, some text information</a:t>
            </a:r>
          </a:p>
          <a:p>
            <a:r>
              <a:rPr lang="en-GB" dirty="0"/>
              <a:t>Manufacturer : categorical data</a:t>
            </a:r>
          </a:p>
          <a:p>
            <a:r>
              <a:rPr lang="en-DE" dirty="0"/>
              <a:t>Many Unnamed columns</a:t>
            </a:r>
          </a:p>
        </p:txBody>
      </p:sp>
    </p:spTree>
    <p:extLst>
      <p:ext uri="{BB962C8B-B14F-4D97-AF65-F5344CB8AC3E}">
        <p14:creationId xmlns:p14="http://schemas.microsoft.com/office/powerpoint/2010/main" val="162166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ACF9-6112-5042-98C2-9CAB6361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Explorative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A656-7B94-B44B-98B5-50DC6FAF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58" y="1467775"/>
            <a:ext cx="8915400" cy="3777622"/>
          </a:xfrm>
        </p:spPr>
        <p:txBody>
          <a:bodyPr/>
          <a:lstStyle/>
          <a:p>
            <a:r>
              <a:rPr lang="en-DE" dirty="0"/>
              <a:t>Drop the Unnamed Columns, Columns with text data, urls etc</a:t>
            </a:r>
          </a:p>
          <a:p>
            <a:r>
              <a:rPr lang="en-DE" dirty="0"/>
              <a:t>Extract selected columns (Price, Year, Manufacturer, Cylinder., </a:t>
            </a:r>
            <a:r>
              <a:rPr lang="en-GB" dirty="0"/>
              <a:t>e</a:t>
            </a:r>
            <a:r>
              <a:rPr lang="en-DE" dirty="0"/>
              <a:t>tc)</a:t>
            </a:r>
          </a:p>
          <a:p>
            <a:r>
              <a:rPr lang="en-DE" dirty="0"/>
              <a:t>Drop nan values, string information, outliers Eg: price value 0, negative value, extreamly large values., etc and reset their data types accordingly. </a:t>
            </a:r>
          </a:p>
          <a:p>
            <a:r>
              <a:rPr lang="en-GB" dirty="0"/>
              <a:t>R</a:t>
            </a:r>
            <a:r>
              <a:rPr lang="en-DE" dirty="0"/>
              <a:t>eplace the string with equivalent numbers notations</a:t>
            </a:r>
          </a:p>
        </p:txBody>
      </p:sp>
    </p:spTree>
    <p:extLst>
      <p:ext uri="{BB962C8B-B14F-4D97-AF65-F5344CB8AC3E}">
        <p14:creationId xmlns:p14="http://schemas.microsoft.com/office/powerpoint/2010/main" val="349160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DCCD-CB26-1446-B11F-F4843DF3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665" y="2788555"/>
            <a:ext cx="8911687" cy="1280890"/>
          </a:xfrm>
        </p:spPr>
        <p:txBody>
          <a:bodyPr/>
          <a:lstStyle/>
          <a:p>
            <a:r>
              <a:rPr lang="en-DE" dirty="0"/>
              <a:t>Insights from the dataset </a:t>
            </a:r>
          </a:p>
        </p:txBody>
      </p:sp>
    </p:spTree>
    <p:extLst>
      <p:ext uri="{BB962C8B-B14F-4D97-AF65-F5344CB8AC3E}">
        <p14:creationId xmlns:p14="http://schemas.microsoft.com/office/powerpoint/2010/main" val="98820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5D6487-0F47-F54D-81E1-55A386000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005" y="1439410"/>
            <a:ext cx="8759601" cy="5084999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386582D-F777-DD47-AF7F-CA8756A4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7" y="473190"/>
            <a:ext cx="8911687" cy="966220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Number of cars significantly increased in the last decade, however, this has reduced 2019 and 2020. This could be because of the pandemic or companies switching towards electric cars.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88890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EEA47-033B-E946-8D4F-4F10B78B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436" y="1603098"/>
            <a:ext cx="9540585" cy="49974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18E9F5-9E03-BE43-8907-68F298A4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7" y="473190"/>
            <a:ext cx="8911687" cy="636519"/>
          </a:xfrm>
        </p:spPr>
        <p:txBody>
          <a:bodyPr>
            <a:normAutofit/>
          </a:bodyPr>
          <a:lstStyle/>
          <a:p>
            <a:r>
              <a:rPr lang="en-GB" sz="2000" dirty="0"/>
              <a:t>Most of the cars have 6,4,and 8 Cylinders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59115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A1AE5-BAE0-2744-B6BC-1588228A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37" y="2151354"/>
            <a:ext cx="7625918" cy="435597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EC557C-3765-364F-A158-5E1B89D2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7" y="473190"/>
            <a:ext cx="8911687" cy="636519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Most of the cars consume gas, then comes diesel, and least is the electric vehicles.  </a:t>
            </a:r>
            <a:endParaRPr lang="en-DE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DEF8D-D497-1A47-BFC5-AD22356A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634" y="4602331"/>
            <a:ext cx="3441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2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41625-8C3F-F44D-8A16-B4A605762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766" y="2128633"/>
            <a:ext cx="7628985" cy="463414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B43EF9-A8A2-A742-8E02-1AFB5F04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757" y="730643"/>
            <a:ext cx="7006695" cy="512232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Ford, Chevrolet, Toyota, and Honda are the market players</a:t>
            </a:r>
            <a:endParaRPr lang="en-D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9ABC8-3F47-9547-9932-1114C2E51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726" y="3014462"/>
            <a:ext cx="3185234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91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647</TotalTime>
  <Words>300</Words>
  <Application>Microsoft Macintosh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Analytics and ML on car price predection</vt:lpstr>
      <vt:lpstr>Tasks</vt:lpstr>
      <vt:lpstr>Dataset Quality Analysis</vt:lpstr>
      <vt:lpstr>Explorative Data Analysis</vt:lpstr>
      <vt:lpstr>Insights from the dataset </vt:lpstr>
      <vt:lpstr>Number of cars significantly increased in the last decade, however, this has reduced 2019 and 2020. This could be because of the pandemic or companies switching towards electric cars.</vt:lpstr>
      <vt:lpstr>Most of the cars have 6,4,and 8 Cylinders</vt:lpstr>
      <vt:lpstr>Most of the cars consume gas, then comes diesel, and least is the electric vehicles.  </vt:lpstr>
      <vt:lpstr>Ford, Chevrolet, Toyota, and Honda are the market players</vt:lpstr>
      <vt:lpstr>Box Plot : Comparing all the manufacturers price range </vt:lpstr>
      <vt:lpstr>PowerPoint Presentation</vt:lpstr>
      <vt:lpstr>PowerPoint Presentation</vt:lpstr>
      <vt:lpstr>PowerPoint Presentation</vt:lpstr>
      <vt:lpstr>Linear Regression</vt:lpstr>
      <vt:lpstr>Linear Regression Results</vt:lpstr>
      <vt:lpstr>Thank You</vt:lpstr>
      <vt:lpstr>Below 12,000  is the good market for the manufacturers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Raziuddin Khazi</dc:creator>
  <cp:lastModifiedBy>Raziuddin Khazi</cp:lastModifiedBy>
  <cp:revision>26</cp:revision>
  <dcterms:created xsi:type="dcterms:W3CDTF">2021-08-05T22:30:19Z</dcterms:created>
  <dcterms:modified xsi:type="dcterms:W3CDTF">2021-08-08T08:18:00Z</dcterms:modified>
</cp:coreProperties>
</file>