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6c21d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6c21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86c21d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86c21d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88a90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88a90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3850" y="427600"/>
            <a:ext cx="8206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    </a:t>
            </a:r>
            <a:r>
              <a:rPr lang="en" sz="4800">
                <a:solidFill>
                  <a:srgbClr val="FFFFFF"/>
                </a:solidFill>
              </a:rPr>
              <a:t>VICTORIOUS SECRETS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97650" y="3090750"/>
            <a:ext cx="464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Muhammad Razi ul Haq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Momina Haider 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Iqra Zahra 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Ahsan Zafar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Muhammad Saad Attique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91850" y="2041525"/>
            <a:ext cx="3011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        </a:t>
            </a:r>
            <a:r>
              <a:rPr lang="en" sz="3000">
                <a:solidFill>
                  <a:srgbClr val="FFFFFF"/>
                </a:solidFill>
              </a:rPr>
              <a:t>Group 2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84650" y="156200"/>
            <a:ext cx="85206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About the Dataset: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Reflects reported incidents of crimes that occured in the city of Chicago from 2001 to present.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Extracted from Chicago Police Department’s CLEAR(City Law Enforcement Analysis and Reporting) system.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20000" y="272500"/>
            <a:ext cx="85206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About the Dataset:</a:t>
            </a:r>
            <a:endParaRPr sz="3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Reflects reported incidents of crimes that occured in the city of Chicago from 2001 to present.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Extracted from Chicago Police Department’s CLEAR(City Law Enforcement Analysis and Reporting) system.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Data fields: ID, Case Number, Primary type, Location, Address, Arrest, Beat etc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55400" y="207900"/>
            <a:ext cx="87750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Questions about the data</a:t>
            </a:r>
            <a:r>
              <a:rPr lang="en" sz="3600">
                <a:solidFill>
                  <a:srgbClr val="FFFFFF"/>
                </a:solidFill>
              </a:rPr>
              <a:t>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What is the most </a:t>
            </a:r>
            <a:r>
              <a:rPr lang="en" sz="2400">
                <a:solidFill>
                  <a:srgbClr val="FFFFFF"/>
                </a:solidFill>
              </a:rPr>
              <a:t>frequently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occurring</a:t>
            </a:r>
            <a:r>
              <a:rPr lang="en" sz="2400">
                <a:solidFill>
                  <a:srgbClr val="FFFFFF"/>
                </a:solidFill>
              </a:rPr>
              <a:t> crime?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Where are most crimes taking place?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What is the average time taken by the Chicago police to solve a crime?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How good or bad is the performance of each beat?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55400" y="207900"/>
            <a:ext cx="87750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Inferences about the data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Find location and timings about frequently occurring crimes to increase patrolling in those times and areas.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Use average time taken to solve a crime as a Performance indicator of the police.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</a:rPr>
              <a:t>Group the crimes and average time taken by each beat to solve crimes to evaluate the performance of the beats.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