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B521B2A-47C4-4891-9C99-AC1B0758229E}" type="datetimeFigureOut">
              <a:rPr lang="en-US" smtClean="0"/>
              <a:t>12/6/2024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CA8FDBB-2C75-4083-8269-53B595B28C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21B2A-47C4-4891-9C99-AC1B0758229E}"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21B2A-47C4-4891-9C99-AC1B0758229E}"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B521B2A-47C4-4891-9C99-AC1B0758229E}" type="datetimeFigureOut">
              <a:rPr lang="en-US" smtClean="0"/>
              <a:t>12/6/2024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CA8FDBB-2C75-4083-8269-53B595B28C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B521B2A-47C4-4891-9C99-AC1B0758229E}" type="datetimeFigureOut">
              <a:rPr lang="en-US" smtClean="0"/>
              <a:t>12/6/2024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9CA8FDBB-2C75-4083-8269-53B595B28CED}"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B521B2A-47C4-4891-9C99-AC1B0758229E}" type="datetimeFigureOut">
              <a:rPr lang="en-US" smtClean="0"/>
              <a:t>12/6/2024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B521B2A-47C4-4891-9C99-AC1B0758229E}"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9CA8FDBB-2C75-4083-8269-53B595B28CED}"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521B2A-47C4-4891-9C99-AC1B0758229E}" type="datetimeFigureOut">
              <a:rPr lang="en-US" smtClean="0"/>
              <a:t>12/6/2024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521B2A-47C4-4891-9C99-AC1B0758229E}" type="datetimeFigureOut">
              <a:rPr lang="en-US" smtClean="0"/>
              <a:t>12/6/2024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B521B2A-47C4-4891-9C99-AC1B0758229E}" type="datetimeFigureOut">
              <a:rPr lang="en-US" smtClean="0"/>
              <a:t>12/6/2024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B521B2A-47C4-4891-9C99-AC1B0758229E}"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CA8FDBB-2C75-4083-8269-53B595B28CED}"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B521B2A-47C4-4891-9C99-AC1B0758229E}" type="datetimeFigureOut">
              <a:rPr lang="en-US" smtClean="0"/>
              <a:t>12/6/2024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CA8FDBB-2C75-4083-8269-53B595B28CED}"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ho.int/health-topics/poliomyelitis#tab=tab_1" TargetMode="External"/><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222375"/>
          </a:xfrm>
        </p:spPr>
        <p:txBody>
          <a:bodyPr/>
          <a:lstStyle/>
          <a:p>
            <a:r>
              <a:rPr lang="en-US" dirty="0" smtClean="0">
                <a:hlinkClick r:id="rId2" action="ppaction://hlinksldjump"/>
              </a:rPr>
              <a:t>Polio Immunization</a:t>
            </a:r>
            <a:endParaRPr lang="en-US" dirty="0">
              <a:hlinkClick r:id="rId2" action="ppaction://hlinksldjump"/>
            </a:endParaRPr>
          </a:p>
        </p:txBody>
      </p:sp>
      <p:sp>
        <p:nvSpPr>
          <p:cNvPr id="3" name="Subtitle 2"/>
          <p:cNvSpPr>
            <a:spLocks noGrp="1"/>
          </p:cNvSpPr>
          <p:nvPr>
            <p:ph type="subTitle" idx="1"/>
          </p:nvPr>
        </p:nvSpPr>
        <p:spPr/>
        <p:txBody>
          <a:bodyPr>
            <a:normAutofit fontScale="70000" lnSpcReduction="20000"/>
          </a:bodyPr>
          <a:lstStyle/>
          <a:p>
            <a:r>
              <a:rPr lang="en-US" dirty="0"/>
              <a:t> </a:t>
            </a:r>
          </a:p>
          <a:p>
            <a:pPr algn="just"/>
            <a:r>
              <a:rPr lang="en-US" sz="2300" b="1" dirty="0">
                <a:latin typeface="Times New Roman" pitchFamily="18" charset="0"/>
                <a:cs typeface="Times New Roman" pitchFamily="18" charset="0"/>
                <a:hlinkClick r:id="rId3"/>
              </a:rPr>
              <a:t>Polio</a:t>
            </a:r>
            <a:r>
              <a:rPr lang="en-US" sz="2300" b="1" dirty="0">
                <a:latin typeface="Times New Roman" pitchFamily="18" charset="0"/>
                <a:cs typeface="Times New Roman" pitchFamily="18" charset="0"/>
              </a:rPr>
              <a:t> is a highly infectious disease, mostly affecting young children, that attacks the nervous system and can lead to spinal and respiratory paralysis, and in some cases death</a:t>
            </a:r>
            <a:r>
              <a:rPr lang="en-US" b="1" dirty="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390873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458200" cy="4704187"/>
          </a:xfrm>
        </p:spPr>
        <p:txBody>
          <a:bodyPr>
            <a:normAutofit/>
          </a:bodyPr>
          <a:lstStyle/>
          <a:p>
            <a:r>
              <a:rPr lang="en-US" sz="2000" b="1" dirty="0">
                <a:solidFill>
                  <a:srgbClr val="0070C0"/>
                </a:solidFill>
                <a:effectLst/>
                <a:latin typeface="Times New Roman" pitchFamily="18" charset="0"/>
                <a:cs typeface="Times New Roman" pitchFamily="18" charset="0"/>
                <a:hlinkClick r:id="rId2" action="ppaction://hlinksldjump"/>
              </a:rPr>
              <a:t>polio vaccine advantages</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The </a:t>
            </a:r>
            <a:r>
              <a:rPr lang="en-US" sz="1600" dirty="0">
                <a:effectLst/>
                <a:latin typeface="Times New Roman" pitchFamily="18" charset="0"/>
                <a:cs typeface="Times New Roman" pitchFamily="18" charset="0"/>
                <a:hlinkClick r:id="rId2" action="ppaction://hlinksldjump"/>
              </a:rPr>
              <a:t>inactivated polio vaccines are very safe. Mild redness or pain may occur at the site of injection. Oral polio vaccines cause about three cases of vaccine-associated paralytic poliomyelitis per million doses given. This compares with 5,000 cases per million who are </a:t>
            </a:r>
            <a:r>
              <a:rPr lang="en-US" sz="1600" dirty="0" err="1">
                <a:effectLst/>
                <a:latin typeface="Times New Roman" pitchFamily="18" charset="0"/>
                <a:cs typeface="Times New Roman" pitchFamily="18" charset="0"/>
                <a:hlinkClick r:id="rId2" action="ppaction://hlinksldjump"/>
              </a:rPr>
              <a:t>paralysed</a:t>
            </a:r>
            <a:r>
              <a:rPr lang="en-US" sz="1600" dirty="0">
                <a:effectLst/>
                <a:latin typeface="Times New Roman" pitchFamily="18" charset="0"/>
                <a:cs typeface="Times New Roman" pitchFamily="18" charset="0"/>
                <a:hlinkClick r:id="rId2" action="ppaction://hlinksldjump"/>
              </a:rPr>
              <a:t> following a polio infection</a:t>
            </a:r>
            <a:r>
              <a:rPr lang="en-US" sz="1600" dirty="0">
                <a:effectLst/>
                <a:hlinkClick r:id="rId2" action="ppaction://hlinksldjump"/>
              </a:rPr>
              <a:t>.</a:t>
            </a:r>
            <a:endParaRPr lang="en-US" sz="1600" dirty="0">
              <a:hlinkClick r:id="rId2" action="ppaction://hlinksldjump"/>
            </a:endParaRPr>
          </a:p>
        </p:txBody>
      </p:sp>
      <p:sp>
        <p:nvSpPr>
          <p:cNvPr id="3" name="Subtitle 2"/>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87216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458200" cy="4704187"/>
          </a:xfrm>
        </p:spPr>
        <p:txBody>
          <a:bodyPr>
            <a:normAutofit/>
          </a:bodyPr>
          <a:lstStyle/>
          <a:p>
            <a:r>
              <a:rPr lang="en-US" sz="2000" b="1" dirty="0">
                <a:solidFill>
                  <a:srgbClr val="0070C0"/>
                </a:solidFill>
                <a:effectLst/>
                <a:latin typeface="Times New Roman" pitchFamily="18" charset="0"/>
                <a:cs typeface="Times New Roman" pitchFamily="18" charset="0"/>
                <a:hlinkClick r:id="rId2" action="ppaction://hlinksldjump"/>
              </a:rPr>
              <a:t>polio vaccine disadvantages</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polio vaccine disadvantages     In less than 1% of cases, ...</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hlinkClick r:id="rId2" action="ppaction://hlinksldjump"/>
              </a:rPr>
              <a:t>In less than 1% of cases, polio causes permanent paralysis of the arms, legs or breathing muscles. Between 5% and 10% of people who develop paralytic polio will die. Physical symptoms may emerge 15 years or more after the first polio infection. These new symptoms are called the 'late effects of polio</a:t>
            </a:r>
            <a:endParaRPr lang="en-US" sz="1600" dirty="0">
              <a:hlinkClick r:id="rId2" action="ppaction://hlinksldjump"/>
            </a:endParaRPr>
          </a:p>
        </p:txBody>
      </p:sp>
      <p:sp>
        <p:nvSpPr>
          <p:cNvPr id="3" name="Subtitle 2"/>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258885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458200" cy="4704187"/>
          </a:xfrm>
        </p:spPr>
        <p:txBody>
          <a:bodyPr>
            <a:normAutofit/>
          </a:bodyPr>
          <a:lstStyle/>
          <a:p>
            <a:r>
              <a:rPr lang="en-US" sz="2000" b="1" dirty="0">
                <a:solidFill>
                  <a:srgbClr val="0070C0"/>
                </a:solidFill>
                <a:effectLst/>
                <a:latin typeface="Times New Roman" pitchFamily="18" charset="0"/>
                <a:cs typeface="Times New Roman" pitchFamily="18" charset="0"/>
                <a:hlinkClick r:id="rId2" action="ppaction://hlinksldjump"/>
              </a:rPr>
              <a:t>polio </a:t>
            </a:r>
            <a:r>
              <a:rPr lang="en-US" sz="2000" b="1" dirty="0" smtClean="0">
                <a:solidFill>
                  <a:srgbClr val="0070C0"/>
                </a:solidFill>
                <a:effectLst/>
                <a:latin typeface="Times New Roman" pitchFamily="18" charset="0"/>
                <a:cs typeface="Times New Roman" pitchFamily="18" charset="0"/>
                <a:hlinkClick r:id="rId2" action="ppaction://hlinksldjump"/>
              </a:rPr>
              <a:t>vaccine Application</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b="1" dirty="0">
                <a:effectLst/>
                <a:latin typeface="Times New Roman" pitchFamily="18" charset="0"/>
                <a:cs typeface="Times New Roman" pitchFamily="18" charset="0"/>
                <a:hlinkClick r:id="rId2" action="ppaction://hlinksldjump"/>
              </a:rPr>
              <a:t>CDC’s investments in training and deploying public health professionals, where and when they are needed most, help countries build stronger immunization systems to increase vaccine coverage and improve outbreak detection and response time. </a:t>
            </a:r>
            <a:endParaRPr lang="en-US" sz="1600" dirty="0">
              <a:latin typeface="Times New Roman" pitchFamily="18" charset="0"/>
              <a:cs typeface="Times New Roman" pitchFamily="18" charset="0"/>
              <a:hlinkClick r:id="rId2" action="ppaction://hlinksldjump"/>
            </a:endParaRPr>
          </a:p>
        </p:txBody>
      </p:sp>
      <p:sp>
        <p:nvSpPr>
          <p:cNvPr id="3" name="Subtitle 2"/>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255633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effectLst/>
                <a:latin typeface="Times New Roman" pitchFamily="18" charset="0"/>
                <a:cs typeface="Times New Roman" pitchFamily="18" charset="0"/>
              </a:rPr>
              <a:t>.</a:t>
            </a:r>
            <a:r>
              <a:rPr lang="en-US" sz="1600" b="1" dirty="0">
                <a:effectLst/>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 name="Subtitle 2"/>
          <p:cNvSpPr>
            <a:spLocks noGrp="1"/>
          </p:cNvSpPr>
          <p:nvPr>
            <p:ph type="subTitle" idx="4294967295"/>
          </p:nvPr>
        </p:nvSpPr>
        <p:spPr>
          <a:xfrm>
            <a:off x="685800" y="3886200"/>
            <a:ext cx="8458200" cy="914400"/>
          </a:xfrm>
        </p:spPr>
        <p:txBody>
          <a:bodyPr>
            <a:normAutofit fontScale="92500" lnSpcReduction="20000"/>
          </a:bodyPr>
          <a:lstStyle/>
          <a:p>
            <a:r>
              <a:rPr lang="en-US" dirty="0">
                <a:hlinkClick r:id="rId2" action="ppaction://hlinksldjump"/>
              </a:rPr>
              <a:t> </a:t>
            </a:r>
          </a:p>
          <a:p>
            <a:r>
              <a:rPr lang="en-US" dirty="0" smtClean="0">
                <a:hlinkClick r:id="rId2" action="ppaction://hlinksldjump"/>
              </a:rPr>
              <a:t>Thank You</a:t>
            </a:r>
            <a:endParaRPr lang="en-US" dirty="0">
              <a:hlinkClick r:id="rId2" action="ppaction://hlinksldjump"/>
            </a:endParaRPr>
          </a:p>
        </p:txBody>
      </p:sp>
    </p:spTree>
    <p:extLst>
      <p:ext uri="{BB962C8B-B14F-4D97-AF65-F5344CB8AC3E}">
        <p14:creationId xmlns:p14="http://schemas.microsoft.com/office/powerpoint/2010/main" val="35815584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TotalTime>
  <Words>12</Words>
  <Application>Microsoft Office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Trek</vt:lpstr>
      <vt:lpstr>Polio Immunization</vt:lpstr>
      <vt:lpstr>polio vaccine advantages     The inactivated polio vaccines are very safe. Mild redness or pain may occur at the site of injection. Oral polio vaccines cause about three cases of vaccine-associated paralytic poliomyelitis per million doses given. This compares with 5,000 cases per million who are paralysed following a polio infection.</vt:lpstr>
      <vt:lpstr>polio vaccine disadvantages polio vaccine disadvantages     In less than 1% of cases, ...    In less than 1% of cases, polio causes permanent paralysis of the arms, legs or breathing muscles. Between 5% and 10% of people who develop paralytic polio will die. Physical symptoms may emerge 15 years or more after the first polio infection. These new symptoms are called the 'late effects of polio</vt:lpstr>
      <vt:lpstr>polio vaccine Application     CDC’s investments in training and deploying public health professionals, where and when they are needed most, help countries build stronger immunization systems to increase vaccine coverage and improve outbreak detection and response time.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Polio Immunization</dc:title>
  <dc:creator>ddddd</dc:creator>
  <cp:lastModifiedBy>ddddd</cp:lastModifiedBy>
  <cp:revision>3</cp:revision>
  <dcterms:created xsi:type="dcterms:W3CDTF">2024-12-06T10:32:21Z</dcterms:created>
  <dcterms:modified xsi:type="dcterms:W3CDTF">2024-12-06T10:49:35Z</dcterms:modified>
</cp:coreProperties>
</file>