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1" r:id="rId12"/>
    <p:sldId id="275" r:id="rId13"/>
    <p:sldId id="277" r:id="rId14"/>
    <p:sldId id="279" r:id="rId15"/>
    <p:sldId id="281" r:id="rId16"/>
    <p:sldId id="283" r:id="rId17"/>
    <p:sldId id="285" r:id="rId18"/>
    <p:sldId id="287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84693-BC2F-4859-917D-301D810D57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91965-1706-4145-9DB9-9ECA1C9B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3159-B9BF-410E-83B8-10C003BF60CB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6EE5-1AD3-4A7A-8DF9-FECEBDB90679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7083-EC37-4DED-AB28-AD8AB3C9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4CFF-0D60-4C7F-AD98-D5C077BB2A85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13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C883-A165-43F9-9840-1FB74B5870CE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5894-ADA3-42EB-882C-7C9A3F5DF792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70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6C91-9587-4F03-9DC7-B45BFC65564E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3865-8AB2-4B95-B1D1-7AF2DAFF96B9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9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157E-2D90-4EE8-ACFA-73D650BFED74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A243-6ADA-47F6-943B-23102E1F7130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BD2B-55FE-46FF-BFDC-D7A580B553B1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3E5C-2BDC-41A7-9C34-2FB2CB079730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1C23-7767-4A20-9624-6CAB8AB40501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1033-6AC7-46C5-8A8C-1B97E94DA839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3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894-349E-4464-86F8-E00B871049B3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27B-817A-4AB0-8C64-CC3F45DC8667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FE48-2153-4C44-BEC9-C72FE1A03151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45150-7AD4-4304-9EAD-E2F050EB8CDC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EA5508-0CCF-411D-A091-51905657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webp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eb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web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ebp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webp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35" y="2281882"/>
            <a:ext cx="11040762" cy="1319985"/>
          </a:xfrm>
        </p:spPr>
        <p:txBody>
          <a:bodyPr>
            <a:normAutofit/>
          </a:bodyPr>
          <a:lstStyle/>
          <a:p>
            <a:r>
              <a:rPr lang="en-US" dirty="0"/>
              <a:t>          </a:t>
            </a:r>
            <a:r>
              <a:rPr lang="en-US" b="1" dirty="0"/>
              <a:t>PROJECT ON DATA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77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78" y="127749"/>
            <a:ext cx="11815122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Classification according to Data Mining: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877" y="1356824"/>
            <a:ext cx="11287897" cy="538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Spam Detection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Medical Diagnosis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Weather Forecasting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Species Identification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Genre Classification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80" y="1286485"/>
            <a:ext cx="1853514" cy="1255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07" y="2267092"/>
            <a:ext cx="1812327" cy="1057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84" y="3571647"/>
            <a:ext cx="1813104" cy="957790"/>
          </a:xfrm>
          <a:prstGeom prst="round2DiagRect">
            <a:avLst>
              <a:gd name="adj1" fmla="val 16667"/>
              <a:gd name="adj2" fmla="val 2225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92" y="4828412"/>
            <a:ext cx="1848050" cy="941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12" y="5593493"/>
            <a:ext cx="1710523" cy="9039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16" y="29860"/>
            <a:ext cx="11154031" cy="8598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Regression for Data Mining Issues: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897" y="1293340"/>
            <a:ext cx="11953103" cy="529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  <a:tabLst>
                <a:tab pos="125984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yield estimation</a:t>
            </a:r>
          </a:p>
          <a:p>
            <a:pPr lvl="0">
              <a:lnSpc>
                <a:spcPct val="107000"/>
              </a:lnSpc>
              <a:tabLst>
                <a:tab pos="1259840" algn="l"/>
              </a:tabLs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  <a:tabLst>
                <a:tab pos="125984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House price prediction</a:t>
            </a:r>
          </a:p>
          <a:p>
            <a:pPr>
              <a:lnSpc>
                <a:spcPct val="107000"/>
              </a:lnSpc>
              <a:tabLst>
                <a:tab pos="1259840" algn="l"/>
              </a:tabLs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25984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 prediction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25984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259840" algn="l"/>
              </a:tabLs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GDP growth prediction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25984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1259840" algn="l"/>
              </a:tabLs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prediction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78" y="1084692"/>
            <a:ext cx="2376514" cy="9837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78" y="2283769"/>
            <a:ext cx="2356328" cy="8425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29" y="3382760"/>
            <a:ext cx="2310611" cy="8808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29" y="4426667"/>
            <a:ext cx="2329302" cy="10340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78" y="5602768"/>
            <a:ext cx="2405024" cy="11096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05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214" y="307460"/>
            <a:ext cx="1108195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Examples of prediction according to Data Mining: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508" y="1443553"/>
            <a:ext cx="11269362" cy="483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Fraud Detection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 Forecasting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</a:t>
            </a:r>
            <a:endParaRPr lang="en-US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Sentiment Analysis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Recommendations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5" y="1164859"/>
            <a:ext cx="1889066" cy="936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6" y="2167754"/>
            <a:ext cx="1889066" cy="929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5" y="3162410"/>
            <a:ext cx="1889066" cy="1071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5" y="4298503"/>
            <a:ext cx="1889066" cy="1071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5" y="5552303"/>
            <a:ext cx="1889066" cy="10047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50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757882" y="200311"/>
            <a:ext cx="11434118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clustering according to Data Mining used in several fields: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 useBgFill="1">
        <p:nvSpPr>
          <p:cNvPr id="5" name="Rectangle 4"/>
          <p:cNvSpPr/>
          <p:nvPr/>
        </p:nvSpPr>
        <p:spPr>
          <a:xfrm>
            <a:off x="84666" y="1066724"/>
            <a:ext cx="11778447" cy="499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Biological Taxonomy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3" y="1601701"/>
            <a:ext cx="2752928" cy="19956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05785" y="972065"/>
            <a:ext cx="4631204" cy="583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Genomic Data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9177" y="3541572"/>
            <a:ext cx="5604419" cy="583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67" y="1581741"/>
            <a:ext cx="2828538" cy="19572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5049" y="6186876"/>
            <a:ext cx="5429500" cy="583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Geographical Data Analysis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89" y="4110173"/>
            <a:ext cx="2772384" cy="1920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59" y="4080119"/>
            <a:ext cx="2771846" cy="2078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5" y="4207753"/>
            <a:ext cx="3124758" cy="197912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594304" y="701599"/>
            <a:ext cx="779767" cy="365125"/>
          </a:xfrm>
        </p:spPr>
        <p:txBody>
          <a:bodyPr/>
          <a:lstStyle/>
          <a:p>
            <a:fld id="{9AEA5508-0CCF-411D-A091-519056572A5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314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6120" y="110152"/>
            <a:ext cx="11425880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Summarization according to Data Mining: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4379" y="1236974"/>
            <a:ext cx="10659762" cy="562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Document Summarization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Data Summarization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Data Summarization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50698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Data Summarization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506980" algn="l"/>
              </a:tabLst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Page Summarization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25" y="4542012"/>
            <a:ext cx="1952764" cy="10894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28" y="5690632"/>
            <a:ext cx="1840454" cy="109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52" y="2003236"/>
            <a:ext cx="1734855" cy="1020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52" y="3199979"/>
            <a:ext cx="1734855" cy="1282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19" y="1135454"/>
            <a:ext cx="1914309" cy="109340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228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414" y="204281"/>
            <a:ext cx="112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Association Rules according to Data Mining: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6840" y="3263835"/>
            <a:ext cx="360290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250698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Basket Analysis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40" y="908000"/>
            <a:ext cx="2869659" cy="22984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28362" y="3268903"/>
            <a:ext cx="420147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250698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Navigation Analysis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85" y="867802"/>
            <a:ext cx="2696615" cy="22547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6129" y="5993757"/>
            <a:ext cx="3634328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250698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8" y="3789301"/>
            <a:ext cx="2741996" cy="21400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40291" y="6046048"/>
            <a:ext cx="4031104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250698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Monitoring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02" y="3774081"/>
            <a:ext cx="2741996" cy="2140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601229" y="6097975"/>
            <a:ext cx="3328604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250698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Add Targeting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33" y="3841198"/>
            <a:ext cx="2741996" cy="215255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86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255" y="450937"/>
            <a:ext cx="1182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Sequence Discovery according to data mining: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48" y="1097268"/>
            <a:ext cx="3383278" cy="20116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40460" y="3288220"/>
            <a:ext cx="278608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User Clickstreams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9" y="1097268"/>
            <a:ext cx="3383279" cy="20116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32319" y="3288220"/>
            <a:ext cx="37071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and Medical Records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4142001"/>
            <a:ext cx="3383278" cy="1816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39" y="4148553"/>
            <a:ext cx="3383278" cy="1816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640" y="3755292"/>
            <a:ext cx="2682240" cy="25096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87829" y="6153693"/>
            <a:ext cx="413671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 Process Optimization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3362" y="6160245"/>
            <a:ext cx="242887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0698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Genomic Sequences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7083-EC37-4DED-AB28-AD8AB3C9E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90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06" y="141451"/>
            <a:ext cx="10981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KDD process consists of the following five steps: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76" y="1594021"/>
            <a:ext cx="10264346" cy="4114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8857" y="430931"/>
            <a:ext cx="376256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Development of Data Mining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119" y="958126"/>
            <a:ext cx="1107989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The current evolution of data mining functions and products is the result of years of influence from many disciplines, including databases, information retrieval, statistics, algorithms, and machine learning.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4288857" y="3031523"/>
            <a:ext cx="2367316" cy="224069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59559" y="1803869"/>
            <a:ext cx="283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0327" y="377996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1838" y="6028723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387" y="6212015"/>
            <a:ext cx="26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3038" y="3620614"/>
            <a:ext cx="21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80186" y="3964631"/>
            <a:ext cx="123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74374" y="5388963"/>
            <a:ext cx="1185185" cy="56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306065" y="5388964"/>
            <a:ext cx="841322" cy="8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</p:cNvCxnSpPr>
          <p:nvPr/>
        </p:nvCxnSpPr>
        <p:spPr>
          <a:xfrm flipH="1">
            <a:off x="6826111" y="3805280"/>
            <a:ext cx="1106927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72515" y="2143497"/>
            <a:ext cx="1" cy="84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350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7349" y="4038600"/>
            <a:ext cx="546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45" y="469556"/>
            <a:ext cx="12051955" cy="577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Meaning of Data mining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Data mining consists two words, Data and Mining.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is a collection of information gathered by observations, measurement, research or analysis. Data is organized in the form of graph, charts or tables.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Mining means extracting data from hidden information in various sources.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all, data mining means finding hidden information in a database .It has also called exploratory data analysis, data driven discovery and deductive learning.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604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4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66" y="1334359"/>
            <a:ext cx="9948334" cy="49516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7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4" y="502508"/>
            <a:ext cx="9910118" cy="57911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47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5" y="1444582"/>
            <a:ext cx="4638675" cy="370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07" y="1492206"/>
            <a:ext cx="5895975" cy="3609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3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35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7" y="1375113"/>
            <a:ext cx="5966670" cy="548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57" y="1375113"/>
            <a:ext cx="5988751" cy="54828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5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8" y="1291732"/>
            <a:ext cx="5346357" cy="3965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87" y="486033"/>
            <a:ext cx="4335162" cy="55770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508-0CCF-411D-A091-519056572A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18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325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     PROJECT ON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Classification according to Data Mining: </vt:lpstr>
      <vt:lpstr>Examples of Regression for Data Mining Issues:</vt:lpstr>
      <vt:lpstr>         Examples of prediction according to Data Mining: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</dc:creator>
  <cp:lastModifiedBy>HP</cp:lastModifiedBy>
  <cp:revision>11</cp:revision>
  <dcterms:created xsi:type="dcterms:W3CDTF">2023-08-20T08:51:04Z</dcterms:created>
  <dcterms:modified xsi:type="dcterms:W3CDTF">2024-12-05T14:46:57Z</dcterms:modified>
</cp:coreProperties>
</file>