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58F4B-8FF9-4E3C-889D-07D61163C2B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8BC84-D559-43BD-A1F0-3DC5FA10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8BC84-D559-43BD-A1F0-3DC5FA10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8BC84-D559-43BD-A1F0-3DC5FA10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6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BE919B-1FCA-4A38-A000-A5F98E01D90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DA4D78-789A-4760-905A-B5C0C4A2A3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0A0E-430E-421B-94E2-F683F749165A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Razibul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err="1" smtClean="0"/>
              <a:t>Cumputer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4401"/>
            <a:ext cx="5967805" cy="12102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990601"/>
            <a:ext cx="7412019" cy="320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8" y="1524000"/>
            <a:ext cx="4395192" cy="2471089"/>
          </a:xfrm>
          <a:prstGeom prst="rect">
            <a:avLst/>
          </a:prstGeom>
        </p:spPr>
      </p:pic>
      <p:pic>
        <p:nvPicPr>
          <p:cNvPr id="1026" name="Picture 2" descr="C:\Program Files (x86)\Microsoft Office\MEDIA\CAGCAT10\j014962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38" y="4724400"/>
            <a:ext cx="2533461" cy="180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Number 4         </a:t>
            </a:r>
            <a:fld id="{F0558BBF-5912-422D-8AEE-1061D1D9893F}" type="datetime1">
              <a:rPr lang="en-US" smtClean="0"/>
              <a:t>12/6/2024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</TotalTime>
  <Words>12</Words>
  <Application>Microsoft Office PowerPoint</Application>
  <PresentationFormat>On-screen Show (4:3)</PresentationFormat>
  <Paragraphs>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Welcome</vt:lpstr>
      <vt:lpstr>Cumputer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ddddd</dc:creator>
  <cp:lastModifiedBy>ddddd</cp:lastModifiedBy>
  <cp:revision>2</cp:revision>
  <dcterms:created xsi:type="dcterms:W3CDTF">2024-12-06T10:49:52Z</dcterms:created>
  <dcterms:modified xsi:type="dcterms:W3CDTF">2024-12-06T11:28:26Z</dcterms:modified>
</cp:coreProperties>
</file>