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Outfit Light"/>
      <p:regular r:id="rId23"/>
      <p:bold r:id="rId24"/>
    </p:embeddedFont>
    <p:embeddedFont>
      <p:font typeface="Outfit"/>
      <p:regular r:id="rId25"/>
      <p:bold r:id="rId26"/>
    </p:embeddedFont>
    <p:embeddedFont>
      <p:font typeface="Bodoni Moda ExtraBold"/>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utfitLight-bold.fntdata"/><Relationship Id="rId23" Type="http://schemas.openxmlformats.org/officeDocument/2006/relationships/font" Target="fonts/OutfitLigh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utfit-bold.fntdata"/><Relationship Id="rId25" Type="http://schemas.openxmlformats.org/officeDocument/2006/relationships/font" Target="fonts/Outfit-regular.fntdata"/><Relationship Id="rId28" Type="http://schemas.openxmlformats.org/officeDocument/2006/relationships/font" Target="fonts/BodoniModaExtraBold-boldItalic.fntdata"/><Relationship Id="rId27" Type="http://schemas.openxmlformats.org/officeDocument/2006/relationships/font" Target="fonts/BodoniModaExtra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d9b1ed4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d9b1ed40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d6500f1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d6500f1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5f876c8f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5f876c8f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5f876c8f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5f876c8f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5f876c8f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5f876c8f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5f876c8f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5f876c8f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5f876c8f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5f876c8f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f5f876c8f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f5f876c8f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5f876c8f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5f876c8f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50d94a7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50d94a7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5f876c8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5f876c8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5f876c8f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5f876c8f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5f876c8f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5f876c8f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5f876c8f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5f876c8f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5f876c8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5f876c8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d6500f1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d6500f1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med">
        <p14:gallery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hyperlink" Target="http://drive.google.com/file/d/1L63vvuln2eiac2EU4VeWcfrPkNmbwJlX/view" TargetMode="External"/><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2817225" y="566725"/>
            <a:ext cx="6155700" cy="14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iw" sz="5000">
                <a:solidFill>
                  <a:srgbClr val="CA8A8B"/>
                </a:solidFill>
                <a:latin typeface="Bodoni Moda ExtraBold"/>
                <a:ea typeface="Bodoni Moda ExtraBold"/>
                <a:cs typeface="Bodoni Moda ExtraBold"/>
                <a:sym typeface="Bodoni Moda ExtraBold"/>
              </a:rPr>
              <a:t>Buffet Decoration Ordering System</a:t>
            </a:r>
            <a:endParaRPr sz="4000">
              <a:solidFill>
                <a:srgbClr val="642626"/>
              </a:solidFill>
              <a:latin typeface="Comic Sans MS"/>
              <a:ea typeface="Comic Sans MS"/>
              <a:cs typeface="Comic Sans MS"/>
              <a:sym typeface="Comic Sans MS"/>
            </a:endParaRPr>
          </a:p>
        </p:txBody>
      </p:sp>
      <p:pic>
        <p:nvPicPr>
          <p:cNvPr id="100" name="Google Shape;100;p25"/>
          <p:cNvPicPr preferRelativeResize="0"/>
          <p:nvPr/>
        </p:nvPicPr>
        <p:blipFill>
          <a:blip r:embed="rId3">
            <a:alphaModFix/>
          </a:blip>
          <a:stretch>
            <a:fillRect/>
          </a:stretch>
        </p:blipFill>
        <p:spPr>
          <a:xfrm>
            <a:off x="6517000" y="4430875"/>
            <a:ext cx="2323300" cy="542675"/>
          </a:xfrm>
          <a:prstGeom prst="rect">
            <a:avLst/>
          </a:prstGeom>
          <a:noFill/>
          <a:ln>
            <a:noFill/>
          </a:ln>
        </p:spPr>
      </p:pic>
      <p:pic>
        <p:nvPicPr>
          <p:cNvPr id="101" name="Google Shape;101;p25"/>
          <p:cNvPicPr preferRelativeResize="0"/>
          <p:nvPr/>
        </p:nvPicPr>
        <p:blipFill rotWithShape="1">
          <a:blip r:embed="rId4">
            <a:alphaModFix/>
          </a:blip>
          <a:srcRect b="23105" l="0" r="0" t="9942"/>
          <a:stretch/>
        </p:blipFill>
        <p:spPr>
          <a:xfrm>
            <a:off x="-458383" y="-43613"/>
            <a:ext cx="4359209" cy="5230723"/>
          </a:xfrm>
          <a:prstGeom prst="rect">
            <a:avLst/>
          </a:prstGeom>
          <a:noFill/>
          <a:ln>
            <a:noFill/>
          </a:ln>
        </p:spPr>
      </p:pic>
      <p:sp>
        <p:nvSpPr>
          <p:cNvPr id="102" name="Google Shape;102;p25"/>
          <p:cNvSpPr txBox="1"/>
          <p:nvPr/>
        </p:nvSpPr>
        <p:spPr>
          <a:xfrm>
            <a:off x="6727650" y="2859100"/>
            <a:ext cx="1902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w" sz="2000">
                <a:solidFill>
                  <a:srgbClr val="262626"/>
                </a:solidFill>
                <a:latin typeface="Outfit"/>
                <a:ea typeface="Outfit"/>
                <a:cs typeface="Outfit"/>
                <a:sym typeface="Outfit"/>
              </a:rPr>
              <a:t>Supervisor:</a:t>
            </a:r>
            <a:endParaRPr b="1" sz="2000">
              <a:solidFill>
                <a:srgbClr val="262626"/>
              </a:solidFill>
              <a:latin typeface="Outfit"/>
              <a:ea typeface="Outfit"/>
              <a:cs typeface="Outfit"/>
              <a:sym typeface="Outfit"/>
            </a:endParaRPr>
          </a:p>
          <a:p>
            <a:pPr indent="0" lvl="0" marL="0" marR="0" rtl="0" algn="l">
              <a:spcBef>
                <a:spcPts val="0"/>
              </a:spcBef>
              <a:spcAft>
                <a:spcPts val="0"/>
              </a:spcAft>
              <a:buNone/>
            </a:pPr>
            <a:r>
              <a:rPr b="1" lang="iw" sz="2000">
                <a:solidFill>
                  <a:srgbClr val="262626"/>
                </a:solidFill>
                <a:latin typeface="Outfit"/>
                <a:ea typeface="Outfit"/>
                <a:cs typeface="Outfit"/>
                <a:sym typeface="Outfit"/>
              </a:rPr>
              <a:t>Zeev Barzily</a:t>
            </a:r>
            <a:endParaRPr b="1" sz="2000">
              <a:solidFill>
                <a:srgbClr val="262626"/>
              </a:solidFill>
              <a:latin typeface="Outfit"/>
              <a:ea typeface="Outfit"/>
              <a:cs typeface="Outfit"/>
              <a:sym typeface="Outfit"/>
            </a:endParaRPr>
          </a:p>
        </p:txBody>
      </p:sp>
      <p:sp>
        <p:nvSpPr>
          <p:cNvPr id="103" name="Google Shape;103;p25"/>
          <p:cNvSpPr txBox="1"/>
          <p:nvPr/>
        </p:nvSpPr>
        <p:spPr>
          <a:xfrm>
            <a:off x="3756925" y="2859100"/>
            <a:ext cx="2083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w" sz="2000">
                <a:solidFill>
                  <a:srgbClr val="262626"/>
                </a:solidFill>
                <a:latin typeface="Outfit"/>
                <a:ea typeface="Outfit"/>
                <a:cs typeface="Outfit"/>
                <a:sym typeface="Outfit"/>
              </a:rPr>
              <a:t>Students:</a:t>
            </a:r>
            <a:endParaRPr b="1" sz="2000">
              <a:solidFill>
                <a:srgbClr val="262626"/>
              </a:solidFill>
              <a:latin typeface="Outfit"/>
              <a:ea typeface="Outfit"/>
              <a:cs typeface="Outfit"/>
              <a:sym typeface="Outfit"/>
            </a:endParaRPr>
          </a:p>
          <a:p>
            <a:pPr indent="0" lvl="0" marL="0" marR="0" rtl="0" algn="l">
              <a:spcBef>
                <a:spcPts val="0"/>
              </a:spcBef>
              <a:spcAft>
                <a:spcPts val="0"/>
              </a:spcAft>
              <a:buNone/>
            </a:pPr>
            <a:r>
              <a:rPr b="1" lang="iw" sz="2000">
                <a:solidFill>
                  <a:srgbClr val="262626"/>
                </a:solidFill>
                <a:latin typeface="Outfit"/>
                <a:ea typeface="Outfit"/>
                <a:cs typeface="Outfit"/>
                <a:sym typeface="Outfit"/>
              </a:rPr>
              <a:t>Abrar Fauzi</a:t>
            </a:r>
            <a:endParaRPr b="1" sz="2000">
              <a:solidFill>
                <a:srgbClr val="262626"/>
              </a:solidFill>
              <a:latin typeface="Outfit"/>
              <a:ea typeface="Outfit"/>
              <a:cs typeface="Outfit"/>
              <a:sym typeface="Outfit"/>
            </a:endParaRPr>
          </a:p>
          <a:p>
            <a:pPr indent="0" lvl="0" marL="0" marR="0" rtl="0" algn="l">
              <a:spcBef>
                <a:spcPts val="0"/>
              </a:spcBef>
              <a:spcAft>
                <a:spcPts val="0"/>
              </a:spcAft>
              <a:buNone/>
            </a:pPr>
            <a:r>
              <a:rPr b="1" lang="iw" sz="2000">
                <a:solidFill>
                  <a:srgbClr val="262626"/>
                </a:solidFill>
                <a:latin typeface="Outfit"/>
                <a:ea typeface="Outfit"/>
                <a:cs typeface="Outfit"/>
                <a:sym typeface="Outfit"/>
              </a:rPr>
              <a:t>Razi Dallasheh</a:t>
            </a:r>
            <a:endParaRPr b="1" sz="2000">
              <a:solidFill>
                <a:srgbClr val="262626"/>
              </a:solidFill>
              <a:latin typeface="Outfit"/>
              <a:ea typeface="Outfit"/>
              <a:cs typeface="Outfit"/>
              <a:sym typeface="Outfi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None/>
            </a:pPr>
            <a:r>
              <a:rPr lang="iw" sz="4000">
                <a:solidFill>
                  <a:srgbClr val="CA8A8B"/>
                </a:solidFill>
                <a:latin typeface="Bodoni Moda ExtraBold"/>
                <a:ea typeface="Bodoni Moda ExtraBold"/>
                <a:cs typeface="Bodoni Moda ExtraBold"/>
                <a:sym typeface="Bodoni Moda ExtraBold"/>
              </a:rPr>
              <a:t>Development Challenges</a:t>
            </a:r>
            <a:endParaRPr sz="4000">
              <a:solidFill>
                <a:srgbClr val="CA8A8B"/>
              </a:solidFill>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iw"/>
              <a:t>The fact that we were beginners at the start of development, made it so difficult for us </a:t>
            </a:r>
            <a:r>
              <a:rPr lang="iw"/>
              <a:t>because we were used to making a simple or static websites with one or two pages, and without a database to back up info.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iw"/>
              <a:t>We took courses in Web Development in order to make a strong and compelling website , which in return it could benefit us for job opportunities.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6E6"/>
        </a:solidFill>
      </p:bgPr>
    </p:bg>
    <p:spTree>
      <p:nvGrpSpPr>
        <p:cNvPr id="185" name="Shape 185"/>
        <p:cNvGrpSpPr/>
        <p:nvPr/>
      </p:nvGrpSpPr>
      <p:grpSpPr>
        <a:xfrm>
          <a:off x="0" y="0"/>
          <a:ext cx="0" cy="0"/>
          <a:chOff x="0" y="0"/>
          <a:chExt cx="0" cy="0"/>
        </a:xfrm>
      </p:grpSpPr>
      <p:sp>
        <p:nvSpPr>
          <p:cNvPr id="186" name="Google Shape;186;p35"/>
          <p:cNvSpPr txBox="1"/>
          <p:nvPr/>
        </p:nvSpPr>
        <p:spPr>
          <a:xfrm>
            <a:off x="780075" y="95225"/>
            <a:ext cx="73704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w" sz="5000">
                <a:solidFill>
                  <a:srgbClr val="CA8A8B"/>
                </a:solidFill>
                <a:latin typeface="Bodoni Moda ExtraBold"/>
                <a:ea typeface="Bodoni Moda ExtraBold"/>
                <a:cs typeface="Bodoni Moda ExtraBold"/>
                <a:sym typeface="Bodoni Moda ExtraBold"/>
              </a:rPr>
              <a:t>Activity Diagram</a:t>
            </a:r>
            <a:endParaRPr sz="5000">
              <a:solidFill>
                <a:schemeClr val="dk2"/>
              </a:solidFill>
            </a:endParaRPr>
          </a:p>
        </p:txBody>
      </p:sp>
      <p:pic>
        <p:nvPicPr>
          <p:cNvPr id="187" name="Google Shape;187;p35"/>
          <p:cNvPicPr preferRelativeResize="0"/>
          <p:nvPr/>
        </p:nvPicPr>
        <p:blipFill>
          <a:blip r:embed="rId3">
            <a:alphaModFix/>
          </a:blip>
          <a:stretch>
            <a:fillRect/>
          </a:stretch>
        </p:blipFill>
        <p:spPr>
          <a:xfrm>
            <a:off x="1232550" y="1043275"/>
            <a:ext cx="6465440" cy="405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1" name="Shape 191"/>
        <p:cNvGrpSpPr/>
        <p:nvPr/>
      </p:nvGrpSpPr>
      <p:grpSpPr>
        <a:xfrm>
          <a:off x="0" y="0"/>
          <a:ext cx="0" cy="0"/>
          <a:chOff x="0" y="0"/>
          <a:chExt cx="0" cy="0"/>
        </a:xfrm>
      </p:grpSpPr>
      <p:sp>
        <p:nvSpPr>
          <p:cNvPr id="192" name="Google Shape;192;p36"/>
          <p:cNvSpPr txBox="1"/>
          <p:nvPr>
            <p:ph type="title"/>
          </p:nvPr>
        </p:nvSpPr>
        <p:spPr>
          <a:xfrm>
            <a:off x="198300" y="21825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00000"/>
              <a:buFont typeface="Bodoni Moda ExtraBold"/>
              <a:buNone/>
            </a:pPr>
            <a:r>
              <a:rPr lang="iw" sz="6000">
                <a:solidFill>
                  <a:srgbClr val="CA8A8B"/>
                </a:solidFill>
                <a:latin typeface="Bodoni Moda ExtraBold"/>
                <a:ea typeface="Bodoni Moda ExtraBold"/>
                <a:cs typeface="Bodoni Moda ExtraBold"/>
                <a:sym typeface="Bodoni Moda ExtraBold"/>
              </a:rPr>
              <a:t>Testing</a:t>
            </a:r>
            <a:endParaRPr>
              <a:solidFill>
                <a:srgbClr val="CA8A8B"/>
              </a:solidFill>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3000"/>
              </a:spcBef>
              <a:spcAft>
                <a:spcPts val="0"/>
              </a:spcAft>
              <a:buClr>
                <a:schemeClr val="dk1"/>
              </a:buClr>
              <a:buSzPts val="1100"/>
              <a:buFont typeface="Arial"/>
              <a:buNone/>
            </a:pPr>
            <a:r>
              <a:rPr lang="iw" sz="2200">
                <a:solidFill>
                  <a:schemeClr val="dk1"/>
                </a:solidFill>
              </a:rPr>
              <a:t>•We documented each action in a table and then verified their functionality on the system.</a:t>
            </a:r>
            <a:endParaRPr sz="2200">
              <a:solidFill>
                <a:schemeClr val="dk1"/>
              </a:solidFill>
            </a:endParaRPr>
          </a:p>
          <a:p>
            <a:pPr indent="0" lvl="0" marL="0" rtl="0" algn="l">
              <a:lnSpc>
                <a:spcPct val="90000"/>
              </a:lnSpc>
              <a:spcBef>
                <a:spcPts val="3000"/>
              </a:spcBef>
              <a:spcAft>
                <a:spcPts val="0"/>
              </a:spcAft>
              <a:buClr>
                <a:schemeClr val="dk1"/>
              </a:buClr>
              <a:buSzPts val="1100"/>
              <a:buFont typeface="Arial"/>
              <a:buNone/>
            </a:pPr>
            <a:r>
              <a:rPr lang="iw" sz="2200">
                <a:solidFill>
                  <a:schemeClr val="dk1"/>
                </a:solidFill>
              </a:rPr>
              <a:t>•The results of our tests were recorded in the table, allowing us to ensure that our system is working correctly, and users can perform their desired actions without any problems.</a:t>
            </a:r>
            <a:endParaRPr sz="2200">
              <a:solidFill>
                <a:schemeClr val="dk1"/>
              </a:solidFill>
            </a:endParaRPr>
          </a:p>
          <a:p>
            <a:pPr indent="0" lvl="0" marL="0" rtl="0" algn="l">
              <a:spcBef>
                <a:spcPts val="0"/>
              </a:spcBef>
              <a:spcAft>
                <a:spcPts val="1200"/>
              </a:spcAft>
              <a:buNone/>
            </a:pPr>
            <a:r>
              <a:t/>
            </a:r>
            <a:endParaRPr/>
          </a:p>
        </p:txBody>
      </p:sp>
      <p:pic>
        <p:nvPicPr>
          <p:cNvPr id="194" name="Google Shape;194;p36"/>
          <p:cNvPicPr preferRelativeResize="0"/>
          <p:nvPr/>
        </p:nvPicPr>
        <p:blipFill>
          <a:blip r:embed="rId3">
            <a:alphaModFix/>
          </a:blip>
          <a:stretch>
            <a:fillRect/>
          </a:stretch>
        </p:blipFill>
        <p:spPr>
          <a:xfrm>
            <a:off x="7107450" y="3082150"/>
            <a:ext cx="1611450" cy="161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272700" y="70825"/>
            <a:ext cx="8598600" cy="1407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w" sz="4400">
                <a:latin typeface="Bodoni Moda ExtraBold"/>
                <a:ea typeface="Bodoni Moda ExtraBold"/>
                <a:cs typeface="Bodoni Moda ExtraBold"/>
                <a:sym typeface="Bodoni Moda ExtraBold"/>
              </a:rPr>
              <a:t>How we </a:t>
            </a:r>
            <a:r>
              <a:rPr lang="iw" sz="4400">
                <a:latin typeface="Bodoni Moda ExtraBold"/>
                <a:ea typeface="Bodoni Moda ExtraBold"/>
                <a:cs typeface="Bodoni Moda ExtraBold"/>
                <a:sym typeface="Bodoni Moda ExtraBold"/>
              </a:rPr>
              <a:t>Monitor</a:t>
            </a:r>
            <a:r>
              <a:rPr lang="iw" sz="4400">
                <a:latin typeface="Bodoni Moda ExtraBold"/>
                <a:ea typeface="Bodoni Moda ExtraBold"/>
                <a:cs typeface="Bodoni Moda ExtraBold"/>
                <a:sym typeface="Bodoni Moda ExtraBold"/>
              </a:rPr>
              <a:t> Our Project Performance</a:t>
            </a:r>
            <a:r>
              <a:rPr lang="iw" sz="6000">
                <a:latin typeface="Bodoni Moda ExtraBold"/>
                <a:ea typeface="Bodoni Moda ExtraBold"/>
                <a:cs typeface="Bodoni Moda ExtraBold"/>
                <a:sym typeface="Bodoni Moda ExtraBold"/>
              </a:rPr>
              <a:t>  </a:t>
            </a:r>
            <a:endParaRPr/>
          </a:p>
        </p:txBody>
      </p:sp>
      <p:sp>
        <p:nvSpPr>
          <p:cNvPr id="200" name="Google Shape;200;p37"/>
          <p:cNvSpPr/>
          <p:nvPr/>
        </p:nvSpPr>
        <p:spPr>
          <a:xfrm>
            <a:off x="4866011" y="1990855"/>
            <a:ext cx="970295" cy="829089"/>
          </a:xfrm>
          <a:custGeom>
            <a:rect b="b" l="l" r="r" t="t"/>
            <a:pathLst>
              <a:path extrusionOk="0" h="843856" w="987578">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Outfit Light"/>
              <a:ea typeface="Outfit Light"/>
              <a:cs typeface="Outfit Light"/>
              <a:sym typeface="Outfit Light"/>
            </a:endParaRPr>
          </a:p>
        </p:txBody>
      </p:sp>
      <p:grpSp>
        <p:nvGrpSpPr>
          <p:cNvPr id="201" name="Google Shape;201;p37"/>
          <p:cNvGrpSpPr/>
          <p:nvPr/>
        </p:nvGrpSpPr>
        <p:grpSpPr>
          <a:xfrm>
            <a:off x="3297974" y="1943452"/>
            <a:ext cx="2652476" cy="2483090"/>
            <a:chOff x="6580688" y="3115487"/>
            <a:chExt cx="5127539" cy="5129291"/>
          </a:xfrm>
        </p:grpSpPr>
        <p:sp>
          <p:nvSpPr>
            <p:cNvPr id="202" name="Google Shape;202;p37"/>
            <p:cNvSpPr/>
            <p:nvPr/>
          </p:nvSpPr>
          <p:spPr>
            <a:xfrm rot="10800000">
              <a:off x="9249189" y="5412586"/>
              <a:ext cx="2459038" cy="2832192"/>
            </a:xfrm>
            <a:custGeom>
              <a:rect b="b" l="l" r="r" t="t"/>
              <a:pathLst>
                <a:path extrusionOk="0" h="1558290" w="1352978">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rgbClr val="F8A48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3F3F3F"/>
                </a:solidFill>
                <a:latin typeface="Outfit"/>
                <a:ea typeface="Outfit"/>
                <a:cs typeface="Outfit"/>
                <a:sym typeface="Outfit"/>
              </a:endParaRPr>
            </a:p>
          </p:txBody>
        </p:sp>
        <p:sp>
          <p:nvSpPr>
            <p:cNvPr id="203" name="Google Shape;203;p37"/>
            <p:cNvSpPr/>
            <p:nvPr/>
          </p:nvSpPr>
          <p:spPr>
            <a:xfrm rot="10800000">
              <a:off x="6580688" y="5785401"/>
              <a:ext cx="2832192" cy="2459374"/>
            </a:xfrm>
            <a:custGeom>
              <a:rect b="b" l="l" r="r" t="t"/>
              <a:pathLst>
                <a:path extrusionOk="0" h="1353163" w="1558290">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rgbClr val="5BA8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3F3F3F"/>
                </a:solidFill>
                <a:latin typeface="Outfit"/>
                <a:ea typeface="Outfit"/>
                <a:cs typeface="Outfit"/>
                <a:sym typeface="Outfit"/>
              </a:endParaRPr>
            </a:p>
          </p:txBody>
        </p:sp>
        <p:sp>
          <p:nvSpPr>
            <p:cNvPr id="204" name="Google Shape;204;p37"/>
            <p:cNvSpPr/>
            <p:nvPr/>
          </p:nvSpPr>
          <p:spPr>
            <a:xfrm>
              <a:off x="6580691" y="3115505"/>
              <a:ext cx="2459038" cy="2832192"/>
            </a:xfrm>
            <a:custGeom>
              <a:rect b="b" l="l" r="r" t="t"/>
              <a:pathLst>
                <a:path extrusionOk="0" h="1558290" w="1352978">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rgbClr val="E6C4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3F3F3F"/>
                </a:solidFill>
                <a:latin typeface="Outfit"/>
                <a:ea typeface="Outfit"/>
                <a:cs typeface="Outfit"/>
                <a:sym typeface="Outfit"/>
              </a:endParaRPr>
            </a:p>
          </p:txBody>
        </p:sp>
        <p:sp>
          <p:nvSpPr>
            <p:cNvPr id="205" name="Google Shape;205;p37"/>
            <p:cNvSpPr/>
            <p:nvPr/>
          </p:nvSpPr>
          <p:spPr>
            <a:xfrm>
              <a:off x="8857010" y="3115487"/>
              <a:ext cx="2832192" cy="2459374"/>
            </a:xfrm>
            <a:custGeom>
              <a:rect b="b" l="l" r="r" t="t"/>
              <a:pathLst>
                <a:path extrusionOk="0" h="1353163" w="1558290">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rgbClr val="CA8A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3F3F3F"/>
                </a:solidFill>
                <a:latin typeface="Outfit"/>
                <a:ea typeface="Outfit"/>
                <a:cs typeface="Outfit"/>
                <a:sym typeface="Outfit"/>
              </a:endParaRPr>
            </a:p>
          </p:txBody>
        </p:sp>
      </p:grpSp>
      <p:sp>
        <p:nvSpPr>
          <p:cNvPr id="206" name="Google Shape;206;p37"/>
          <p:cNvSpPr/>
          <p:nvPr/>
        </p:nvSpPr>
        <p:spPr>
          <a:xfrm>
            <a:off x="4730761" y="1990855"/>
            <a:ext cx="970295" cy="829089"/>
          </a:xfrm>
          <a:custGeom>
            <a:rect b="b" l="l" r="r" t="t"/>
            <a:pathLst>
              <a:path extrusionOk="0" h="843856" w="987578">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Outfit Light"/>
              <a:ea typeface="Outfit Light"/>
              <a:cs typeface="Outfit Light"/>
              <a:sym typeface="Outfit Light"/>
            </a:endParaRPr>
          </a:p>
        </p:txBody>
      </p:sp>
      <p:sp>
        <p:nvSpPr>
          <p:cNvPr id="207" name="Google Shape;207;p37"/>
          <p:cNvSpPr txBox="1"/>
          <p:nvPr/>
        </p:nvSpPr>
        <p:spPr>
          <a:xfrm>
            <a:off x="6302350" y="1990850"/>
            <a:ext cx="23073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sz="1600">
                <a:solidFill>
                  <a:srgbClr val="262626"/>
                </a:solidFill>
                <a:latin typeface="Outfit"/>
                <a:ea typeface="Outfit"/>
                <a:cs typeface="Outfit"/>
                <a:sym typeface="Outfit"/>
              </a:rPr>
              <a:t>User Satisfaction</a:t>
            </a:r>
            <a:endParaRPr b="1" sz="1100">
              <a:solidFill>
                <a:schemeClr val="dk1"/>
              </a:solidFill>
            </a:endParaRPr>
          </a:p>
          <a:p>
            <a:pPr indent="0" lvl="0" marL="0" rtl="0" algn="l">
              <a:spcBef>
                <a:spcPts val="0"/>
              </a:spcBef>
              <a:spcAft>
                <a:spcPts val="0"/>
              </a:spcAft>
              <a:buNone/>
            </a:pPr>
            <a:r>
              <a:t/>
            </a:r>
            <a:endParaRPr sz="1600">
              <a:solidFill>
                <a:srgbClr val="262626"/>
              </a:solidFill>
              <a:latin typeface="Outfit"/>
              <a:ea typeface="Outfit"/>
              <a:cs typeface="Outfit"/>
              <a:sym typeface="Outfit"/>
            </a:endParaRPr>
          </a:p>
          <a:p>
            <a:pPr indent="0" lvl="0" marL="0" rtl="0" algn="l">
              <a:lnSpc>
                <a:spcPct val="150000"/>
              </a:lnSpc>
              <a:spcBef>
                <a:spcPts val="600"/>
              </a:spcBef>
              <a:spcAft>
                <a:spcPts val="0"/>
              </a:spcAft>
              <a:buNone/>
            </a:pPr>
            <a:r>
              <a:t/>
            </a:r>
            <a:endParaRPr sz="1600"/>
          </a:p>
        </p:txBody>
      </p:sp>
      <p:pic>
        <p:nvPicPr>
          <p:cNvPr id="208" name="Google Shape;208;p37"/>
          <p:cNvPicPr preferRelativeResize="0"/>
          <p:nvPr/>
        </p:nvPicPr>
        <p:blipFill rotWithShape="1">
          <a:blip r:embed="rId3">
            <a:alphaModFix/>
          </a:blip>
          <a:srcRect b="28009" l="-232100" r="232100" t="-28009"/>
          <a:stretch/>
        </p:blipFill>
        <p:spPr>
          <a:xfrm>
            <a:off x="674000" y="1755850"/>
            <a:ext cx="1133475" cy="1133475"/>
          </a:xfrm>
          <a:prstGeom prst="rect">
            <a:avLst/>
          </a:prstGeom>
          <a:noFill/>
          <a:ln>
            <a:noFill/>
          </a:ln>
        </p:spPr>
      </p:pic>
      <p:pic>
        <p:nvPicPr>
          <p:cNvPr id="209" name="Google Shape;209;p37"/>
          <p:cNvPicPr preferRelativeResize="0"/>
          <p:nvPr/>
        </p:nvPicPr>
        <p:blipFill>
          <a:blip r:embed="rId3">
            <a:alphaModFix/>
          </a:blip>
          <a:stretch>
            <a:fillRect/>
          </a:stretch>
        </p:blipFill>
        <p:spPr>
          <a:xfrm>
            <a:off x="3429000" y="2045599"/>
            <a:ext cx="1052300" cy="1052300"/>
          </a:xfrm>
          <a:prstGeom prst="rect">
            <a:avLst/>
          </a:prstGeom>
          <a:noFill/>
          <a:ln>
            <a:noFill/>
          </a:ln>
        </p:spPr>
      </p:pic>
      <p:sp>
        <p:nvSpPr>
          <p:cNvPr id="210" name="Google Shape;210;p37"/>
          <p:cNvSpPr txBox="1"/>
          <p:nvPr/>
        </p:nvSpPr>
        <p:spPr>
          <a:xfrm>
            <a:off x="932525" y="2045600"/>
            <a:ext cx="17640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sz="1600">
                <a:solidFill>
                  <a:srgbClr val="262626"/>
                </a:solidFill>
                <a:latin typeface="Outfit"/>
                <a:ea typeface="Outfit"/>
                <a:cs typeface="Outfit"/>
                <a:sym typeface="Outfit"/>
              </a:rPr>
              <a:t>Performance Optimization</a:t>
            </a:r>
            <a:endParaRPr b="1" sz="1100">
              <a:solidFill>
                <a:schemeClr val="dk1"/>
              </a:solidFill>
            </a:endParaRPr>
          </a:p>
          <a:p>
            <a:pPr indent="0" lvl="0" marL="0" rtl="0" algn="l">
              <a:spcBef>
                <a:spcPts val="0"/>
              </a:spcBef>
              <a:spcAft>
                <a:spcPts val="0"/>
              </a:spcAft>
              <a:buNone/>
            </a:pPr>
            <a:r>
              <a:t/>
            </a:r>
            <a:endParaRPr sz="1600">
              <a:solidFill>
                <a:srgbClr val="262626"/>
              </a:solidFill>
              <a:latin typeface="Outfit"/>
              <a:ea typeface="Outfit"/>
              <a:cs typeface="Outfit"/>
              <a:sym typeface="Outfit"/>
            </a:endParaRPr>
          </a:p>
          <a:p>
            <a:pPr indent="0" lvl="0" marL="0" rtl="0" algn="l">
              <a:lnSpc>
                <a:spcPct val="150000"/>
              </a:lnSpc>
              <a:spcBef>
                <a:spcPts val="600"/>
              </a:spcBef>
              <a:spcAft>
                <a:spcPts val="0"/>
              </a:spcAft>
              <a:buNone/>
            </a:pPr>
            <a:r>
              <a:t/>
            </a:r>
            <a:endParaRPr sz="1600"/>
          </a:p>
        </p:txBody>
      </p:sp>
      <p:pic>
        <p:nvPicPr>
          <p:cNvPr id="211" name="Google Shape;211;p37"/>
          <p:cNvPicPr preferRelativeResize="0"/>
          <p:nvPr/>
        </p:nvPicPr>
        <p:blipFill>
          <a:blip r:embed="rId4">
            <a:alphaModFix/>
          </a:blip>
          <a:stretch>
            <a:fillRect/>
          </a:stretch>
        </p:blipFill>
        <p:spPr>
          <a:xfrm>
            <a:off x="4730750" y="3218000"/>
            <a:ext cx="1133475" cy="1133475"/>
          </a:xfrm>
          <a:prstGeom prst="rect">
            <a:avLst/>
          </a:prstGeom>
          <a:noFill/>
          <a:ln>
            <a:noFill/>
          </a:ln>
        </p:spPr>
      </p:pic>
      <p:sp>
        <p:nvSpPr>
          <p:cNvPr id="212" name="Google Shape;212;p37"/>
          <p:cNvSpPr txBox="1"/>
          <p:nvPr/>
        </p:nvSpPr>
        <p:spPr>
          <a:xfrm>
            <a:off x="6432075" y="3218000"/>
            <a:ext cx="23073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sz="1600">
                <a:solidFill>
                  <a:srgbClr val="262626"/>
                </a:solidFill>
                <a:latin typeface="Outfit"/>
                <a:ea typeface="Outfit"/>
                <a:cs typeface="Outfit"/>
                <a:sym typeface="Outfit"/>
              </a:rPr>
              <a:t>Response Time</a:t>
            </a:r>
            <a:r>
              <a:rPr lang="iw" sz="1600">
                <a:solidFill>
                  <a:srgbClr val="262626"/>
                </a:solidFill>
                <a:latin typeface="Outfit"/>
                <a:ea typeface="Outfit"/>
                <a:cs typeface="Outfit"/>
                <a:sym typeface="Outfit"/>
              </a:rPr>
              <a:t> </a:t>
            </a:r>
            <a:endParaRPr b="1" sz="1100">
              <a:solidFill>
                <a:schemeClr val="dk1"/>
              </a:solidFill>
            </a:endParaRPr>
          </a:p>
          <a:p>
            <a:pPr indent="0" lvl="0" marL="0" rtl="0" algn="l">
              <a:spcBef>
                <a:spcPts val="0"/>
              </a:spcBef>
              <a:spcAft>
                <a:spcPts val="0"/>
              </a:spcAft>
              <a:buNone/>
            </a:pPr>
            <a:r>
              <a:t/>
            </a:r>
            <a:endParaRPr sz="1600">
              <a:solidFill>
                <a:srgbClr val="262626"/>
              </a:solidFill>
              <a:latin typeface="Outfit"/>
              <a:ea typeface="Outfit"/>
              <a:cs typeface="Outfit"/>
              <a:sym typeface="Outfit"/>
            </a:endParaRPr>
          </a:p>
          <a:p>
            <a:pPr indent="0" lvl="0" marL="0" rtl="0" algn="l">
              <a:lnSpc>
                <a:spcPct val="150000"/>
              </a:lnSpc>
              <a:spcBef>
                <a:spcPts val="600"/>
              </a:spcBef>
              <a:spcAft>
                <a:spcPts val="0"/>
              </a:spcAft>
              <a:buNone/>
            </a:pPr>
            <a:r>
              <a:t/>
            </a:r>
            <a:endParaRPr sz="1600"/>
          </a:p>
        </p:txBody>
      </p:sp>
      <p:sp>
        <p:nvSpPr>
          <p:cNvPr descr="e7d195523061f1c0cef09ac28eaae964ec9988a5cce77c8b8C1E4685C6E6B40CD7615480512384A61EE159C6FE0045D14B61E85D0A95589D558B81FFC809322ACC20DC2254D928200A3EA0841B8B1814A949D0E04D40B9AAE09C6C8926E6A284AC22EF0F8E3937099575E5D983132B5B48E4B4A5EC5D65659C6F340790817AB95702EB61B0B328F1" id="213" name="Google Shape;213;p37"/>
          <p:cNvSpPr/>
          <p:nvPr/>
        </p:nvSpPr>
        <p:spPr>
          <a:xfrm>
            <a:off x="3611292" y="3485690"/>
            <a:ext cx="687725" cy="732801"/>
          </a:xfrm>
          <a:custGeom>
            <a:rect b="b" l="l" r="r" t="t"/>
            <a:pathLst>
              <a:path extrusionOk="0" h="738" w="605">
                <a:moveTo>
                  <a:pt x="34" y="605"/>
                </a:moveTo>
                <a:lnTo>
                  <a:pt x="34" y="706"/>
                </a:lnTo>
                <a:lnTo>
                  <a:pt x="135" y="706"/>
                </a:lnTo>
                <a:lnTo>
                  <a:pt x="34" y="605"/>
                </a:lnTo>
                <a:close/>
                <a:moveTo>
                  <a:pt x="101" y="470"/>
                </a:moveTo>
                <a:lnTo>
                  <a:pt x="403" y="470"/>
                </a:lnTo>
                <a:lnTo>
                  <a:pt x="408" y="471"/>
                </a:lnTo>
                <a:lnTo>
                  <a:pt x="413" y="474"/>
                </a:lnTo>
                <a:lnTo>
                  <a:pt x="416" y="476"/>
                </a:lnTo>
                <a:lnTo>
                  <a:pt x="419" y="482"/>
                </a:lnTo>
                <a:lnTo>
                  <a:pt x="420" y="487"/>
                </a:lnTo>
                <a:lnTo>
                  <a:pt x="419" y="492"/>
                </a:lnTo>
                <a:lnTo>
                  <a:pt x="416" y="497"/>
                </a:lnTo>
                <a:lnTo>
                  <a:pt x="413" y="500"/>
                </a:lnTo>
                <a:lnTo>
                  <a:pt x="408" y="503"/>
                </a:lnTo>
                <a:lnTo>
                  <a:pt x="403" y="504"/>
                </a:lnTo>
                <a:lnTo>
                  <a:pt x="101" y="504"/>
                </a:lnTo>
                <a:lnTo>
                  <a:pt x="95" y="503"/>
                </a:lnTo>
                <a:lnTo>
                  <a:pt x="91" y="500"/>
                </a:lnTo>
                <a:lnTo>
                  <a:pt x="87" y="497"/>
                </a:lnTo>
                <a:lnTo>
                  <a:pt x="85" y="492"/>
                </a:lnTo>
                <a:lnTo>
                  <a:pt x="83" y="487"/>
                </a:lnTo>
                <a:lnTo>
                  <a:pt x="85" y="482"/>
                </a:lnTo>
                <a:lnTo>
                  <a:pt x="87" y="476"/>
                </a:lnTo>
                <a:lnTo>
                  <a:pt x="91" y="474"/>
                </a:lnTo>
                <a:lnTo>
                  <a:pt x="95" y="471"/>
                </a:lnTo>
                <a:lnTo>
                  <a:pt x="101" y="470"/>
                </a:lnTo>
                <a:close/>
                <a:moveTo>
                  <a:pt x="101" y="369"/>
                </a:moveTo>
                <a:lnTo>
                  <a:pt x="504" y="369"/>
                </a:lnTo>
                <a:lnTo>
                  <a:pt x="509" y="370"/>
                </a:lnTo>
                <a:lnTo>
                  <a:pt x="514" y="373"/>
                </a:lnTo>
                <a:lnTo>
                  <a:pt x="517" y="376"/>
                </a:lnTo>
                <a:lnTo>
                  <a:pt x="520" y="381"/>
                </a:lnTo>
                <a:lnTo>
                  <a:pt x="521" y="386"/>
                </a:lnTo>
                <a:lnTo>
                  <a:pt x="520" y="391"/>
                </a:lnTo>
                <a:lnTo>
                  <a:pt x="517" y="397"/>
                </a:lnTo>
                <a:lnTo>
                  <a:pt x="514" y="399"/>
                </a:lnTo>
                <a:lnTo>
                  <a:pt x="509" y="402"/>
                </a:lnTo>
                <a:lnTo>
                  <a:pt x="504" y="403"/>
                </a:lnTo>
                <a:lnTo>
                  <a:pt x="101" y="403"/>
                </a:lnTo>
                <a:lnTo>
                  <a:pt x="95" y="402"/>
                </a:lnTo>
                <a:lnTo>
                  <a:pt x="91" y="399"/>
                </a:lnTo>
                <a:lnTo>
                  <a:pt x="87" y="397"/>
                </a:lnTo>
                <a:lnTo>
                  <a:pt x="85" y="391"/>
                </a:lnTo>
                <a:lnTo>
                  <a:pt x="83" y="386"/>
                </a:lnTo>
                <a:lnTo>
                  <a:pt x="85" y="381"/>
                </a:lnTo>
                <a:lnTo>
                  <a:pt x="87" y="376"/>
                </a:lnTo>
                <a:lnTo>
                  <a:pt x="91" y="373"/>
                </a:lnTo>
                <a:lnTo>
                  <a:pt x="95" y="370"/>
                </a:lnTo>
                <a:lnTo>
                  <a:pt x="101" y="369"/>
                </a:lnTo>
                <a:close/>
                <a:moveTo>
                  <a:pt x="101" y="268"/>
                </a:moveTo>
                <a:lnTo>
                  <a:pt x="302" y="268"/>
                </a:lnTo>
                <a:lnTo>
                  <a:pt x="307" y="270"/>
                </a:lnTo>
                <a:lnTo>
                  <a:pt x="313" y="272"/>
                </a:lnTo>
                <a:lnTo>
                  <a:pt x="315" y="275"/>
                </a:lnTo>
                <a:lnTo>
                  <a:pt x="318" y="280"/>
                </a:lnTo>
                <a:lnTo>
                  <a:pt x="319" y="285"/>
                </a:lnTo>
                <a:lnTo>
                  <a:pt x="318" y="291"/>
                </a:lnTo>
                <a:lnTo>
                  <a:pt x="315" y="296"/>
                </a:lnTo>
                <a:lnTo>
                  <a:pt x="313" y="298"/>
                </a:lnTo>
                <a:lnTo>
                  <a:pt x="307" y="301"/>
                </a:lnTo>
                <a:lnTo>
                  <a:pt x="302" y="302"/>
                </a:lnTo>
                <a:lnTo>
                  <a:pt x="101" y="302"/>
                </a:lnTo>
                <a:lnTo>
                  <a:pt x="95" y="301"/>
                </a:lnTo>
                <a:lnTo>
                  <a:pt x="91" y="298"/>
                </a:lnTo>
                <a:lnTo>
                  <a:pt x="87" y="296"/>
                </a:lnTo>
                <a:lnTo>
                  <a:pt x="85" y="291"/>
                </a:lnTo>
                <a:lnTo>
                  <a:pt x="83" y="285"/>
                </a:lnTo>
                <a:lnTo>
                  <a:pt x="85" y="280"/>
                </a:lnTo>
                <a:lnTo>
                  <a:pt x="87" y="275"/>
                </a:lnTo>
                <a:lnTo>
                  <a:pt x="91" y="272"/>
                </a:lnTo>
                <a:lnTo>
                  <a:pt x="95" y="270"/>
                </a:lnTo>
                <a:lnTo>
                  <a:pt x="101" y="268"/>
                </a:lnTo>
                <a:close/>
                <a:moveTo>
                  <a:pt x="34" y="101"/>
                </a:moveTo>
                <a:lnTo>
                  <a:pt x="34" y="554"/>
                </a:lnTo>
                <a:lnTo>
                  <a:pt x="184" y="706"/>
                </a:lnTo>
                <a:lnTo>
                  <a:pt x="571" y="706"/>
                </a:lnTo>
                <a:lnTo>
                  <a:pt x="571" y="101"/>
                </a:lnTo>
                <a:lnTo>
                  <a:pt x="487" y="101"/>
                </a:lnTo>
                <a:lnTo>
                  <a:pt x="487" y="150"/>
                </a:lnTo>
                <a:lnTo>
                  <a:pt x="487" y="156"/>
                </a:lnTo>
                <a:lnTo>
                  <a:pt x="484" y="161"/>
                </a:lnTo>
                <a:lnTo>
                  <a:pt x="480" y="165"/>
                </a:lnTo>
                <a:lnTo>
                  <a:pt x="475" y="167"/>
                </a:lnTo>
                <a:lnTo>
                  <a:pt x="470" y="167"/>
                </a:lnTo>
                <a:lnTo>
                  <a:pt x="465" y="167"/>
                </a:lnTo>
                <a:lnTo>
                  <a:pt x="461" y="165"/>
                </a:lnTo>
                <a:lnTo>
                  <a:pt x="457" y="161"/>
                </a:lnTo>
                <a:lnTo>
                  <a:pt x="454" y="156"/>
                </a:lnTo>
                <a:lnTo>
                  <a:pt x="454" y="150"/>
                </a:lnTo>
                <a:lnTo>
                  <a:pt x="454" y="101"/>
                </a:lnTo>
                <a:lnTo>
                  <a:pt x="420" y="101"/>
                </a:lnTo>
                <a:lnTo>
                  <a:pt x="420" y="150"/>
                </a:lnTo>
                <a:lnTo>
                  <a:pt x="419" y="156"/>
                </a:lnTo>
                <a:lnTo>
                  <a:pt x="416" y="161"/>
                </a:lnTo>
                <a:lnTo>
                  <a:pt x="413" y="165"/>
                </a:lnTo>
                <a:lnTo>
                  <a:pt x="408" y="167"/>
                </a:lnTo>
                <a:lnTo>
                  <a:pt x="403" y="167"/>
                </a:lnTo>
                <a:lnTo>
                  <a:pt x="398" y="167"/>
                </a:lnTo>
                <a:lnTo>
                  <a:pt x="394" y="165"/>
                </a:lnTo>
                <a:lnTo>
                  <a:pt x="390" y="161"/>
                </a:lnTo>
                <a:lnTo>
                  <a:pt x="387" y="156"/>
                </a:lnTo>
                <a:lnTo>
                  <a:pt x="386" y="150"/>
                </a:lnTo>
                <a:lnTo>
                  <a:pt x="386" y="101"/>
                </a:lnTo>
                <a:lnTo>
                  <a:pt x="353" y="101"/>
                </a:lnTo>
                <a:lnTo>
                  <a:pt x="353" y="150"/>
                </a:lnTo>
                <a:lnTo>
                  <a:pt x="352" y="156"/>
                </a:lnTo>
                <a:lnTo>
                  <a:pt x="349" y="161"/>
                </a:lnTo>
                <a:lnTo>
                  <a:pt x="345" y="165"/>
                </a:lnTo>
                <a:lnTo>
                  <a:pt x="341" y="167"/>
                </a:lnTo>
                <a:lnTo>
                  <a:pt x="336" y="167"/>
                </a:lnTo>
                <a:lnTo>
                  <a:pt x="331" y="167"/>
                </a:lnTo>
                <a:lnTo>
                  <a:pt x="326" y="165"/>
                </a:lnTo>
                <a:lnTo>
                  <a:pt x="322" y="161"/>
                </a:lnTo>
                <a:lnTo>
                  <a:pt x="320" y="156"/>
                </a:lnTo>
                <a:lnTo>
                  <a:pt x="319" y="150"/>
                </a:lnTo>
                <a:lnTo>
                  <a:pt x="319" y="101"/>
                </a:lnTo>
                <a:lnTo>
                  <a:pt x="285" y="101"/>
                </a:lnTo>
                <a:lnTo>
                  <a:pt x="285" y="150"/>
                </a:lnTo>
                <a:lnTo>
                  <a:pt x="285" y="156"/>
                </a:lnTo>
                <a:lnTo>
                  <a:pt x="283" y="161"/>
                </a:lnTo>
                <a:lnTo>
                  <a:pt x="279" y="165"/>
                </a:lnTo>
                <a:lnTo>
                  <a:pt x="275" y="167"/>
                </a:lnTo>
                <a:lnTo>
                  <a:pt x="268" y="167"/>
                </a:lnTo>
                <a:lnTo>
                  <a:pt x="263" y="167"/>
                </a:lnTo>
                <a:lnTo>
                  <a:pt x="259" y="165"/>
                </a:lnTo>
                <a:lnTo>
                  <a:pt x="255" y="161"/>
                </a:lnTo>
                <a:lnTo>
                  <a:pt x="252" y="156"/>
                </a:lnTo>
                <a:lnTo>
                  <a:pt x="252" y="150"/>
                </a:lnTo>
                <a:lnTo>
                  <a:pt x="252" y="101"/>
                </a:lnTo>
                <a:lnTo>
                  <a:pt x="218" y="101"/>
                </a:lnTo>
                <a:lnTo>
                  <a:pt x="218" y="150"/>
                </a:lnTo>
                <a:lnTo>
                  <a:pt x="217" y="156"/>
                </a:lnTo>
                <a:lnTo>
                  <a:pt x="214" y="161"/>
                </a:lnTo>
                <a:lnTo>
                  <a:pt x="212" y="165"/>
                </a:lnTo>
                <a:lnTo>
                  <a:pt x="207" y="167"/>
                </a:lnTo>
                <a:lnTo>
                  <a:pt x="201" y="167"/>
                </a:lnTo>
                <a:lnTo>
                  <a:pt x="196" y="167"/>
                </a:lnTo>
                <a:lnTo>
                  <a:pt x="192" y="165"/>
                </a:lnTo>
                <a:lnTo>
                  <a:pt x="188" y="161"/>
                </a:lnTo>
                <a:lnTo>
                  <a:pt x="186" y="156"/>
                </a:lnTo>
                <a:lnTo>
                  <a:pt x="184" y="150"/>
                </a:lnTo>
                <a:lnTo>
                  <a:pt x="184" y="101"/>
                </a:lnTo>
                <a:lnTo>
                  <a:pt x="152" y="101"/>
                </a:lnTo>
                <a:lnTo>
                  <a:pt x="152" y="150"/>
                </a:lnTo>
                <a:lnTo>
                  <a:pt x="150" y="156"/>
                </a:lnTo>
                <a:lnTo>
                  <a:pt x="148" y="161"/>
                </a:lnTo>
                <a:lnTo>
                  <a:pt x="144" y="165"/>
                </a:lnTo>
                <a:lnTo>
                  <a:pt x="140" y="167"/>
                </a:lnTo>
                <a:lnTo>
                  <a:pt x="135" y="167"/>
                </a:lnTo>
                <a:lnTo>
                  <a:pt x="129" y="167"/>
                </a:lnTo>
                <a:lnTo>
                  <a:pt x="124" y="165"/>
                </a:lnTo>
                <a:lnTo>
                  <a:pt x="120" y="161"/>
                </a:lnTo>
                <a:lnTo>
                  <a:pt x="119" y="156"/>
                </a:lnTo>
                <a:lnTo>
                  <a:pt x="118" y="150"/>
                </a:lnTo>
                <a:lnTo>
                  <a:pt x="118" y="101"/>
                </a:lnTo>
                <a:lnTo>
                  <a:pt x="34" y="101"/>
                </a:lnTo>
                <a:close/>
                <a:moveTo>
                  <a:pt x="135" y="0"/>
                </a:moveTo>
                <a:lnTo>
                  <a:pt x="140" y="1"/>
                </a:lnTo>
                <a:lnTo>
                  <a:pt x="144" y="3"/>
                </a:lnTo>
                <a:lnTo>
                  <a:pt x="148" y="6"/>
                </a:lnTo>
                <a:lnTo>
                  <a:pt x="150" y="12"/>
                </a:lnTo>
                <a:lnTo>
                  <a:pt x="152" y="17"/>
                </a:lnTo>
                <a:lnTo>
                  <a:pt x="152" y="67"/>
                </a:lnTo>
                <a:lnTo>
                  <a:pt x="184" y="67"/>
                </a:lnTo>
                <a:lnTo>
                  <a:pt x="184" y="17"/>
                </a:lnTo>
                <a:lnTo>
                  <a:pt x="186" y="12"/>
                </a:lnTo>
                <a:lnTo>
                  <a:pt x="188" y="6"/>
                </a:lnTo>
                <a:lnTo>
                  <a:pt x="192" y="3"/>
                </a:lnTo>
                <a:lnTo>
                  <a:pt x="196" y="1"/>
                </a:lnTo>
                <a:lnTo>
                  <a:pt x="201" y="0"/>
                </a:lnTo>
                <a:lnTo>
                  <a:pt x="207" y="1"/>
                </a:lnTo>
                <a:lnTo>
                  <a:pt x="212" y="3"/>
                </a:lnTo>
                <a:lnTo>
                  <a:pt x="214" y="6"/>
                </a:lnTo>
                <a:lnTo>
                  <a:pt x="217" y="12"/>
                </a:lnTo>
                <a:lnTo>
                  <a:pt x="218" y="17"/>
                </a:lnTo>
                <a:lnTo>
                  <a:pt x="218" y="67"/>
                </a:lnTo>
                <a:lnTo>
                  <a:pt x="252" y="67"/>
                </a:lnTo>
                <a:lnTo>
                  <a:pt x="252" y="17"/>
                </a:lnTo>
                <a:lnTo>
                  <a:pt x="252" y="12"/>
                </a:lnTo>
                <a:lnTo>
                  <a:pt x="255" y="6"/>
                </a:lnTo>
                <a:lnTo>
                  <a:pt x="259" y="3"/>
                </a:lnTo>
                <a:lnTo>
                  <a:pt x="263" y="1"/>
                </a:lnTo>
                <a:lnTo>
                  <a:pt x="268" y="0"/>
                </a:lnTo>
                <a:lnTo>
                  <a:pt x="275" y="1"/>
                </a:lnTo>
                <a:lnTo>
                  <a:pt x="279" y="3"/>
                </a:lnTo>
                <a:lnTo>
                  <a:pt x="283" y="6"/>
                </a:lnTo>
                <a:lnTo>
                  <a:pt x="285" y="12"/>
                </a:lnTo>
                <a:lnTo>
                  <a:pt x="285" y="17"/>
                </a:lnTo>
                <a:lnTo>
                  <a:pt x="285" y="67"/>
                </a:lnTo>
                <a:lnTo>
                  <a:pt x="319" y="67"/>
                </a:lnTo>
                <a:lnTo>
                  <a:pt x="319" y="17"/>
                </a:lnTo>
                <a:lnTo>
                  <a:pt x="320" y="12"/>
                </a:lnTo>
                <a:lnTo>
                  <a:pt x="322" y="6"/>
                </a:lnTo>
                <a:lnTo>
                  <a:pt x="326" y="3"/>
                </a:lnTo>
                <a:lnTo>
                  <a:pt x="331" y="1"/>
                </a:lnTo>
                <a:lnTo>
                  <a:pt x="336" y="0"/>
                </a:lnTo>
                <a:lnTo>
                  <a:pt x="341" y="1"/>
                </a:lnTo>
                <a:lnTo>
                  <a:pt x="345" y="3"/>
                </a:lnTo>
                <a:lnTo>
                  <a:pt x="349" y="6"/>
                </a:lnTo>
                <a:lnTo>
                  <a:pt x="352" y="12"/>
                </a:lnTo>
                <a:lnTo>
                  <a:pt x="353" y="17"/>
                </a:lnTo>
                <a:lnTo>
                  <a:pt x="353" y="67"/>
                </a:lnTo>
                <a:lnTo>
                  <a:pt x="386" y="67"/>
                </a:lnTo>
                <a:lnTo>
                  <a:pt x="386" y="17"/>
                </a:lnTo>
                <a:lnTo>
                  <a:pt x="387" y="12"/>
                </a:lnTo>
                <a:lnTo>
                  <a:pt x="390" y="6"/>
                </a:lnTo>
                <a:lnTo>
                  <a:pt x="394" y="3"/>
                </a:lnTo>
                <a:lnTo>
                  <a:pt x="398" y="1"/>
                </a:lnTo>
                <a:lnTo>
                  <a:pt x="403" y="0"/>
                </a:lnTo>
                <a:lnTo>
                  <a:pt x="408" y="1"/>
                </a:lnTo>
                <a:lnTo>
                  <a:pt x="413" y="3"/>
                </a:lnTo>
                <a:lnTo>
                  <a:pt x="416" y="6"/>
                </a:lnTo>
                <a:lnTo>
                  <a:pt x="419" y="12"/>
                </a:lnTo>
                <a:lnTo>
                  <a:pt x="420" y="17"/>
                </a:lnTo>
                <a:lnTo>
                  <a:pt x="420" y="67"/>
                </a:lnTo>
                <a:lnTo>
                  <a:pt x="454" y="67"/>
                </a:lnTo>
                <a:lnTo>
                  <a:pt x="454" y="17"/>
                </a:lnTo>
                <a:lnTo>
                  <a:pt x="454" y="12"/>
                </a:lnTo>
                <a:lnTo>
                  <a:pt x="457" y="6"/>
                </a:lnTo>
                <a:lnTo>
                  <a:pt x="461" y="3"/>
                </a:lnTo>
                <a:lnTo>
                  <a:pt x="465" y="1"/>
                </a:lnTo>
                <a:lnTo>
                  <a:pt x="470" y="0"/>
                </a:lnTo>
                <a:lnTo>
                  <a:pt x="475" y="1"/>
                </a:lnTo>
                <a:lnTo>
                  <a:pt x="480" y="3"/>
                </a:lnTo>
                <a:lnTo>
                  <a:pt x="484" y="6"/>
                </a:lnTo>
                <a:lnTo>
                  <a:pt x="487" y="12"/>
                </a:lnTo>
                <a:lnTo>
                  <a:pt x="487" y="17"/>
                </a:lnTo>
                <a:lnTo>
                  <a:pt x="487" y="67"/>
                </a:lnTo>
                <a:lnTo>
                  <a:pt x="571" y="67"/>
                </a:lnTo>
                <a:lnTo>
                  <a:pt x="584" y="69"/>
                </a:lnTo>
                <a:lnTo>
                  <a:pt x="595" y="77"/>
                </a:lnTo>
                <a:lnTo>
                  <a:pt x="602" y="88"/>
                </a:lnTo>
                <a:lnTo>
                  <a:pt x="605" y="101"/>
                </a:lnTo>
                <a:lnTo>
                  <a:pt x="605" y="706"/>
                </a:lnTo>
                <a:lnTo>
                  <a:pt x="602" y="719"/>
                </a:lnTo>
                <a:lnTo>
                  <a:pt x="595" y="729"/>
                </a:lnTo>
                <a:lnTo>
                  <a:pt x="584" y="736"/>
                </a:lnTo>
                <a:lnTo>
                  <a:pt x="571" y="738"/>
                </a:lnTo>
                <a:lnTo>
                  <a:pt x="34" y="738"/>
                </a:lnTo>
                <a:lnTo>
                  <a:pt x="21" y="736"/>
                </a:lnTo>
                <a:lnTo>
                  <a:pt x="10" y="729"/>
                </a:lnTo>
                <a:lnTo>
                  <a:pt x="2" y="719"/>
                </a:lnTo>
                <a:lnTo>
                  <a:pt x="0" y="706"/>
                </a:lnTo>
                <a:lnTo>
                  <a:pt x="0" y="101"/>
                </a:lnTo>
                <a:lnTo>
                  <a:pt x="2" y="88"/>
                </a:lnTo>
                <a:lnTo>
                  <a:pt x="10" y="77"/>
                </a:lnTo>
                <a:lnTo>
                  <a:pt x="21" y="69"/>
                </a:lnTo>
                <a:lnTo>
                  <a:pt x="34" y="67"/>
                </a:lnTo>
                <a:lnTo>
                  <a:pt x="118" y="67"/>
                </a:lnTo>
                <a:lnTo>
                  <a:pt x="118" y="17"/>
                </a:lnTo>
                <a:lnTo>
                  <a:pt x="119" y="12"/>
                </a:lnTo>
                <a:lnTo>
                  <a:pt x="120" y="6"/>
                </a:lnTo>
                <a:lnTo>
                  <a:pt x="124" y="3"/>
                </a:lnTo>
                <a:lnTo>
                  <a:pt x="129" y="1"/>
                </a:lnTo>
                <a:lnTo>
                  <a:pt x="135" y="0"/>
                </a:lnTo>
                <a:close/>
              </a:path>
            </a:pathLst>
          </a:custGeom>
          <a:solidFill>
            <a:schemeClr val="lt1"/>
          </a:solidFill>
          <a:ln>
            <a:noFill/>
          </a:ln>
        </p:spPr>
        <p:txBody>
          <a:bodyPr anchorCtr="0" anchor="t" bIns="68575" lIns="137150" spcFirstLastPara="1" rIns="137150" wrap="square" tIns="68575">
            <a:noAutofit/>
          </a:bodyPr>
          <a:lstStyle/>
          <a:p>
            <a:pPr indent="0" lvl="0" marL="0" marR="0" rtl="0" algn="l">
              <a:spcBef>
                <a:spcPts val="0"/>
              </a:spcBef>
              <a:spcAft>
                <a:spcPts val="0"/>
              </a:spcAft>
              <a:buNone/>
            </a:pPr>
            <a:r>
              <a:t/>
            </a:r>
            <a:endParaRPr sz="3600">
              <a:solidFill>
                <a:schemeClr val="lt1"/>
              </a:solidFill>
              <a:latin typeface="Outfit Light"/>
              <a:ea typeface="Outfit Light"/>
              <a:cs typeface="Outfit Light"/>
              <a:sym typeface="Outfit Light"/>
            </a:endParaRPr>
          </a:p>
        </p:txBody>
      </p:sp>
      <p:sp>
        <p:nvSpPr>
          <p:cNvPr id="214" name="Google Shape;214;p37"/>
          <p:cNvSpPr txBox="1"/>
          <p:nvPr/>
        </p:nvSpPr>
        <p:spPr>
          <a:xfrm>
            <a:off x="990850" y="3284475"/>
            <a:ext cx="1825500" cy="1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solidFill>
                  <a:schemeClr val="dk1"/>
                </a:solidFill>
              </a:rPr>
              <a:t>Reviews</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8" name="Shape 218"/>
        <p:cNvGrpSpPr/>
        <p:nvPr/>
      </p:nvGrpSpPr>
      <p:grpSpPr>
        <a:xfrm>
          <a:off x="0" y="0"/>
          <a:ext cx="0" cy="0"/>
          <a:chOff x="0" y="0"/>
          <a:chExt cx="0" cy="0"/>
        </a:xfrm>
      </p:grpSpPr>
      <p:sp>
        <p:nvSpPr>
          <p:cNvPr id="219" name="Google Shape;219;p38"/>
          <p:cNvSpPr txBox="1"/>
          <p:nvPr>
            <p:ph type="title"/>
          </p:nvPr>
        </p:nvSpPr>
        <p:spPr>
          <a:xfrm>
            <a:off x="303650" y="1173675"/>
            <a:ext cx="2043000" cy="700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8750"/>
              <a:buFont typeface="Arial"/>
              <a:buNone/>
            </a:pPr>
            <a:r>
              <a:rPr b="1" lang="iw" sz="1600">
                <a:solidFill>
                  <a:srgbClr val="0D0D0D"/>
                </a:solidFill>
                <a:latin typeface="Times New Roman"/>
                <a:ea typeface="Times New Roman"/>
                <a:cs typeface="Times New Roman"/>
                <a:sym typeface="Times New Roman"/>
              </a:rPr>
              <a:t>Choosing the Right Database</a:t>
            </a:r>
            <a:endParaRPr b="1" sz="1800"/>
          </a:p>
        </p:txBody>
      </p:sp>
      <p:sp>
        <p:nvSpPr>
          <p:cNvPr id="220" name="Google Shape;220;p3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w" sz="5000">
                <a:solidFill>
                  <a:srgbClr val="CA8A8B"/>
                </a:solidFill>
                <a:latin typeface="Bodoni Moda ExtraBold"/>
                <a:ea typeface="Bodoni Moda ExtraBold"/>
                <a:cs typeface="Bodoni Moda ExtraBold"/>
                <a:sym typeface="Bodoni Moda ExtraBold"/>
              </a:rPr>
              <a:t>challenges</a:t>
            </a:r>
            <a:endParaRPr sz="5000"/>
          </a:p>
        </p:txBody>
      </p:sp>
      <p:cxnSp>
        <p:nvCxnSpPr>
          <p:cNvPr id="221" name="Google Shape;221;p38"/>
          <p:cNvCxnSpPr/>
          <p:nvPr/>
        </p:nvCxnSpPr>
        <p:spPr>
          <a:xfrm>
            <a:off x="1324136" y="2232538"/>
            <a:ext cx="0" cy="0"/>
          </a:xfrm>
          <a:prstGeom prst="straightConnector1">
            <a:avLst/>
          </a:prstGeom>
          <a:noFill/>
          <a:ln>
            <a:noFill/>
          </a:ln>
        </p:spPr>
      </p:cxnSp>
      <p:cxnSp>
        <p:nvCxnSpPr>
          <p:cNvPr id="222" name="Google Shape;222;p38"/>
          <p:cNvCxnSpPr/>
          <p:nvPr/>
        </p:nvCxnSpPr>
        <p:spPr>
          <a:xfrm>
            <a:off x="8198154" y="2227084"/>
            <a:ext cx="0" cy="0"/>
          </a:xfrm>
          <a:prstGeom prst="straightConnector1">
            <a:avLst/>
          </a:prstGeom>
          <a:noFill/>
          <a:ln>
            <a:noFill/>
          </a:ln>
        </p:spPr>
      </p:cxnSp>
      <p:sp>
        <p:nvSpPr>
          <p:cNvPr id="223" name="Google Shape;223;p38"/>
          <p:cNvSpPr/>
          <p:nvPr/>
        </p:nvSpPr>
        <p:spPr>
          <a:xfrm flipH="1" rot="5400000">
            <a:off x="1873960" y="1865628"/>
            <a:ext cx="623001" cy="1335021"/>
          </a:xfrm>
          <a:custGeom>
            <a:rect b="b" l="l" r="r" t="t"/>
            <a:pathLst>
              <a:path extrusionOk="0" h="443" w="290">
                <a:moveTo>
                  <a:pt x="290" y="441"/>
                </a:moveTo>
                <a:cubicBezTo>
                  <a:pt x="272" y="336"/>
                  <a:pt x="212" y="275"/>
                  <a:pt x="152" y="215"/>
                </a:cubicBezTo>
                <a:cubicBezTo>
                  <a:pt x="94" y="155"/>
                  <a:pt x="37" y="98"/>
                  <a:pt x="20" y="0"/>
                </a:cubicBezTo>
                <a:cubicBezTo>
                  <a:pt x="14" y="2"/>
                  <a:pt x="7" y="4"/>
                  <a:pt x="0" y="5"/>
                </a:cubicBezTo>
                <a:cubicBezTo>
                  <a:pt x="18" y="109"/>
                  <a:pt x="79" y="170"/>
                  <a:pt x="137" y="229"/>
                </a:cubicBezTo>
                <a:cubicBezTo>
                  <a:pt x="196" y="289"/>
                  <a:pt x="252" y="346"/>
                  <a:pt x="269" y="443"/>
                </a:cubicBezTo>
                <a:cubicBezTo>
                  <a:pt x="276" y="441"/>
                  <a:pt x="283" y="441"/>
                  <a:pt x="290" y="441"/>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000000"/>
              </a:solidFill>
              <a:latin typeface="Outfit Light"/>
              <a:ea typeface="Outfit Light"/>
              <a:cs typeface="Outfit Light"/>
              <a:sym typeface="Outfit Light"/>
            </a:endParaRPr>
          </a:p>
        </p:txBody>
      </p:sp>
      <p:sp>
        <p:nvSpPr>
          <p:cNvPr id="224" name="Google Shape;224;p38"/>
          <p:cNvSpPr/>
          <p:nvPr/>
        </p:nvSpPr>
        <p:spPr>
          <a:xfrm flipH="1" rot="5400000">
            <a:off x="3610635" y="1866362"/>
            <a:ext cx="623001" cy="1329921"/>
          </a:xfrm>
          <a:custGeom>
            <a:rect b="b" l="l" r="r" t="t"/>
            <a:pathLst>
              <a:path extrusionOk="0" h="441" w="290">
                <a:moveTo>
                  <a:pt x="269" y="0"/>
                </a:moveTo>
                <a:cubicBezTo>
                  <a:pt x="254" y="101"/>
                  <a:pt x="196" y="159"/>
                  <a:pt x="136" y="220"/>
                </a:cubicBezTo>
                <a:cubicBezTo>
                  <a:pt x="79" y="278"/>
                  <a:pt x="21" y="338"/>
                  <a:pt x="0" y="436"/>
                </a:cubicBezTo>
                <a:cubicBezTo>
                  <a:pt x="7" y="437"/>
                  <a:pt x="14" y="438"/>
                  <a:pt x="21" y="441"/>
                </a:cubicBezTo>
                <a:cubicBezTo>
                  <a:pt x="40" y="348"/>
                  <a:pt x="94" y="293"/>
                  <a:pt x="151" y="235"/>
                </a:cubicBezTo>
                <a:cubicBezTo>
                  <a:pt x="212" y="173"/>
                  <a:pt x="274" y="110"/>
                  <a:pt x="290" y="2"/>
                </a:cubicBezTo>
                <a:cubicBezTo>
                  <a:pt x="284" y="2"/>
                  <a:pt x="276" y="2"/>
                  <a:pt x="269" y="0"/>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000000"/>
              </a:solidFill>
              <a:latin typeface="Outfit Light"/>
              <a:ea typeface="Outfit Light"/>
              <a:cs typeface="Outfit Light"/>
              <a:sym typeface="Outfit Light"/>
            </a:endParaRPr>
          </a:p>
        </p:txBody>
      </p:sp>
      <p:sp>
        <p:nvSpPr>
          <p:cNvPr id="225" name="Google Shape;225;p38"/>
          <p:cNvSpPr/>
          <p:nvPr/>
        </p:nvSpPr>
        <p:spPr>
          <a:xfrm flipH="1" rot="5400000">
            <a:off x="5316979" y="1879926"/>
            <a:ext cx="621185" cy="1308244"/>
          </a:xfrm>
          <a:custGeom>
            <a:rect b="b" l="l" r="r" t="t"/>
            <a:pathLst>
              <a:path extrusionOk="0" h="434" w="289">
                <a:moveTo>
                  <a:pt x="289" y="431"/>
                </a:moveTo>
                <a:cubicBezTo>
                  <a:pt x="269" y="331"/>
                  <a:pt x="210" y="270"/>
                  <a:pt x="152" y="212"/>
                </a:cubicBezTo>
                <a:cubicBezTo>
                  <a:pt x="94" y="153"/>
                  <a:pt x="39" y="96"/>
                  <a:pt x="21" y="0"/>
                </a:cubicBezTo>
                <a:cubicBezTo>
                  <a:pt x="15" y="2"/>
                  <a:pt x="9" y="3"/>
                  <a:pt x="3" y="3"/>
                </a:cubicBezTo>
                <a:cubicBezTo>
                  <a:pt x="2" y="3"/>
                  <a:pt x="1" y="3"/>
                  <a:pt x="0" y="3"/>
                </a:cubicBezTo>
                <a:cubicBezTo>
                  <a:pt x="19" y="106"/>
                  <a:pt x="79" y="167"/>
                  <a:pt x="137" y="227"/>
                </a:cubicBezTo>
                <a:cubicBezTo>
                  <a:pt x="195" y="285"/>
                  <a:pt x="250" y="341"/>
                  <a:pt x="268" y="434"/>
                </a:cubicBezTo>
                <a:cubicBezTo>
                  <a:pt x="275" y="432"/>
                  <a:pt x="282" y="431"/>
                  <a:pt x="289" y="431"/>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000000"/>
              </a:solidFill>
              <a:latin typeface="Outfit Light"/>
              <a:ea typeface="Outfit Light"/>
              <a:cs typeface="Outfit Light"/>
              <a:sym typeface="Outfit Light"/>
            </a:endParaRPr>
          </a:p>
        </p:txBody>
      </p:sp>
      <p:sp>
        <p:nvSpPr>
          <p:cNvPr id="226" name="Google Shape;226;p38"/>
          <p:cNvSpPr/>
          <p:nvPr/>
        </p:nvSpPr>
        <p:spPr>
          <a:xfrm flipH="1" rot="5400000">
            <a:off x="7035803" y="1880659"/>
            <a:ext cx="621185" cy="1303145"/>
          </a:xfrm>
          <a:custGeom>
            <a:rect b="b" l="l" r="r" t="t"/>
            <a:pathLst>
              <a:path extrusionOk="0" h="432" w="289">
                <a:moveTo>
                  <a:pt x="286" y="2"/>
                </a:moveTo>
                <a:cubicBezTo>
                  <a:pt x="280" y="2"/>
                  <a:pt x="274" y="1"/>
                  <a:pt x="268" y="0"/>
                </a:cubicBezTo>
                <a:cubicBezTo>
                  <a:pt x="250" y="95"/>
                  <a:pt x="195" y="152"/>
                  <a:pt x="136" y="211"/>
                </a:cubicBezTo>
                <a:cubicBezTo>
                  <a:pt x="79" y="269"/>
                  <a:pt x="20" y="329"/>
                  <a:pt x="0" y="429"/>
                </a:cubicBezTo>
                <a:cubicBezTo>
                  <a:pt x="7" y="429"/>
                  <a:pt x="14" y="430"/>
                  <a:pt x="21" y="432"/>
                </a:cubicBezTo>
                <a:cubicBezTo>
                  <a:pt x="40" y="340"/>
                  <a:pt x="94" y="284"/>
                  <a:pt x="151" y="226"/>
                </a:cubicBezTo>
                <a:cubicBezTo>
                  <a:pt x="210" y="166"/>
                  <a:pt x="270" y="105"/>
                  <a:pt x="289" y="2"/>
                </a:cubicBezTo>
                <a:cubicBezTo>
                  <a:pt x="288" y="2"/>
                  <a:pt x="287" y="2"/>
                  <a:pt x="286" y="2"/>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000000"/>
              </a:solidFill>
              <a:latin typeface="Outfit Light"/>
              <a:ea typeface="Outfit Light"/>
              <a:cs typeface="Outfit Light"/>
              <a:sym typeface="Outfit Light"/>
            </a:endParaRPr>
          </a:p>
        </p:txBody>
      </p:sp>
      <p:sp>
        <p:nvSpPr>
          <p:cNvPr id="227" name="Google Shape;227;p38"/>
          <p:cNvSpPr/>
          <p:nvPr/>
        </p:nvSpPr>
        <p:spPr>
          <a:xfrm flipH="1">
            <a:off x="6069428" y="2548405"/>
            <a:ext cx="816900" cy="581100"/>
          </a:xfrm>
          <a:prstGeom prst="ellipse">
            <a:avLst/>
          </a:prstGeom>
          <a:solidFill>
            <a:srgbClr val="5BA89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000000"/>
              </a:solidFill>
              <a:latin typeface="Outfit Light"/>
              <a:ea typeface="Outfit Light"/>
              <a:cs typeface="Outfit Light"/>
              <a:sym typeface="Outfit Light"/>
            </a:endParaRPr>
          </a:p>
        </p:txBody>
      </p:sp>
      <p:sp>
        <p:nvSpPr>
          <p:cNvPr id="228" name="Google Shape;228;p38"/>
          <p:cNvSpPr/>
          <p:nvPr/>
        </p:nvSpPr>
        <p:spPr>
          <a:xfrm flipH="1">
            <a:off x="4350603" y="1937848"/>
            <a:ext cx="816900" cy="579000"/>
          </a:xfrm>
          <a:prstGeom prst="ellipse">
            <a:avLst/>
          </a:prstGeom>
          <a:solidFill>
            <a:srgbClr val="F8A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000000"/>
              </a:solidFill>
              <a:latin typeface="Outfit Light"/>
              <a:ea typeface="Outfit Light"/>
              <a:cs typeface="Outfit Light"/>
              <a:sym typeface="Outfit Light"/>
            </a:endParaRPr>
          </a:p>
        </p:txBody>
      </p:sp>
      <p:sp>
        <p:nvSpPr>
          <p:cNvPr id="229" name="Google Shape;229;p38"/>
          <p:cNvSpPr/>
          <p:nvPr/>
        </p:nvSpPr>
        <p:spPr>
          <a:xfrm flipH="1">
            <a:off x="916141" y="1938618"/>
            <a:ext cx="816900" cy="576900"/>
          </a:xfrm>
          <a:prstGeom prst="ellipse">
            <a:avLst/>
          </a:prstGeom>
          <a:solidFill>
            <a:srgbClr val="E6C4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000000"/>
              </a:solidFill>
              <a:latin typeface="Outfit Light"/>
              <a:ea typeface="Outfit Light"/>
              <a:cs typeface="Outfit Light"/>
              <a:sym typeface="Outfit Light"/>
            </a:endParaRPr>
          </a:p>
        </p:txBody>
      </p:sp>
      <p:sp>
        <p:nvSpPr>
          <p:cNvPr id="230" name="Google Shape;230;p38"/>
          <p:cNvSpPr/>
          <p:nvPr/>
        </p:nvSpPr>
        <p:spPr>
          <a:xfrm flipH="1">
            <a:off x="7789525" y="1936299"/>
            <a:ext cx="816900" cy="581100"/>
          </a:xfrm>
          <a:prstGeom prst="ellipse">
            <a:avLst/>
          </a:prstGeom>
          <a:solidFill>
            <a:srgbClr val="46536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000000"/>
              </a:solidFill>
              <a:latin typeface="Outfit Light"/>
              <a:ea typeface="Outfit Light"/>
              <a:cs typeface="Outfit Light"/>
              <a:sym typeface="Outfit Light"/>
            </a:endParaRPr>
          </a:p>
        </p:txBody>
      </p:sp>
      <p:sp>
        <p:nvSpPr>
          <p:cNvPr id="231" name="Google Shape;231;p38"/>
          <p:cNvSpPr/>
          <p:nvPr/>
        </p:nvSpPr>
        <p:spPr>
          <a:xfrm flipH="1">
            <a:off x="2633055" y="2549949"/>
            <a:ext cx="816900" cy="579000"/>
          </a:xfrm>
          <a:prstGeom prst="ellipse">
            <a:avLst/>
          </a:prstGeom>
          <a:solidFill>
            <a:srgbClr val="CA8A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000000"/>
              </a:solidFill>
              <a:latin typeface="Outfit Light"/>
              <a:ea typeface="Outfit Light"/>
              <a:cs typeface="Outfit Light"/>
              <a:sym typeface="Outfit Light"/>
            </a:endParaRPr>
          </a:p>
        </p:txBody>
      </p:sp>
      <p:grpSp>
        <p:nvGrpSpPr>
          <p:cNvPr id="232" name="Google Shape;232;p38"/>
          <p:cNvGrpSpPr/>
          <p:nvPr/>
        </p:nvGrpSpPr>
        <p:grpSpPr>
          <a:xfrm>
            <a:off x="4574717" y="2087235"/>
            <a:ext cx="398346" cy="279237"/>
            <a:chOff x="13185684" y="3434558"/>
            <a:chExt cx="1234415" cy="1214603"/>
          </a:xfrm>
        </p:grpSpPr>
        <p:sp>
          <p:nvSpPr>
            <p:cNvPr id="233" name="Google Shape;233;p38"/>
            <p:cNvSpPr/>
            <p:nvPr/>
          </p:nvSpPr>
          <p:spPr>
            <a:xfrm>
              <a:off x="13185684" y="3434558"/>
              <a:ext cx="1234415" cy="1214603"/>
            </a:xfrm>
            <a:custGeom>
              <a:rect b="b" l="l" r="r" t="t"/>
              <a:pathLst>
                <a:path extrusionOk="0" h="1214603" w="1234415">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Outfit Light"/>
                <a:ea typeface="Outfit Light"/>
                <a:cs typeface="Outfit Light"/>
                <a:sym typeface="Outfit Light"/>
              </a:endParaRPr>
            </a:p>
          </p:txBody>
        </p:sp>
        <p:sp>
          <p:nvSpPr>
            <p:cNvPr id="234" name="Google Shape;234;p38"/>
            <p:cNvSpPr/>
            <p:nvPr/>
          </p:nvSpPr>
          <p:spPr>
            <a:xfrm>
              <a:off x="13264330" y="4298684"/>
              <a:ext cx="37390" cy="37391"/>
            </a:xfrm>
            <a:custGeom>
              <a:rect b="b" l="l" r="r" t="t"/>
              <a:pathLst>
                <a:path extrusionOk="0" h="37391" w="37390">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Outfit Light"/>
                <a:ea typeface="Outfit Light"/>
                <a:cs typeface="Outfit Light"/>
                <a:sym typeface="Outfit Light"/>
              </a:endParaRPr>
            </a:p>
          </p:txBody>
        </p:sp>
      </p:grpSp>
      <p:sp>
        <p:nvSpPr>
          <p:cNvPr id="235" name="Google Shape;235;p38"/>
          <p:cNvSpPr txBox="1"/>
          <p:nvPr>
            <p:ph type="title"/>
          </p:nvPr>
        </p:nvSpPr>
        <p:spPr>
          <a:xfrm>
            <a:off x="1848950" y="3630675"/>
            <a:ext cx="2043000" cy="700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8750"/>
              <a:buFont typeface="Arial"/>
              <a:buNone/>
            </a:pPr>
            <a:r>
              <a:rPr b="1" lang="iw" sz="1600">
                <a:solidFill>
                  <a:srgbClr val="0D0D0D"/>
                </a:solidFill>
                <a:latin typeface="Times New Roman"/>
                <a:ea typeface="Times New Roman"/>
                <a:cs typeface="Times New Roman"/>
                <a:sym typeface="Times New Roman"/>
              </a:rPr>
              <a:t>User Authentication Complexity</a:t>
            </a:r>
            <a:endParaRPr b="1" sz="1800"/>
          </a:p>
        </p:txBody>
      </p:sp>
      <p:sp>
        <p:nvSpPr>
          <p:cNvPr id="236" name="Google Shape;236;p38"/>
          <p:cNvSpPr txBox="1"/>
          <p:nvPr>
            <p:ph type="title"/>
          </p:nvPr>
        </p:nvSpPr>
        <p:spPr>
          <a:xfrm>
            <a:off x="4003950" y="1107000"/>
            <a:ext cx="1510200" cy="700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8750"/>
              <a:buFont typeface="Arial"/>
              <a:buNone/>
            </a:pPr>
            <a:r>
              <a:rPr b="1" lang="iw" sz="1600">
                <a:solidFill>
                  <a:srgbClr val="0D0D0D"/>
                </a:solidFill>
                <a:latin typeface="Times New Roman"/>
                <a:ea typeface="Times New Roman"/>
                <a:cs typeface="Times New Roman"/>
                <a:sym typeface="Times New Roman"/>
              </a:rPr>
              <a:t>Handling Data Validation</a:t>
            </a:r>
            <a:endParaRPr b="1" sz="1800"/>
          </a:p>
        </p:txBody>
      </p:sp>
      <p:sp>
        <p:nvSpPr>
          <p:cNvPr id="237" name="Google Shape;237;p38"/>
          <p:cNvSpPr txBox="1"/>
          <p:nvPr>
            <p:ph type="title"/>
          </p:nvPr>
        </p:nvSpPr>
        <p:spPr>
          <a:xfrm>
            <a:off x="5456375" y="3697350"/>
            <a:ext cx="2043000" cy="700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8750"/>
              <a:buFont typeface="Arial"/>
              <a:buNone/>
            </a:pPr>
            <a:r>
              <a:rPr b="1" lang="iw" sz="1600">
                <a:solidFill>
                  <a:srgbClr val="0D0D0D"/>
                </a:solidFill>
                <a:latin typeface="Times New Roman"/>
                <a:ea typeface="Times New Roman"/>
                <a:cs typeface="Times New Roman"/>
                <a:sym typeface="Times New Roman"/>
              </a:rPr>
              <a:t>Managing State and Session Persistence</a:t>
            </a:r>
            <a:endParaRPr b="1" sz="1800"/>
          </a:p>
        </p:txBody>
      </p:sp>
      <p:sp>
        <p:nvSpPr>
          <p:cNvPr id="238" name="Google Shape;238;p38"/>
          <p:cNvSpPr txBox="1"/>
          <p:nvPr>
            <p:ph type="title"/>
          </p:nvPr>
        </p:nvSpPr>
        <p:spPr>
          <a:xfrm>
            <a:off x="7502213" y="1173675"/>
            <a:ext cx="1389900" cy="700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8750"/>
              <a:buFont typeface="Arial"/>
              <a:buNone/>
            </a:pPr>
            <a:r>
              <a:rPr b="1" lang="iw" sz="1600">
                <a:solidFill>
                  <a:srgbClr val="0D0D0D"/>
                </a:solidFill>
                <a:latin typeface="Times New Roman"/>
                <a:ea typeface="Times New Roman"/>
                <a:cs typeface="Times New Roman"/>
                <a:sym typeface="Times New Roman"/>
              </a:rPr>
              <a:t>Optimizing Performance</a:t>
            </a:r>
            <a:endParaRPr b="1" sz="1600">
              <a:solidFill>
                <a:srgbClr val="0D0D0D"/>
              </a:solidFill>
              <a:latin typeface="Times New Roman"/>
              <a:ea typeface="Times New Roman"/>
              <a:cs typeface="Times New Roman"/>
              <a:sym typeface="Times New Roman"/>
            </a:endParaRPr>
          </a:p>
          <a:p>
            <a:pPr indent="0" lvl="0" marL="0" rtl="0" algn="ctr">
              <a:spcBef>
                <a:spcPts val="1200"/>
              </a:spcBef>
              <a:spcAft>
                <a:spcPts val="0"/>
              </a:spcAft>
              <a:buNone/>
            </a:pPr>
            <a:r>
              <a:t/>
            </a:r>
            <a:endParaRPr b="1" sz="1800"/>
          </a:p>
        </p:txBody>
      </p:sp>
      <p:sp>
        <p:nvSpPr>
          <p:cNvPr descr="e7d195523061f1c0cef09ac28eaae964ec9988a5cce77c8b8C1E4685C6E6B40CD7615480512384A61EE159C6FE0045D14B61E85D0A95589D558B81FFC809322ACC20DC2254D928200A3EA0841B8B1814A949D0E04D40B9AAE09C6C8926E6A284AC22EF0F8E3937099575E5D983132B5B48E4B4A5EC5D65659C6F340790817AB95702EB61B0B328F1" id="239" name="Google Shape;239;p38"/>
          <p:cNvSpPr/>
          <p:nvPr/>
        </p:nvSpPr>
        <p:spPr>
          <a:xfrm>
            <a:off x="2897760" y="2640386"/>
            <a:ext cx="287487" cy="395245"/>
          </a:xfrm>
          <a:custGeom>
            <a:rect b="b" l="l" r="r" t="t"/>
            <a:pathLst>
              <a:path extrusionOk="0" h="1060" w="771">
                <a:moveTo>
                  <a:pt x="386" y="674"/>
                </a:moveTo>
                <a:lnTo>
                  <a:pt x="366" y="678"/>
                </a:lnTo>
                <a:lnTo>
                  <a:pt x="352" y="688"/>
                </a:lnTo>
                <a:lnTo>
                  <a:pt x="341" y="704"/>
                </a:lnTo>
                <a:lnTo>
                  <a:pt x="338" y="722"/>
                </a:lnTo>
                <a:lnTo>
                  <a:pt x="340" y="739"/>
                </a:lnTo>
                <a:lnTo>
                  <a:pt x="349" y="754"/>
                </a:lnTo>
                <a:lnTo>
                  <a:pt x="361" y="764"/>
                </a:lnTo>
                <a:lnTo>
                  <a:pt x="361" y="794"/>
                </a:lnTo>
                <a:lnTo>
                  <a:pt x="365" y="808"/>
                </a:lnTo>
                <a:lnTo>
                  <a:pt x="373" y="815"/>
                </a:lnTo>
                <a:lnTo>
                  <a:pt x="386" y="819"/>
                </a:lnTo>
                <a:lnTo>
                  <a:pt x="398" y="815"/>
                </a:lnTo>
                <a:lnTo>
                  <a:pt x="407" y="808"/>
                </a:lnTo>
                <a:lnTo>
                  <a:pt x="410" y="794"/>
                </a:lnTo>
                <a:lnTo>
                  <a:pt x="410" y="764"/>
                </a:lnTo>
                <a:lnTo>
                  <a:pt x="423" y="754"/>
                </a:lnTo>
                <a:lnTo>
                  <a:pt x="431" y="739"/>
                </a:lnTo>
                <a:lnTo>
                  <a:pt x="434" y="722"/>
                </a:lnTo>
                <a:lnTo>
                  <a:pt x="431" y="704"/>
                </a:lnTo>
                <a:lnTo>
                  <a:pt x="420" y="688"/>
                </a:lnTo>
                <a:lnTo>
                  <a:pt x="404" y="678"/>
                </a:lnTo>
                <a:lnTo>
                  <a:pt x="386" y="674"/>
                </a:lnTo>
                <a:close/>
                <a:moveTo>
                  <a:pt x="386" y="626"/>
                </a:moveTo>
                <a:lnTo>
                  <a:pt x="411" y="629"/>
                </a:lnTo>
                <a:lnTo>
                  <a:pt x="434" y="639"/>
                </a:lnTo>
                <a:lnTo>
                  <a:pt x="454" y="654"/>
                </a:lnTo>
                <a:lnTo>
                  <a:pt x="468" y="674"/>
                </a:lnTo>
                <a:lnTo>
                  <a:pt x="479" y="696"/>
                </a:lnTo>
                <a:lnTo>
                  <a:pt x="482" y="722"/>
                </a:lnTo>
                <a:lnTo>
                  <a:pt x="479" y="746"/>
                </a:lnTo>
                <a:lnTo>
                  <a:pt x="470" y="768"/>
                </a:lnTo>
                <a:lnTo>
                  <a:pt x="457" y="787"/>
                </a:lnTo>
                <a:lnTo>
                  <a:pt x="458" y="790"/>
                </a:lnTo>
                <a:lnTo>
                  <a:pt x="458" y="794"/>
                </a:lnTo>
                <a:lnTo>
                  <a:pt x="454" y="818"/>
                </a:lnTo>
                <a:lnTo>
                  <a:pt x="444" y="838"/>
                </a:lnTo>
                <a:lnTo>
                  <a:pt x="428" y="853"/>
                </a:lnTo>
                <a:lnTo>
                  <a:pt x="408" y="864"/>
                </a:lnTo>
                <a:lnTo>
                  <a:pt x="386" y="866"/>
                </a:lnTo>
                <a:lnTo>
                  <a:pt x="362" y="864"/>
                </a:lnTo>
                <a:lnTo>
                  <a:pt x="343" y="853"/>
                </a:lnTo>
                <a:lnTo>
                  <a:pt x="327" y="838"/>
                </a:lnTo>
                <a:lnTo>
                  <a:pt x="317" y="818"/>
                </a:lnTo>
                <a:lnTo>
                  <a:pt x="314" y="794"/>
                </a:lnTo>
                <a:lnTo>
                  <a:pt x="314" y="790"/>
                </a:lnTo>
                <a:lnTo>
                  <a:pt x="314" y="787"/>
                </a:lnTo>
                <a:lnTo>
                  <a:pt x="301" y="768"/>
                </a:lnTo>
                <a:lnTo>
                  <a:pt x="293" y="746"/>
                </a:lnTo>
                <a:lnTo>
                  <a:pt x="289" y="722"/>
                </a:lnTo>
                <a:lnTo>
                  <a:pt x="293" y="696"/>
                </a:lnTo>
                <a:lnTo>
                  <a:pt x="302" y="674"/>
                </a:lnTo>
                <a:lnTo>
                  <a:pt x="318" y="654"/>
                </a:lnTo>
                <a:lnTo>
                  <a:pt x="338" y="639"/>
                </a:lnTo>
                <a:lnTo>
                  <a:pt x="360" y="629"/>
                </a:lnTo>
                <a:lnTo>
                  <a:pt x="386" y="626"/>
                </a:lnTo>
                <a:close/>
                <a:moveTo>
                  <a:pt x="97" y="482"/>
                </a:moveTo>
                <a:lnTo>
                  <a:pt x="78" y="485"/>
                </a:lnTo>
                <a:lnTo>
                  <a:pt x="63" y="496"/>
                </a:lnTo>
                <a:lnTo>
                  <a:pt x="52" y="512"/>
                </a:lnTo>
                <a:lnTo>
                  <a:pt x="48" y="530"/>
                </a:lnTo>
                <a:lnTo>
                  <a:pt x="48" y="963"/>
                </a:lnTo>
                <a:lnTo>
                  <a:pt x="52" y="982"/>
                </a:lnTo>
                <a:lnTo>
                  <a:pt x="63" y="997"/>
                </a:lnTo>
                <a:lnTo>
                  <a:pt x="78" y="1008"/>
                </a:lnTo>
                <a:lnTo>
                  <a:pt x="97" y="1012"/>
                </a:lnTo>
                <a:lnTo>
                  <a:pt x="675" y="1012"/>
                </a:lnTo>
                <a:lnTo>
                  <a:pt x="694" y="1008"/>
                </a:lnTo>
                <a:lnTo>
                  <a:pt x="709" y="997"/>
                </a:lnTo>
                <a:lnTo>
                  <a:pt x="718" y="982"/>
                </a:lnTo>
                <a:lnTo>
                  <a:pt x="722" y="963"/>
                </a:lnTo>
                <a:lnTo>
                  <a:pt x="722" y="530"/>
                </a:lnTo>
                <a:lnTo>
                  <a:pt x="718" y="512"/>
                </a:lnTo>
                <a:lnTo>
                  <a:pt x="709" y="496"/>
                </a:lnTo>
                <a:lnTo>
                  <a:pt x="694" y="485"/>
                </a:lnTo>
                <a:lnTo>
                  <a:pt x="675" y="482"/>
                </a:lnTo>
                <a:lnTo>
                  <a:pt x="97" y="482"/>
                </a:lnTo>
                <a:close/>
                <a:moveTo>
                  <a:pt x="386" y="0"/>
                </a:moveTo>
                <a:lnTo>
                  <a:pt x="433" y="4"/>
                </a:lnTo>
                <a:lnTo>
                  <a:pt x="478" y="14"/>
                </a:lnTo>
                <a:lnTo>
                  <a:pt x="518" y="33"/>
                </a:lnTo>
                <a:lnTo>
                  <a:pt x="556" y="56"/>
                </a:lnTo>
                <a:lnTo>
                  <a:pt x="590" y="85"/>
                </a:lnTo>
                <a:lnTo>
                  <a:pt x="619" y="118"/>
                </a:lnTo>
                <a:lnTo>
                  <a:pt x="643" y="156"/>
                </a:lnTo>
                <a:lnTo>
                  <a:pt x="660" y="197"/>
                </a:lnTo>
                <a:lnTo>
                  <a:pt x="671" y="242"/>
                </a:lnTo>
                <a:lnTo>
                  <a:pt x="675" y="289"/>
                </a:lnTo>
                <a:lnTo>
                  <a:pt x="675" y="433"/>
                </a:lnTo>
                <a:lnTo>
                  <a:pt x="700" y="437"/>
                </a:lnTo>
                <a:lnTo>
                  <a:pt x="724" y="446"/>
                </a:lnTo>
                <a:lnTo>
                  <a:pt x="743" y="462"/>
                </a:lnTo>
                <a:lnTo>
                  <a:pt x="758" y="482"/>
                </a:lnTo>
                <a:lnTo>
                  <a:pt x="768" y="504"/>
                </a:lnTo>
                <a:lnTo>
                  <a:pt x="771" y="530"/>
                </a:lnTo>
                <a:lnTo>
                  <a:pt x="771" y="963"/>
                </a:lnTo>
                <a:lnTo>
                  <a:pt x="768" y="989"/>
                </a:lnTo>
                <a:lnTo>
                  <a:pt x="758" y="1012"/>
                </a:lnTo>
                <a:lnTo>
                  <a:pt x="743" y="1031"/>
                </a:lnTo>
                <a:lnTo>
                  <a:pt x="724" y="1047"/>
                </a:lnTo>
                <a:lnTo>
                  <a:pt x="700" y="1056"/>
                </a:lnTo>
                <a:lnTo>
                  <a:pt x="675" y="1060"/>
                </a:lnTo>
                <a:lnTo>
                  <a:pt x="97" y="1060"/>
                </a:lnTo>
                <a:lnTo>
                  <a:pt x="71" y="1056"/>
                </a:lnTo>
                <a:lnTo>
                  <a:pt x="48" y="1047"/>
                </a:lnTo>
                <a:lnTo>
                  <a:pt x="29" y="1031"/>
                </a:lnTo>
                <a:lnTo>
                  <a:pt x="13" y="1012"/>
                </a:lnTo>
                <a:lnTo>
                  <a:pt x="4" y="989"/>
                </a:lnTo>
                <a:lnTo>
                  <a:pt x="0" y="963"/>
                </a:lnTo>
                <a:lnTo>
                  <a:pt x="0" y="530"/>
                </a:lnTo>
                <a:lnTo>
                  <a:pt x="4" y="504"/>
                </a:lnTo>
                <a:lnTo>
                  <a:pt x="13" y="482"/>
                </a:lnTo>
                <a:lnTo>
                  <a:pt x="29" y="462"/>
                </a:lnTo>
                <a:lnTo>
                  <a:pt x="48" y="446"/>
                </a:lnTo>
                <a:lnTo>
                  <a:pt x="71" y="437"/>
                </a:lnTo>
                <a:lnTo>
                  <a:pt x="97" y="433"/>
                </a:lnTo>
                <a:lnTo>
                  <a:pt x="627" y="433"/>
                </a:lnTo>
                <a:lnTo>
                  <a:pt x="627" y="289"/>
                </a:lnTo>
                <a:lnTo>
                  <a:pt x="623" y="246"/>
                </a:lnTo>
                <a:lnTo>
                  <a:pt x="611" y="205"/>
                </a:lnTo>
                <a:lnTo>
                  <a:pt x="594" y="167"/>
                </a:lnTo>
                <a:lnTo>
                  <a:pt x="569" y="133"/>
                </a:lnTo>
                <a:lnTo>
                  <a:pt x="540" y="105"/>
                </a:lnTo>
                <a:lnTo>
                  <a:pt x="508" y="81"/>
                </a:lnTo>
                <a:lnTo>
                  <a:pt x="470" y="63"/>
                </a:lnTo>
                <a:lnTo>
                  <a:pt x="429" y="52"/>
                </a:lnTo>
                <a:lnTo>
                  <a:pt x="386" y="48"/>
                </a:lnTo>
                <a:lnTo>
                  <a:pt x="343" y="52"/>
                </a:lnTo>
                <a:lnTo>
                  <a:pt x="302" y="63"/>
                </a:lnTo>
                <a:lnTo>
                  <a:pt x="264" y="81"/>
                </a:lnTo>
                <a:lnTo>
                  <a:pt x="230" y="105"/>
                </a:lnTo>
                <a:lnTo>
                  <a:pt x="201" y="133"/>
                </a:lnTo>
                <a:lnTo>
                  <a:pt x="178" y="167"/>
                </a:lnTo>
                <a:lnTo>
                  <a:pt x="160" y="205"/>
                </a:lnTo>
                <a:lnTo>
                  <a:pt x="149" y="246"/>
                </a:lnTo>
                <a:lnTo>
                  <a:pt x="145" y="289"/>
                </a:lnTo>
                <a:lnTo>
                  <a:pt x="141" y="301"/>
                </a:lnTo>
                <a:lnTo>
                  <a:pt x="133" y="310"/>
                </a:lnTo>
                <a:lnTo>
                  <a:pt x="120" y="313"/>
                </a:lnTo>
                <a:lnTo>
                  <a:pt x="108" y="310"/>
                </a:lnTo>
                <a:lnTo>
                  <a:pt x="99" y="301"/>
                </a:lnTo>
                <a:lnTo>
                  <a:pt x="97" y="289"/>
                </a:lnTo>
                <a:lnTo>
                  <a:pt x="101" y="242"/>
                </a:lnTo>
                <a:lnTo>
                  <a:pt x="111" y="197"/>
                </a:lnTo>
                <a:lnTo>
                  <a:pt x="129" y="156"/>
                </a:lnTo>
                <a:lnTo>
                  <a:pt x="153" y="118"/>
                </a:lnTo>
                <a:lnTo>
                  <a:pt x="182" y="85"/>
                </a:lnTo>
                <a:lnTo>
                  <a:pt x="215" y="56"/>
                </a:lnTo>
                <a:lnTo>
                  <a:pt x="252" y="33"/>
                </a:lnTo>
                <a:lnTo>
                  <a:pt x="294" y="14"/>
                </a:lnTo>
                <a:lnTo>
                  <a:pt x="339" y="4"/>
                </a:lnTo>
                <a:lnTo>
                  <a:pt x="386" y="0"/>
                </a:lnTo>
                <a:close/>
              </a:path>
            </a:pathLst>
          </a:custGeom>
          <a:solidFill>
            <a:schemeClr val="lt1"/>
          </a:solidFill>
          <a:ln>
            <a:noFill/>
          </a:ln>
        </p:spPr>
        <p:txBody>
          <a:bodyPr anchorCtr="0" anchor="t" bIns="68575" lIns="137150" spcFirstLastPara="1" rIns="137150" wrap="square" tIns="68575">
            <a:noAutofit/>
          </a:bodyPr>
          <a:lstStyle/>
          <a:p>
            <a:pPr indent="0" lvl="0" marL="0" marR="0" rtl="0" algn="l">
              <a:spcBef>
                <a:spcPts val="0"/>
              </a:spcBef>
              <a:spcAft>
                <a:spcPts val="0"/>
              </a:spcAft>
              <a:buNone/>
            </a:pPr>
            <a:r>
              <a:t/>
            </a:r>
            <a:endParaRPr sz="3600">
              <a:solidFill>
                <a:srgbClr val="000000"/>
              </a:solidFill>
              <a:latin typeface="Outfit Light"/>
              <a:ea typeface="Outfit Light"/>
              <a:cs typeface="Outfit Light"/>
              <a:sym typeface="Outfit Light"/>
            </a:endParaRPr>
          </a:p>
        </p:txBody>
      </p:sp>
      <p:sp>
        <p:nvSpPr>
          <p:cNvPr descr="e7d195523061f1c0cef09ac28eaae964ec9988a5cce77c8b8C1E4685C6E6B40CD7615480512384A61EE159C6FE0045D14B61E85D0A95589D558B81FFC809322ACC20DC2254D928200A3EA0841B8B1814A949D0E04D40B9AAE09C6C8926E6A284AC22EF0F8E3937099575E5D983132B5B48E4B4A5EC5D65659C6F340790817AB95702EB61B0B328F1" id="240" name="Google Shape;240;p38"/>
          <p:cNvSpPr/>
          <p:nvPr/>
        </p:nvSpPr>
        <p:spPr>
          <a:xfrm>
            <a:off x="1127428" y="2052957"/>
            <a:ext cx="395437" cy="359185"/>
          </a:xfrm>
          <a:custGeom>
            <a:rect b="b" l="l" r="r" t="t"/>
            <a:pathLst>
              <a:path extrusionOk="0" h="753" w="829">
                <a:moveTo>
                  <a:pt x="38" y="377"/>
                </a:moveTo>
                <a:lnTo>
                  <a:pt x="38" y="678"/>
                </a:lnTo>
                <a:lnTo>
                  <a:pt x="40" y="693"/>
                </a:lnTo>
                <a:lnTo>
                  <a:pt x="48" y="705"/>
                </a:lnTo>
                <a:lnTo>
                  <a:pt x="60" y="712"/>
                </a:lnTo>
                <a:lnTo>
                  <a:pt x="76" y="716"/>
                </a:lnTo>
                <a:lnTo>
                  <a:pt x="602" y="716"/>
                </a:lnTo>
                <a:lnTo>
                  <a:pt x="616" y="712"/>
                </a:lnTo>
                <a:lnTo>
                  <a:pt x="628" y="705"/>
                </a:lnTo>
                <a:lnTo>
                  <a:pt x="637" y="693"/>
                </a:lnTo>
                <a:lnTo>
                  <a:pt x="640" y="678"/>
                </a:lnTo>
                <a:lnTo>
                  <a:pt x="640" y="377"/>
                </a:lnTo>
                <a:lnTo>
                  <a:pt x="38" y="377"/>
                </a:lnTo>
                <a:close/>
                <a:moveTo>
                  <a:pt x="76" y="189"/>
                </a:moveTo>
                <a:lnTo>
                  <a:pt x="60" y="191"/>
                </a:lnTo>
                <a:lnTo>
                  <a:pt x="48" y="201"/>
                </a:lnTo>
                <a:lnTo>
                  <a:pt x="40" y="212"/>
                </a:lnTo>
                <a:lnTo>
                  <a:pt x="38" y="227"/>
                </a:lnTo>
                <a:lnTo>
                  <a:pt x="38" y="339"/>
                </a:lnTo>
                <a:lnTo>
                  <a:pt x="640" y="339"/>
                </a:lnTo>
                <a:lnTo>
                  <a:pt x="640" y="301"/>
                </a:lnTo>
                <a:lnTo>
                  <a:pt x="637" y="287"/>
                </a:lnTo>
                <a:lnTo>
                  <a:pt x="628" y="275"/>
                </a:lnTo>
                <a:lnTo>
                  <a:pt x="616" y="267"/>
                </a:lnTo>
                <a:lnTo>
                  <a:pt x="602" y="265"/>
                </a:lnTo>
                <a:lnTo>
                  <a:pt x="377" y="265"/>
                </a:lnTo>
                <a:lnTo>
                  <a:pt x="351" y="262"/>
                </a:lnTo>
                <a:lnTo>
                  <a:pt x="330" y="257"/>
                </a:lnTo>
                <a:lnTo>
                  <a:pt x="313" y="248"/>
                </a:lnTo>
                <a:lnTo>
                  <a:pt x="298" y="237"/>
                </a:lnTo>
                <a:lnTo>
                  <a:pt x="286" y="227"/>
                </a:lnTo>
                <a:lnTo>
                  <a:pt x="276" y="215"/>
                </a:lnTo>
                <a:lnTo>
                  <a:pt x="266" y="206"/>
                </a:lnTo>
                <a:lnTo>
                  <a:pt x="254" y="197"/>
                </a:lnTo>
                <a:lnTo>
                  <a:pt x="241" y="191"/>
                </a:lnTo>
                <a:lnTo>
                  <a:pt x="226" y="189"/>
                </a:lnTo>
                <a:lnTo>
                  <a:pt x="76" y="189"/>
                </a:lnTo>
                <a:close/>
                <a:moveTo>
                  <a:pt x="76" y="151"/>
                </a:moveTo>
                <a:lnTo>
                  <a:pt x="226" y="151"/>
                </a:lnTo>
                <a:lnTo>
                  <a:pt x="246" y="153"/>
                </a:lnTo>
                <a:lnTo>
                  <a:pt x="263" y="159"/>
                </a:lnTo>
                <a:lnTo>
                  <a:pt x="277" y="168"/>
                </a:lnTo>
                <a:lnTo>
                  <a:pt x="289" y="178"/>
                </a:lnTo>
                <a:lnTo>
                  <a:pt x="301" y="189"/>
                </a:lnTo>
                <a:lnTo>
                  <a:pt x="313" y="201"/>
                </a:lnTo>
                <a:lnTo>
                  <a:pt x="324" y="210"/>
                </a:lnTo>
                <a:lnTo>
                  <a:pt x="339" y="219"/>
                </a:lnTo>
                <a:lnTo>
                  <a:pt x="356" y="224"/>
                </a:lnTo>
                <a:lnTo>
                  <a:pt x="377" y="227"/>
                </a:lnTo>
                <a:lnTo>
                  <a:pt x="602" y="227"/>
                </a:lnTo>
                <a:lnTo>
                  <a:pt x="626" y="231"/>
                </a:lnTo>
                <a:lnTo>
                  <a:pt x="647" y="241"/>
                </a:lnTo>
                <a:lnTo>
                  <a:pt x="662" y="257"/>
                </a:lnTo>
                <a:lnTo>
                  <a:pt x="674" y="278"/>
                </a:lnTo>
                <a:lnTo>
                  <a:pt x="678" y="301"/>
                </a:lnTo>
                <a:lnTo>
                  <a:pt x="678" y="678"/>
                </a:lnTo>
                <a:lnTo>
                  <a:pt x="674" y="702"/>
                </a:lnTo>
                <a:lnTo>
                  <a:pt x="662" y="723"/>
                </a:lnTo>
                <a:lnTo>
                  <a:pt x="647" y="739"/>
                </a:lnTo>
                <a:lnTo>
                  <a:pt x="626" y="749"/>
                </a:lnTo>
                <a:lnTo>
                  <a:pt x="602" y="753"/>
                </a:lnTo>
                <a:lnTo>
                  <a:pt x="76" y="753"/>
                </a:lnTo>
                <a:lnTo>
                  <a:pt x="51" y="749"/>
                </a:lnTo>
                <a:lnTo>
                  <a:pt x="31" y="739"/>
                </a:lnTo>
                <a:lnTo>
                  <a:pt x="14" y="723"/>
                </a:lnTo>
                <a:lnTo>
                  <a:pt x="4" y="702"/>
                </a:lnTo>
                <a:lnTo>
                  <a:pt x="0" y="678"/>
                </a:lnTo>
                <a:lnTo>
                  <a:pt x="0" y="227"/>
                </a:lnTo>
                <a:lnTo>
                  <a:pt x="4" y="203"/>
                </a:lnTo>
                <a:lnTo>
                  <a:pt x="14" y="182"/>
                </a:lnTo>
                <a:lnTo>
                  <a:pt x="31" y="165"/>
                </a:lnTo>
                <a:lnTo>
                  <a:pt x="51" y="155"/>
                </a:lnTo>
                <a:lnTo>
                  <a:pt x="76" y="151"/>
                </a:lnTo>
                <a:close/>
                <a:moveTo>
                  <a:pt x="226" y="0"/>
                </a:moveTo>
                <a:lnTo>
                  <a:pt x="377" y="0"/>
                </a:lnTo>
                <a:lnTo>
                  <a:pt x="396" y="3"/>
                </a:lnTo>
                <a:lnTo>
                  <a:pt x="414" y="8"/>
                </a:lnTo>
                <a:lnTo>
                  <a:pt x="428" y="17"/>
                </a:lnTo>
                <a:lnTo>
                  <a:pt x="440" y="28"/>
                </a:lnTo>
                <a:lnTo>
                  <a:pt x="451" y="38"/>
                </a:lnTo>
                <a:lnTo>
                  <a:pt x="463" y="50"/>
                </a:lnTo>
                <a:lnTo>
                  <a:pt x="475" y="59"/>
                </a:lnTo>
                <a:lnTo>
                  <a:pt x="489" y="68"/>
                </a:lnTo>
                <a:lnTo>
                  <a:pt x="506" y="74"/>
                </a:lnTo>
                <a:lnTo>
                  <a:pt x="527" y="76"/>
                </a:lnTo>
                <a:lnTo>
                  <a:pt x="753" y="76"/>
                </a:lnTo>
                <a:lnTo>
                  <a:pt x="776" y="80"/>
                </a:lnTo>
                <a:lnTo>
                  <a:pt x="797" y="91"/>
                </a:lnTo>
                <a:lnTo>
                  <a:pt x="814" y="106"/>
                </a:lnTo>
                <a:lnTo>
                  <a:pt x="825" y="127"/>
                </a:lnTo>
                <a:lnTo>
                  <a:pt x="829" y="151"/>
                </a:lnTo>
                <a:lnTo>
                  <a:pt x="829" y="528"/>
                </a:lnTo>
                <a:lnTo>
                  <a:pt x="825" y="551"/>
                </a:lnTo>
                <a:lnTo>
                  <a:pt x="814" y="572"/>
                </a:lnTo>
                <a:lnTo>
                  <a:pt x="797" y="588"/>
                </a:lnTo>
                <a:lnTo>
                  <a:pt x="776" y="599"/>
                </a:lnTo>
                <a:lnTo>
                  <a:pt x="753" y="602"/>
                </a:lnTo>
                <a:lnTo>
                  <a:pt x="734" y="602"/>
                </a:lnTo>
                <a:lnTo>
                  <a:pt x="728" y="602"/>
                </a:lnTo>
                <a:lnTo>
                  <a:pt x="723" y="600"/>
                </a:lnTo>
                <a:lnTo>
                  <a:pt x="719" y="596"/>
                </a:lnTo>
                <a:lnTo>
                  <a:pt x="716" y="591"/>
                </a:lnTo>
                <a:lnTo>
                  <a:pt x="715" y="584"/>
                </a:lnTo>
                <a:lnTo>
                  <a:pt x="716" y="578"/>
                </a:lnTo>
                <a:lnTo>
                  <a:pt x="719" y="574"/>
                </a:lnTo>
                <a:lnTo>
                  <a:pt x="723" y="568"/>
                </a:lnTo>
                <a:lnTo>
                  <a:pt x="728" y="566"/>
                </a:lnTo>
                <a:lnTo>
                  <a:pt x="734" y="566"/>
                </a:lnTo>
                <a:lnTo>
                  <a:pt x="753" y="566"/>
                </a:lnTo>
                <a:lnTo>
                  <a:pt x="767" y="562"/>
                </a:lnTo>
                <a:lnTo>
                  <a:pt x="779" y="554"/>
                </a:lnTo>
                <a:lnTo>
                  <a:pt x="788" y="542"/>
                </a:lnTo>
                <a:lnTo>
                  <a:pt x="791" y="528"/>
                </a:lnTo>
                <a:lnTo>
                  <a:pt x="791" y="151"/>
                </a:lnTo>
                <a:lnTo>
                  <a:pt x="788" y="136"/>
                </a:lnTo>
                <a:lnTo>
                  <a:pt x="779" y="125"/>
                </a:lnTo>
                <a:lnTo>
                  <a:pt x="767" y="117"/>
                </a:lnTo>
                <a:lnTo>
                  <a:pt x="753" y="114"/>
                </a:lnTo>
                <a:lnTo>
                  <a:pt x="527" y="114"/>
                </a:lnTo>
                <a:lnTo>
                  <a:pt x="501" y="112"/>
                </a:lnTo>
                <a:lnTo>
                  <a:pt x="480" y="106"/>
                </a:lnTo>
                <a:lnTo>
                  <a:pt x="463" y="97"/>
                </a:lnTo>
                <a:lnTo>
                  <a:pt x="449" y="87"/>
                </a:lnTo>
                <a:lnTo>
                  <a:pt x="437" y="76"/>
                </a:lnTo>
                <a:lnTo>
                  <a:pt x="427" y="64"/>
                </a:lnTo>
                <a:lnTo>
                  <a:pt x="416" y="55"/>
                </a:lnTo>
                <a:lnTo>
                  <a:pt x="404" y="46"/>
                </a:lnTo>
                <a:lnTo>
                  <a:pt x="391" y="41"/>
                </a:lnTo>
                <a:lnTo>
                  <a:pt x="377" y="38"/>
                </a:lnTo>
                <a:lnTo>
                  <a:pt x="226" y="38"/>
                </a:lnTo>
                <a:lnTo>
                  <a:pt x="211" y="41"/>
                </a:lnTo>
                <a:lnTo>
                  <a:pt x="199" y="50"/>
                </a:lnTo>
                <a:lnTo>
                  <a:pt x="191" y="62"/>
                </a:lnTo>
                <a:lnTo>
                  <a:pt x="188" y="76"/>
                </a:lnTo>
                <a:lnTo>
                  <a:pt x="188" y="95"/>
                </a:lnTo>
                <a:lnTo>
                  <a:pt x="187" y="101"/>
                </a:lnTo>
                <a:lnTo>
                  <a:pt x="184" y="106"/>
                </a:lnTo>
                <a:lnTo>
                  <a:pt x="180" y="110"/>
                </a:lnTo>
                <a:lnTo>
                  <a:pt x="175" y="113"/>
                </a:lnTo>
                <a:lnTo>
                  <a:pt x="169" y="114"/>
                </a:lnTo>
                <a:lnTo>
                  <a:pt x="163" y="113"/>
                </a:lnTo>
                <a:lnTo>
                  <a:pt x="158" y="110"/>
                </a:lnTo>
                <a:lnTo>
                  <a:pt x="154" y="106"/>
                </a:lnTo>
                <a:lnTo>
                  <a:pt x="152" y="101"/>
                </a:lnTo>
                <a:lnTo>
                  <a:pt x="150" y="95"/>
                </a:lnTo>
                <a:lnTo>
                  <a:pt x="150" y="76"/>
                </a:lnTo>
                <a:lnTo>
                  <a:pt x="154" y="53"/>
                </a:lnTo>
                <a:lnTo>
                  <a:pt x="165" y="32"/>
                </a:lnTo>
                <a:lnTo>
                  <a:pt x="182" y="15"/>
                </a:lnTo>
                <a:lnTo>
                  <a:pt x="201" y="4"/>
                </a:lnTo>
                <a:lnTo>
                  <a:pt x="226" y="0"/>
                </a:lnTo>
                <a:close/>
              </a:path>
            </a:pathLst>
          </a:custGeom>
          <a:solidFill>
            <a:schemeClr val="lt1"/>
          </a:solidFill>
          <a:ln>
            <a:noFill/>
          </a:ln>
        </p:spPr>
        <p:txBody>
          <a:bodyPr anchorCtr="0" anchor="t" bIns="68575" lIns="137150" spcFirstLastPara="1" rIns="137150" wrap="square" tIns="68575">
            <a:noAutofit/>
          </a:bodyPr>
          <a:lstStyle/>
          <a:p>
            <a:pPr indent="0" lvl="0" marL="0" marR="0" rtl="0" algn="l">
              <a:spcBef>
                <a:spcPts val="0"/>
              </a:spcBef>
              <a:spcAft>
                <a:spcPts val="0"/>
              </a:spcAft>
              <a:buNone/>
            </a:pPr>
            <a:r>
              <a:t/>
            </a:r>
            <a:endParaRPr sz="3600">
              <a:solidFill>
                <a:srgbClr val="000000"/>
              </a:solidFill>
              <a:latin typeface="Outfit Light"/>
              <a:ea typeface="Outfit Light"/>
              <a:cs typeface="Outfit Light"/>
              <a:sym typeface="Outfit Light"/>
            </a:endParaRPr>
          </a:p>
        </p:txBody>
      </p:sp>
      <p:sp>
        <p:nvSpPr>
          <p:cNvPr descr="e7d195523061f1c0cef09ac28eaae964ec9988a5cce77c8b8C1E4685C6E6B40CD7615480512384A61EE159C6FE0045D14B61E85D0A95589D558B81FFC809322ACC20DC2254D928200A3EA0841B8B1814A949D0E04D40B9AAE09C6C8926E6A284AC22EF0F8E3937099575E5D983132B5B48E4B4A5EC5D65659C6F340790817AB95702EB61B0B328F1" id="241" name="Google Shape;241;p38"/>
          <p:cNvSpPr/>
          <p:nvPr/>
        </p:nvSpPr>
        <p:spPr>
          <a:xfrm>
            <a:off x="6280425" y="2640548"/>
            <a:ext cx="394903" cy="394903"/>
          </a:xfrm>
          <a:custGeom>
            <a:rect b="b" l="l" r="r" t="t"/>
            <a:pathLst>
              <a:path extrusionOk="0" h="739" w="739">
                <a:moveTo>
                  <a:pt x="369" y="336"/>
                </a:moveTo>
                <a:lnTo>
                  <a:pt x="356" y="339"/>
                </a:lnTo>
                <a:lnTo>
                  <a:pt x="346" y="345"/>
                </a:lnTo>
                <a:lnTo>
                  <a:pt x="338" y="357"/>
                </a:lnTo>
                <a:lnTo>
                  <a:pt x="335" y="370"/>
                </a:lnTo>
                <a:lnTo>
                  <a:pt x="338" y="383"/>
                </a:lnTo>
                <a:lnTo>
                  <a:pt x="346" y="394"/>
                </a:lnTo>
                <a:lnTo>
                  <a:pt x="356" y="400"/>
                </a:lnTo>
                <a:lnTo>
                  <a:pt x="369" y="403"/>
                </a:lnTo>
                <a:lnTo>
                  <a:pt x="382" y="400"/>
                </a:lnTo>
                <a:lnTo>
                  <a:pt x="393" y="394"/>
                </a:lnTo>
                <a:lnTo>
                  <a:pt x="401" y="383"/>
                </a:lnTo>
                <a:lnTo>
                  <a:pt x="403" y="370"/>
                </a:lnTo>
                <a:lnTo>
                  <a:pt x="401" y="357"/>
                </a:lnTo>
                <a:lnTo>
                  <a:pt x="393" y="345"/>
                </a:lnTo>
                <a:lnTo>
                  <a:pt x="382" y="339"/>
                </a:lnTo>
                <a:lnTo>
                  <a:pt x="369" y="336"/>
                </a:lnTo>
                <a:close/>
                <a:moveTo>
                  <a:pt x="524" y="303"/>
                </a:moveTo>
                <a:lnTo>
                  <a:pt x="434" y="353"/>
                </a:lnTo>
                <a:lnTo>
                  <a:pt x="436" y="361"/>
                </a:lnTo>
                <a:lnTo>
                  <a:pt x="436" y="370"/>
                </a:lnTo>
                <a:lnTo>
                  <a:pt x="432" y="392"/>
                </a:lnTo>
                <a:lnTo>
                  <a:pt x="422" y="411"/>
                </a:lnTo>
                <a:lnTo>
                  <a:pt x="406" y="425"/>
                </a:lnTo>
                <a:lnTo>
                  <a:pt x="386" y="434"/>
                </a:lnTo>
                <a:lnTo>
                  <a:pt x="386" y="536"/>
                </a:lnTo>
                <a:lnTo>
                  <a:pt x="422" y="530"/>
                </a:lnTo>
                <a:lnTo>
                  <a:pt x="453" y="515"/>
                </a:lnTo>
                <a:lnTo>
                  <a:pt x="481" y="494"/>
                </a:lnTo>
                <a:lnTo>
                  <a:pt x="504" y="470"/>
                </a:lnTo>
                <a:lnTo>
                  <a:pt x="523" y="439"/>
                </a:lnTo>
                <a:lnTo>
                  <a:pt x="533" y="405"/>
                </a:lnTo>
                <a:lnTo>
                  <a:pt x="537" y="370"/>
                </a:lnTo>
                <a:lnTo>
                  <a:pt x="533" y="335"/>
                </a:lnTo>
                <a:lnTo>
                  <a:pt x="524" y="303"/>
                </a:lnTo>
                <a:close/>
                <a:moveTo>
                  <a:pt x="215" y="303"/>
                </a:moveTo>
                <a:lnTo>
                  <a:pt x="204" y="335"/>
                </a:lnTo>
                <a:lnTo>
                  <a:pt x="202" y="370"/>
                </a:lnTo>
                <a:lnTo>
                  <a:pt x="206" y="405"/>
                </a:lnTo>
                <a:lnTo>
                  <a:pt x="216" y="439"/>
                </a:lnTo>
                <a:lnTo>
                  <a:pt x="235" y="470"/>
                </a:lnTo>
                <a:lnTo>
                  <a:pt x="257" y="494"/>
                </a:lnTo>
                <a:lnTo>
                  <a:pt x="286" y="515"/>
                </a:lnTo>
                <a:lnTo>
                  <a:pt x="317" y="530"/>
                </a:lnTo>
                <a:lnTo>
                  <a:pt x="352" y="536"/>
                </a:lnTo>
                <a:lnTo>
                  <a:pt x="352" y="434"/>
                </a:lnTo>
                <a:lnTo>
                  <a:pt x="333" y="425"/>
                </a:lnTo>
                <a:lnTo>
                  <a:pt x="317" y="411"/>
                </a:lnTo>
                <a:lnTo>
                  <a:pt x="305" y="392"/>
                </a:lnTo>
                <a:lnTo>
                  <a:pt x="303" y="370"/>
                </a:lnTo>
                <a:lnTo>
                  <a:pt x="303" y="361"/>
                </a:lnTo>
                <a:lnTo>
                  <a:pt x="304" y="353"/>
                </a:lnTo>
                <a:lnTo>
                  <a:pt x="215" y="303"/>
                </a:lnTo>
                <a:close/>
                <a:moveTo>
                  <a:pt x="369" y="201"/>
                </a:moveTo>
                <a:lnTo>
                  <a:pt x="335" y="205"/>
                </a:lnTo>
                <a:lnTo>
                  <a:pt x="305" y="214"/>
                </a:lnTo>
                <a:lnTo>
                  <a:pt x="276" y="230"/>
                </a:lnTo>
                <a:lnTo>
                  <a:pt x="252" y="250"/>
                </a:lnTo>
                <a:lnTo>
                  <a:pt x="232" y="273"/>
                </a:lnTo>
                <a:lnTo>
                  <a:pt x="321" y="323"/>
                </a:lnTo>
                <a:lnTo>
                  <a:pt x="334" y="312"/>
                </a:lnTo>
                <a:lnTo>
                  <a:pt x="351" y="305"/>
                </a:lnTo>
                <a:lnTo>
                  <a:pt x="369" y="302"/>
                </a:lnTo>
                <a:lnTo>
                  <a:pt x="388" y="305"/>
                </a:lnTo>
                <a:lnTo>
                  <a:pt x="403" y="312"/>
                </a:lnTo>
                <a:lnTo>
                  <a:pt x="418" y="323"/>
                </a:lnTo>
                <a:lnTo>
                  <a:pt x="507" y="273"/>
                </a:lnTo>
                <a:lnTo>
                  <a:pt x="487" y="250"/>
                </a:lnTo>
                <a:lnTo>
                  <a:pt x="462" y="230"/>
                </a:lnTo>
                <a:lnTo>
                  <a:pt x="434" y="214"/>
                </a:lnTo>
                <a:lnTo>
                  <a:pt x="402" y="205"/>
                </a:lnTo>
                <a:lnTo>
                  <a:pt x="369" y="201"/>
                </a:lnTo>
                <a:close/>
                <a:moveTo>
                  <a:pt x="369" y="168"/>
                </a:moveTo>
                <a:lnTo>
                  <a:pt x="410" y="172"/>
                </a:lnTo>
                <a:lnTo>
                  <a:pt x="448" y="184"/>
                </a:lnTo>
                <a:lnTo>
                  <a:pt x="482" y="202"/>
                </a:lnTo>
                <a:lnTo>
                  <a:pt x="512" y="227"/>
                </a:lnTo>
                <a:lnTo>
                  <a:pt x="537" y="256"/>
                </a:lnTo>
                <a:lnTo>
                  <a:pt x="555" y="292"/>
                </a:lnTo>
                <a:lnTo>
                  <a:pt x="567" y="329"/>
                </a:lnTo>
                <a:lnTo>
                  <a:pt x="571" y="370"/>
                </a:lnTo>
                <a:lnTo>
                  <a:pt x="567" y="411"/>
                </a:lnTo>
                <a:lnTo>
                  <a:pt x="555" y="449"/>
                </a:lnTo>
                <a:lnTo>
                  <a:pt x="537" y="483"/>
                </a:lnTo>
                <a:lnTo>
                  <a:pt x="512" y="511"/>
                </a:lnTo>
                <a:lnTo>
                  <a:pt x="482" y="536"/>
                </a:lnTo>
                <a:lnTo>
                  <a:pt x="448" y="555"/>
                </a:lnTo>
                <a:lnTo>
                  <a:pt x="410" y="566"/>
                </a:lnTo>
                <a:lnTo>
                  <a:pt x="369" y="572"/>
                </a:lnTo>
                <a:lnTo>
                  <a:pt x="329" y="566"/>
                </a:lnTo>
                <a:lnTo>
                  <a:pt x="291" y="555"/>
                </a:lnTo>
                <a:lnTo>
                  <a:pt x="257" y="536"/>
                </a:lnTo>
                <a:lnTo>
                  <a:pt x="227" y="511"/>
                </a:lnTo>
                <a:lnTo>
                  <a:pt x="202" y="483"/>
                </a:lnTo>
                <a:lnTo>
                  <a:pt x="183" y="449"/>
                </a:lnTo>
                <a:lnTo>
                  <a:pt x="172" y="411"/>
                </a:lnTo>
                <a:lnTo>
                  <a:pt x="168" y="370"/>
                </a:lnTo>
                <a:lnTo>
                  <a:pt x="172" y="329"/>
                </a:lnTo>
                <a:lnTo>
                  <a:pt x="183" y="292"/>
                </a:lnTo>
                <a:lnTo>
                  <a:pt x="202" y="256"/>
                </a:lnTo>
                <a:lnTo>
                  <a:pt x="227" y="227"/>
                </a:lnTo>
                <a:lnTo>
                  <a:pt x="257" y="202"/>
                </a:lnTo>
                <a:lnTo>
                  <a:pt x="291" y="184"/>
                </a:lnTo>
                <a:lnTo>
                  <a:pt x="329" y="172"/>
                </a:lnTo>
                <a:lnTo>
                  <a:pt x="369" y="168"/>
                </a:lnTo>
                <a:close/>
                <a:moveTo>
                  <a:pt x="327" y="34"/>
                </a:moveTo>
                <a:lnTo>
                  <a:pt x="318" y="69"/>
                </a:lnTo>
                <a:lnTo>
                  <a:pt x="314" y="79"/>
                </a:lnTo>
                <a:lnTo>
                  <a:pt x="305" y="87"/>
                </a:lnTo>
                <a:lnTo>
                  <a:pt x="295" y="93"/>
                </a:lnTo>
                <a:lnTo>
                  <a:pt x="259" y="104"/>
                </a:lnTo>
                <a:lnTo>
                  <a:pt x="227" y="121"/>
                </a:lnTo>
                <a:lnTo>
                  <a:pt x="220" y="124"/>
                </a:lnTo>
                <a:lnTo>
                  <a:pt x="215" y="125"/>
                </a:lnTo>
                <a:lnTo>
                  <a:pt x="210" y="127"/>
                </a:lnTo>
                <a:lnTo>
                  <a:pt x="203" y="125"/>
                </a:lnTo>
                <a:lnTo>
                  <a:pt x="198" y="124"/>
                </a:lnTo>
                <a:lnTo>
                  <a:pt x="193" y="121"/>
                </a:lnTo>
                <a:lnTo>
                  <a:pt x="161" y="103"/>
                </a:lnTo>
                <a:lnTo>
                  <a:pt x="102" y="162"/>
                </a:lnTo>
                <a:lnTo>
                  <a:pt x="102" y="162"/>
                </a:lnTo>
                <a:lnTo>
                  <a:pt x="121" y="192"/>
                </a:lnTo>
                <a:lnTo>
                  <a:pt x="125" y="204"/>
                </a:lnTo>
                <a:lnTo>
                  <a:pt x="125" y="216"/>
                </a:lnTo>
                <a:lnTo>
                  <a:pt x="121" y="226"/>
                </a:lnTo>
                <a:lnTo>
                  <a:pt x="105" y="260"/>
                </a:lnTo>
                <a:lnTo>
                  <a:pt x="92" y="295"/>
                </a:lnTo>
                <a:lnTo>
                  <a:pt x="87" y="306"/>
                </a:lnTo>
                <a:lnTo>
                  <a:pt x="79" y="315"/>
                </a:lnTo>
                <a:lnTo>
                  <a:pt x="68" y="319"/>
                </a:lnTo>
                <a:lnTo>
                  <a:pt x="33" y="328"/>
                </a:lnTo>
                <a:lnTo>
                  <a:pt x="33" y="411"/>
                </a:lnTo>
                <a:lnTo>
                  <a:pt x="34" y="411"/>
                </a:lnTo>
                <a:lnTo>
                  <a:pt x="68" y="420"/>
                </a:lnTo>
                <a:lnTo>
                  <a:pt x="79" y="425"/>
                </a:lnTo>
                <a:lnTo>
                  <a:pt x="87" y="433"/>
                </a:lnTo>
                <a:lnTo>
                  <a:pt x="92" y="443"/>
                </a:lnTo>
                <a:lnTo>
                  <a:pt x="105" y="479"/>
                </a:lnTo>
                <a:lnTo>
                  <a:pt x="121" y="513"/>
                </a:lnTo>
                <a:lnTo>
                  <a:pt x="125" y="525"/>
                </a:lnTo>
                <a:lnTo>
                  <a:pt x="125" y="536"/>
                </a:lnTo>
                <a:lnTo>
                  <a:pt x="121" y="547"/>
                </a:lnTo>
                <a:lnTo>
                  <a:pt x="102" y="578"/>
                </a:lnTo>
                <a:lnTo>
                  <a:pt x="161" y="636"/>
                </a:lnTo>
                <a:lnTo>
                  <a:pt x="161" y="636"/>
                </a:lnTo>
                <a:lnTo>
                  <a:pt x="193" y="617"/>
                </a:lnTo>
                <a:lnTo>
                  <a:pt x="198" y="615"/>
                </a:lnTo>
                <a:lnTo>
                  <a:pt x="203" y="614"/>
                </a:lnTo>
                <a:lnTo>
                  <a:pt x="210" y="614"/>
                </a:lnTo>
                <a:lnTo>
                  <a:pt x="215" y="614"/>
                </a:lnTo>
                <a:lnTo>
                  <a:pt x="220" y="615"/>
                </a:lnTo>
                <a:lnTo>
                  <a:pt x="227" y="617"/>
                </a:lnTo>
                <a:lnTo>
                  <a:pt x="259" y="634"/>
                </a:lnTo>
                <a:lnTo>
                  <a:pt x="295" y="646"/>
                </a:lnTo>
                <a:lnTo>
                  <a:pt x="305" y="652"/>
                </a:lnTo>
                <a:lnTo>
                  <a:pt x="314" y="659"/>
                </a:lnTo>
                <a:lnTo>
                  <a:pt x="318" y="670"/>
                </a:lnTo>
                <a:lnTo>
                  <a:pt x="327" y="705"/>
                </a:lnTo>
                <a:lnTo>
                  <a:pt x="411" y="705"/>
                </a:lnTo>
                <a:lnTo>
                  <a:pt x="411" y="705"/>
                </a:lnTo>
                <a:lnTo>
                  <a:pt x="419" y="670"/>
                </a:lnTo>
                <a:lnTo>
                  <a:pt x="424" y="659"/>
                </a:lnTo>
                <a:lnTo>
                  <a:pt x="432" y="652"/>
                </a:lnTo>
                <a:lnTo>
                  <a:pt x="444" y="646"/>
                </a:lnTo>
                <a:lnTo>
                  <a:pt x="479" y="634"/>
                </a:lnTo>
                <a:lnTo>
                  <a:pt x="512" y="617"/>
                </a:lnTo>
                <a:lnTo>
                  <a:pt x="517" y="615"/>
                </a:lnTo>
                <a:lnTo>
                  <a:pt x="524" y="614"/>
                </a:lnTo>
                <a:lnTo>
                  <a:pt x="529" y="614"/>
                </a:lnTo>
                <a:lnTo>
                  <a:pt x="536" y="614"/>
                </a:lnTo>
                <a:lnTo>
                  <a:pt x="541" y="615"/>
                </a:lnTo>
                <a:lnTo>
                  <a:pt x="546" y="617"/>
                </a:lnTo>
                <a:lnTo>
                  <a:pt x="578" y="636"/>
                </a:lnTo>
                <a:lnTo>
                  <a:pt x="578" y="636"/>
                </a:lnTo>
                <a:lnTo>
                  <a:pt x="636" y="578"/>
                </a:lnTo>
                <a:lnTo>
                  <a:pt x="618" y="547"/>
                </a:lnTo>
                <a:lnTo>
                  <a:pt x="613" y="536"/>
                </a:lnTo>
                <a:lnTo>
                  <a:pt x="613" y="525"/>
                </a:lnTo>
                <a:lnTo>
                  <a:pt x="617" y="513"/>
                </a:lnTo>
                <a:lnTo>
                  <a:pt x="634" y="479"/>
                </a:lnTo>
                <a:lnTo>
                  <a:pt x="646" y="443"/>
                </a:lnTo>
                <a:lnTo>
                  <a:pt x="651" y="433"/>
                </a:lnTo>
                <a:lnTo>
                  <a:pt x="660" y="425"/>
                </a:lnTo>
                <a:lnTo>
                  <a:pt x="670" y="420"/>
                </a:lnTo>
                <a:lnTo>
                  <a:pt x="704" y="411"/>
                </a:lnTo>
                <a:lnTo>
                  <a:pt x="706" y="411"/>
                </a:lnTo>
                <a:lnTo>
                  <a:pt x="706" y="328"/>
                </a:lnTo>
                <a:lnTo>
                  <a:pt x="670" y="319"/>
                </a:lnTo>
                <a:lnTo>
                  <a:pt x="660" y="315"/>
                </a:lnTo>
                <a:lnTo>
                  <a:pt x="651" y="306"/>
                </a:lnTo>
                <a:lnTo>
                  <a:pt x="646" y="295"/>
                </a:lnTo>
                <a:lnTo>
                  <a:pt x="634" y="260"/>
                </a:lnTo>
                <a:lnTo>
                  <a:pt x="617" y="226"/>
                </a:lnTo>
                <a:lnTo>
                  <a:pt x="613" y="216"/>
                </a:lnTo>
                <a:lnTo>
                  <a:pt x="613" y="204"/>
                </a:lnTo>
                <a:lnTo>
                  <a:pt x="618" y="192"/>
                </a:lnTo>
                <a:lnTo>
                  <a:pt x="636" y="162"/>
                </a:lnTo>
                <a:lnTo>
                  <a:pt x="636" y="162"/>
                </a:lnTo>
                <a:lnTo>
                  <a:pt x="578" y="103"/>
                </a:lnTo>
                <a:lnTo>
                  <a:pt x="546" y="121"/>
                </a:lnTo>
                <a:lnTo>
                  <a:pt x="541" y="124"/>
                </a:lnTo>
                <a:lnTo>
                  <a:pt x="536" y="125"/>
                </a:lnTo>
                <a:lnTo>
                  <a:pt x="529" y="127"/>
                </a:lnTo>
                <a:lnTo>
                  <a:pt x="524" y="125"/>
                </a:lnTo>
                <a:lnTo>
                  <a:pt x="517" y="124"/>
                </a:lnTo>
                <a:lnTo>
                  <a:pt x="512" y="121"/>
                </a:lnTo>
                <a:lnTo>
                  <a:pt x="479" y="104"/>
                </a:lnTo>
                <a:lnTo>
                  <a:pt x="444" y="93"/>
                </a:lnTo>
                <a:lnTo>
                  <a:pt x="432" y="87"/>
                </a:lnTo>
                <a:lnTo>
                  <a:pt x="424" y="79"/>
                </a:lnTo>
                <a:lnTo>
                  <a:pt x="419" y="69"/>
                </a:lnTo>
                <a:lnTo>
                  <a:pt x="411" y="34"/>
                </a:lnTo>
                <a:lnTo>
                  <a:pt x="411" y="34"/>
                </a:lnTo>
                <a:lnTo>
                  <a:pt x="327" y="34"/>
                </a:lnTo>
                <a:close/>
                <a:moveTo>
                  <a:pt x="320" y="0"/>
                </a:moveTo>
                <a:lnTo>
                  <a:pt x="419" y="0"/>
                </a:lnTo>
                <a:lnTo>
                  <a:pt x="427" y="2"/>
                </a:lnTo>
                <a:lnTo>
                  <a:pt x="435" y="7"/>
                </a:lnTo>
                <a:lnTo>
                  <a:pt x="440" y="15"/>
                </a:lnTo>
                <a:lnTo>
                  <a:pt x="443" y="24"/>
                </a:lnTo>
                <a:lnTo>
                  <a:pt x="452" y="60"/>
                </a:lnTo>
                <a:lnTo>
                  <a:pt x="492" y="74"/>
                </a:lnTo>
                <a:lnTo>
                  <a:pt x="529" y="93"/>
                </a:lnTo>
                <a:lnTo>
                  <a:pt x="560" y="73"/>
                </a:lnTo>
                <a:lnTo>
                  <a:pt x="567" y="70"/>
                </a:lnTo>
                <a:lnTo>
                  <a:pt x="574" y="68"/>
                </a:lnTo>
                <a:lnTo>
                  <a:pt x="580" y="68"/>
                </a:lnTo>
                <a:lnTo>
                  <a:pt x="585" y="68"/>
                </a:lnTo>
                <a:lnTo>
                  <a:pt x="591" y="70"/>
                </a:lnTo>
                <a:lnTo>
                  <a:pt x="596" y="73"/>
                </a:lnTo>
                <a:lnTo>
                  <a:pt x="665" y="144"/>
                </a:lnTo>
                <a:lnTo>
                  <a:pt x="670" y="151"/>
                </a:lnTo>
                <a:lnTo>
                  <a:pt x="672" y="159"/>
                </a:lnTo>
                <a:lnTo>
                  <a:pt x="669" y="168"/>
                </a:lnTo>
                <a:lnTo>
                  <a:pt x="665" y="178"/>
                </a:lnTo>
                <a:lnTo>
                  <a:pt x="647" y="209"/>
                </a:lnTo>
                <a:lnTo>
                  <a:pt x="665" y="247"/>
                </a:lnTo>
                <a:lnTo>
                  <a:pt x="678" y="286"/>
                </a:lnTo>
                <a:lnTo>
                  <a:pt x="714" y="295"/>
                </a:lnTo>
                <a:lnTo>
                  <a:pt x="723" y="299"/>
                </a:lnTo>
                <a:lnTo>
                  <a:pt x="731" y="305"/>
                </a:lnTo>
                <a:lnTo>
                  <a:pt x="737" y="311"/>
                </a:lnTo>
                <a:lnTo>
                  <a:pt x="739" y="320"/>
                </a:lnTo>
                <a:lnTo>
                  <a:pt x="739" y="418"/>
                </a:lnTo>
                <a:lnTo>
                  <a:pt x="737" y="428"/>
                </a:lnTo>
                <a:lnTo>
                  <a:pt x="731" y="434"/>
                </a:lnTo>
                <a:lnTo>
                  <a:pt x="723" y="439"/>
                </a:lnTo>
                <a:lnTo>
                  <a:pt x="714" y="443"/>
                </a:lnTo>
                <a:lnTo>
                  <a:pt x="678" y="453"/>
                </a:lnTo>
                <a:lnTo>
                  <a:pt x="665" y="492"/>
                </a:lnTo>
                <a:lnTo>
                  <a:pt x="647" y="530"/>
                </a:lnTo>
                <a:lnTo>
                  <a:pt x="665" y="561"/>
                </a:lnTo>
                <a:lnTo>
                  <a:pt x="669" y="570"/>
                </a:lnTo>
                <a:lnTo>
                  <a:pt x="672" y="580"/>
                </a:lnTo>
                <a:lnTo>
                  <a:pt x="670" y="587"/>
                </a:lnTo>
                <a:lnTo>
                  <a:pt x="665" y="597"/>
                </a:lnTo>
                <a:lnTo>
                  <a:pt x="596" y="666"/>
                </a:lnTo>
                <a:lnTo>
                  <a:pt x="591" y="669"/>
                </a:lnTo>
                <a:lnTo>
                  <a:pt x="587" y="671"/>
                </a:lnTo>
                <a:lnTo>
                  <a:pt x="581" y="671"/>
                </a:lnTo>
                <a:lnTo>
                  <a:pt x="574" y="671"/>
                </a:lnTo>
                <a:lnTo>
                  <a:pt x="567" y="669"/>
                </a:lnTo>
                <a:lnTo>
                  <a:pt x="560" y="666"/>
                </a:lnTo>
                <a:lnTo>
                  <a:pt x="529" y="646"/>
                </a:lnTo>
                <a:lnTo>
                  <a:pt x="492" y="665"/>
                </a:lnTo>
                <a:lnTo>
                  <a:pt x="452" y="679"/>
                </a:lnTo>
                <a:lnTo>
                  <a:pt x="443" y="714"/>
                </a:lnTo>
                <a:lnTo>
                  <a:pt x="440" y="724"/>
                </a:lnTo>
                <a:lnTo>
                  <a:pt x="435" y="731"/>
                </a:lnTo>
                <a:lnTo>
                  <a:pt x="427" y="737"/>
                </a:lnTo>
                <a:lnTo>
                  <a:pt x="419" y="739"/>
                </a:lnTo>
                <a:lnTo>
                  <a:pt x="320" y="739"/>
                </a:lnTo>
                <a:lnTo>
                  <a:pt x="310" y="737"/>
                </a:lnTo>
                <a:lnTo>
                  <a:pt x="304" y="731"/>
                </a:lnTo>
                <a:lnTo>
                  <a:pt x="299" y="724"/>
                </a:lnTo>
                <a:lnTo>
                  <a:pt x="295" y="714"/>
                </a:lnTo>
                <a:lnTo>
                  <a:pt x="287" y="679"/>
                </a:lnTo>
                <a:lnTo>
                  <a:pt x="246" y="665"/>
                </a:lnTo>
                <a:lnTo>
                  <a:pt x="210" y="646"/>
                </a:lnTo>
                <a:lnTo>
                  <a:pt x="177" y="666"/>
                </a:lnTo>
                <a:lnTo>
                  <a:pt x="170" y="669"/>
                </a:lnTo>
                <a:lnTo>
                  <a:pt x="164" y="671"/>
                </a:lnTo>
                <a:lnTo>
                  <a:pt x="157" y="671"/>
                </a:lnTo>
                <a:lnTo>
                  <a:pt x="152" y="671"/>
                </a:lnTo>
                <a:lnTo>
                  <a:pt x="147" y="669"/>
                </a:lnTo>
                <a:lnTo>
                  <a:pt x="143" y="666"/>
                </a:lnTo>
                <a:lnTo>
                  <a:pt x="74" y="597"/>
                </a:lnTo>
                <a:lnTo>
                  <a:pt x="68" y="587"/>
                </a:lnTo>
                <a:lnTo>
                  <a:pt x="67" y="580"/>
                </a:lnTo>
                <a:lnTo>
                  <a:pt x="70" y="570"/>
                </a:lnTo>
                <a:lnTo>
                  <a:pt x="74" y="561"/>
                </a:lnTo>
                <a:lnTo>
                  <a:pt x="92" y="530"/>
                </a:lnTo>
                <a:lnTo>
                  <a:pt x="74" y="492"/>
                </a:lnTo>
                <a:lnTo>
                  <a:pt x="60" y="453"/>
                </a:lnTo>
                <a:lnTo>
                  <a:pt x="24" y="443"/>
                </a:lnTo>
                <a:lnTo>
                  <a:pt x="16" y="439"/>
                </a:lnTo>
                <a:lnTo>
                  <a:pt x="8" y="434"/>
                </a:lnTo>
                <a:lnTo>
                  <a:pt x="2" y="428"/>
                </a:lnTo>
                <a:lnTo>
                  <a:pt x="0" y="418"/>
                </a:lnTo>
                <a:lnTo>
                  <a:pt x="0" y="320"/>
                </a:lnTo>
                <a:lnTo>
                  <a:pt x="2" y="311"/>
                </a:lnTo>
                <a:lnTo>
                  <a:pt x="8" y="305"/>
                </a:lnTo>
                <a:lnTo>
                  <a:pt x="16" y="299"/>
                </a:lnTo>
                <a:lnTo>
                  <a:pt x="24" y="295"/>
                </a:lnTo>
                <a:lnTo>
                  <a:pt x="60" y="286"/>
                </a:lnTo>
                <a:lnTo>
                  <a:pt x="74" y="247"/>
                </a:lnTo>
                <a:lnTo>
                  <a:pt x="92" y="209"/>
                </a:lnTo>
                <a:lnTo>
                  <a:pt x="74" y="178"/>
                </a:lnTo>
                <a:lnTo>
                  <a:pt x="70" y="168"/>
                </a:lnTo>
                <a:lnTo>
                  <a:pt x="67" y="159"/>
                </a:lnTo>
                <a:lnTo>
                  <a:pt x="68" y="151"/>
                </a:lnTo>
                <a:lnTo>
                  <a:pt x="74" y="144"/>
                </a:lnTo>
                <a:lnTo>
                  <a:pt x="143" y="73"/>
                </a:lnTo>
                <a:lnTo>
                  <a:pt x="147" y="70"/>
                </a:lnTo>
                <a:lnTo>
                  <a:pt x="152" y="68"/>
                </a:lnTo>
                <a:lnTo>
                  <a:pt x="157" y="68"/>
                </a:lnTo>
                <a:lnTo>
                  <a:pt x="165" y="68"/>
                </a:lnTo>
                <a:lnTo>
                  <a:pt x="172" y="70"/>
                </a:lnTo>
                <a:lnTo>
                  <a:pt x="177" y="73"/>
                </a:lnTo>
                <a:lnTo>
                  <a:pt x="210" y="93"/>
                </a:lnTo>
                <a:lnTo>
                  <a:pt x="246" y="74"/>
                </a:lnTo>
                <a:lnTo>
                  <a:pt x="287" y="60"/>
                </a:lnTo>
                <a:lnTo>
                  <a:pt x="295" y="24"/>
                </a:lnTo>
                <a:lnTo>
                  <a:pt x="299" y="15"/>
                </a:lnTo>
                <a:lnTo>
                  <a:pt x="304" y="7"/>
                </a:lnTo>
                <a:lnTo>
                  <a:pt x="310" y="2"/>
                </a:lnTo>
                <a:lnTo>
                  <a:pt x="320" y="0"/>
                </a:lnTo>
                <a:close/>
              </a:path>
            </a:pathLst>
          </a:custGeom>
          <a:solidFill>
            <a:schemeClr val="lt1"/>
          </a:solidFill>
          <a:ln>
            <a:noFill/>
          </a:ln>
        </p:spPr>
        <p:txBody>
          <a:bodyPr anchorCtr="0" anchor="t" bIns="68575" lIns="137150" spcFirstLastPara="1" rIns="137150" wrap="square" tIns="68575">
            <a:noAutofit/>
          </a:bodyPr>
          <a:lstStyle/>
          <a:p>
            <a:pPr indent="0" lvl="0" marL="0" marR="0" rtl="0" algn="l">
              <a:spcBef>
                <a:spcPts val="0"/>
              </a:spcBef>
              <a:spcAft>
                <a:spcPts val="0"/>
              </a:spcAft>
              <a:buNone/>
            </a:pPr>
            <a:r>
              <a:t/>
            </a:r>
            <a:endParaRPr sz="3600">
              <a:solidFill>
                <a:srgbClr val="000000"/>
              </a:solidFill>
              <a:latin typeface="Outfit Light"/>
              <a:ea typeface="Outfit Light"/>
              <a:cs typeface="Outfit Light"/>
              <a:sym typeface="Outfit Light"/>
            </a:endParaRPr>
          </a:p>
        </p:txBody>
      </p:sp>
      <p:sp>
        <p:nvSpPr>
          <p:cNvPr descr="e7d195523061f1c0cef09ac28eaae964ec9988a5cce77c8b8C1E4685C6E6B40CD7615480512384A61EE159C6FE0045D14B61E85D0A95589D558B81FFC809322ACC20DC2254D928200A3EA0841B8B1814A949D0E04D40B9AAE09C6C8926E6A284AC22EF0F8E3937099575E5D983132B5B48E4B4A5EC5D65659C6F340790817AB95702EB61B0B328F1" id="242" name="Google Shape;242;p38"/>
          <p:cNvSpPr/>
          <p:nvPr/>
        </p:nvSpPr>
        <p:spPr>
          <a:xfrm>
            <a:off x="7995217" y="2034831"/>
            <a:ext cx="394955" cy="395437"/>
          </a:xfrm>
          <a:custGeom>
            <a:rect b="b" l="l" r="r" t="t"/>
            <a:pathLst>
              <a:path extrusionOk="0" h="820" w="819">
                <a:moveTo>
                  <a:pt x="111" y="689"/>
                </a:moveTo>
                <a:lnTo>
                  <a:pt x="118" y="690"/>
                </a:lnTo>
                <a:lnTo>
                  <a:pt x="123" y="693"/>
                </a:lnTo>
                <a:lnTo>
                  <a:pt x="127" y="697"/>
                </a:lnTo>
                <a:lnTo>
                  <a:pt x="130" y="702"/>
                </a:lnTo>
                <a:lnTo>
                  <a:pt x="131" y="707"/>
                </a:lnTo>
                <a:lnTo>
                  <a:pt x="130" y="714"/>
                </a:lnTo>
                <a:lnTo>
                  <a:pt x="127" y="719"/>
                </a:lnTo>
                <a:lnTo>
                  <a:pt x="123" y="723"/>
                </a:lnTo>
                <a:lnTo>
                  <a:pt x="118" y="726"/>
                </a:lnTo>
                <a:lnTo>
                  <a:pt x="111" y="727"/>
                </a:lnTo>
                <a:lnTo>
                  <a:pt x="106" y="726"/>
                </a:lnTo>
                <a:lnTo>
                  <a:pt x="101" y="723"/>
                </a:lnTo>
                <a:lnTo>
                  <a:pt x="97" y="719"/>
                </a:lnTo>
                <a:lnTo>
                  <a:pt x="94" y="714"/>
                </a:lnTo>
                <a:lnTo>
                  <a:pt x="93" y="707"/>
                </a:lnTo>
                <a:lnTo>
                  <a:pt x="94" y="703"/>
                </a:lnTo>
                <a:lnTo>
                  <a:pt x="96" y="698"/>
                </a:lnTo>
                <a:lnTo>
                  <a:pt x="98" y="694"/>
                </a:lnTo>
                <a:lnTo>
                  <a:pt x="102" y="692"/>
                </a:lnTo>
                <a:lnTo>
                  <a:pt x="107" y="690"/>
                </a:lnTo>
                <a:lnTo>
                  <a:pt x="111" y="689"/>
                </a:lnTo>
                <a:close/>
                <a:moveTo>
                  <a:pt x="548" y="0"/>
                </a:moveTo>
                <a:lnTo>
                  <a:pt x="548" y="0"/>
                </a:lnTo>
                <a:lnTo>
                  <a:pt x="584" y="3"/>
                </a:lnTo>
                <a:lnTo>
                  <a:pt x="620" y="13"/>
                </a:lnTo>
                <a:lnTo>
                  <a:pt x="657" y="29"/>
                </a:lnTo>
                <a:lnTo>
                  <a:pt x="641" y="46"/>
                </a:lnTo>
                <a:lnTo>
                  <a:pt x="641" y="46"/>
                </a:lnTo>
                <a:lnTo>
                  <a:pt x="548" y="139"/>
                </a:lnTo>
                <a:lnTo>
                  <a:pt x="522" y="113"/>
                </a:lnTo>
                <a:lnTo>
                  <a:pt x="591" y="44"/>
                </a:lnTo>
                <a:lnTo>
                  <a:pt x="569" y="38"/>
                </a:lnTo>
                <a:lnTo>
                  <a:pt x="548" y="37"/>
                </a:lnTo>
                <a:lnTo>
                  <a:pt x="548" y="37"/>
                </a:lnTo>
                <a:lnTo>
                  <a:pt x="534" y="38"/>
                </a:lnTo>
                <a:lnTo>
                  <a:pt x="517" y="41"/>
                </a:lnTo>
                <a:lnTo>
                  <a:pt x="500" y="46"/>
                </a:lnTo>
                <a:lnTo>
                  <a:pt x="483" y="55"/>
                </a:lnTo>
                <a:lnTo>
                  <a:pt x="467" y="68"/>
                </a:lnTo>
                <a:lnTo>
                  <a:pt x="368" y="170"/>
                </a:lnTo>
                <a:lnTo>
                  <a:pt x="351" y="191"/>
                </a:lnTo>
                <a:lnTo>
                  <a:pt x="339" y="215"/>
                </a:lnTo>
                <a:lnTo>
                  <a:pt x="335" y="237"/>
                </a:lnTo>
                <a:lnTo>
                  <a:pt x="336" y="262"/>
                </a:lnTo>
                <a:lnTo>
                  <a:pt x="343" y="288"/>
                </a:lnTo>
                <a:lnTo>
                  <a:pt x="357" y="316"/>
                </a:lnTo>
                <a:lnTo>
                  <a:pt x="377" y="346"/>
                </a:lnTo>
                <a:lnTo>
                  <a:pt x="377" y="346"/>
                </a:lnTo>
                <a:lnTo>
                  <a:pt x="378" y="349"/>
                </a:lnTo>
                <a:lnTo>
                  <a:pt x="379" y="352"/>
                </a:lnTo>
                <a:lnTo>
                  <a:pt x="381" y="356"/>
                </a:lnTo>
                <a:lnTo>
                  <a:pt x="379" y="360"/>
                </a:lnTo>
                <a:lnTo>
                  <a:pt x="378" y="364"/>
                </a:lnTo>
                <a:lnTo>
                  <a:pt x="376" y="368"/>
                </a:lnTo>
                <a:lnTo>
                  <a:pt x="372" y="371"/>
                </a:lnTo>
                <a:lnTo>
                  <a:pt x="373" y="372"/>
                </a:lnTo>
                <a:lnTo>
                  <a:pt x="59" y="655"/>
                </a:lnTo>
                <a:lnTo>
                  <a:pt x="47" y="671"/>
                </a:lnTo>
                <a:lnTo>
                  <a:pt x="39" y="688"/>
                </a:lnTo>
                <a:lnTo>
                  <a:pt x="37" y="707"/>
                </a:lnTo>
                <a:lnTo>
                  <a:pt x="41" y="731"/>
                </a:lnTo>
                <a:lnTo>
                  <a:pt x="51" y="752"/>
                </a:lnTo>
                <a:lnTo>
                  <a:pt x="68" y="767"/>
                </a:lnTo>
                <a:lnTo>
                  <a:pt x="88" y="778"/>
                </a:lnTo>
                <a:lnTo>
                  <a:pt x="111" y="782"/>
                </a:lnTo>
                <a:lnTo>
                  <a:pt x="131" y="779"/>
                </a:lnTo>
                <a:lnTo>
                  <a:pt x="149" y="773"/>
                </a:lnTo>
                <a:lnTo>
                  <a:pt x="165" y="761"/>
                </a:lnTo>
                <a:lnTo>
                  <a:pt x="449" y="445"/>
                </a:lnTo>
                <a:lnTo>
                  <a:pt x="449" y="445"/>
                </a:lnTo>
                <a:lnTo>
                  <a:pt x="451" y="443"/>
                </a:lnTo>
                <a:lnTo>
                  <a:pt x="455" y="440"/>
                </a:lnTo>
                <a:lnTo>
                  <a:pt x="459" y="439"/>
                </a:lnTo>
                <a:lnTo>
                  <a:pt x="465" y="438"/>
                </a:lnTo>
                <a:lnTo>
                  <a:pt x="467" y="438"/>
                </a:lnTo>
                <a:lnTo>
                  <a:pt x="471" y="439"/>
                </a:lnTo>
                <a:lnTo>
                  <a:pt x="474" y="441"/>
                </a:lnTo>
                <a:lnTo>
                  <a:pt x="474" y="440"/>
                </a:lnTo>
                <a:lnTo>
                  <a:pt x="501" y="456"/>
                </a:lnTo>
                <a:lnTo>
                  <a:pt x="526" y="466"/>
                </a:lnTo>
                <a:lnTo>
                  <a:pt x="550" y="474"/>
                </a:lnTo>
                <a:lnTo>
                  <a:pt x="571" y="479"/>
                </a:lnTo>
                <a:lnTo>
                  <a:pt x="586" y="482"/>
                </a:lnTo>
                <a:lnTo>
                  <a:pt x="597" y="483"/>
                </a:lnTo>
                <a:lnTo>
                  <a:pt x="601" y="485"/>
                </a:lnTo>
                <a:lnTo>
                  <a:pt x="620" y="482"/>
                </a:lnTo>
                <a:lnTo>
                  <a:pt x="637" y="474"/>
                </a:lnTo>
                <a:lnTo>
                  <a:pt x="652" y="462"/>
                </a:lnTo>
                <a:lnTo>
                  <a:pt x="752" y="360"/>
                </a:lnTo>
                <a:lnTo>
                  <a:pt x="768" y="339"/>
                </a:lnTo>
                <a:lnTo>
                  <a:pt x="777" y="314"/>
                </a:lnTo>
                <a:lnTo>
                  <a:pt x="783" y="288"/>
                </a:lnTo>
                <a:lnTo>
                  <a:pt x="781" y="258"/>
                </a:lnTo>
                <a:lnTo>
                  <a:pt x="776" y="228"/>
                </a:lnTo>
                <a:lnTo>
                  <a:pt x="707" y="297"/>
                </a:lnTo>
                <a:lnTo>
                  <a:pt x="707" y="297"/>
                </a:lnTo>
                <a:lnTo>
                  <a:pt x="687" y="313"/>
                </a:lnTo>
                <a:lnTo>
                  <a:pt x="665" y="325"/>
                </a:lnTo>
                <a:lnTo>
                  <a:pt x="640" y="333"/>
                </a:lnTo>
                <a:lnTo>
                  <a:pt x="614" y="335"/>
                </a:lnTo>
                <a:lnTo>
                  <a:pt x="585" y="332"/>
                </a:lnTo>
                <a:lnTo>
                  <a:pt x="557" y="322"/>
                </a:lnTo>
                <a:lnTo>
                  <a:pt x="533" y="307"/>
                </a:lnTo>
                <a:lnTo>
                  <a:pt x="513" y="287"/>
                </a:lnTo>
                <a:lnTo>
                  <a:pt x="497" y="262"/>
                </a:lnTo>
                <a:lnTo>
                  <a:pt x="487" y="235"/>
                </a:lnTo>
                <a:lnTo>
                  <a:pt x="484" y="205"/>
                </a:lnTo>
                <a:lnTo>
                  <a:pt x="487" y="178"/>
                </a:lnTo>
                <a:lnTo>
                  <a:pt x="495" y="155"/>
                </a:lnTo>
                <a:lnTo>
                  <a:pt x="506" y="133"/>
                </a:lnTo>
                <a:lnTo>
                  <a:pt x="522" y="113"/>
                </a:lnTo>
                <a:lnTo>
                  <a:pt x="548" y="139"/>
                </a:lnTo>
                <a:lnTo>
                  <a:pt x="534" y="157"/>
                </a:lnTo>
                <a:lnTo>
                  <a:pt x="525" y="180"/>
                </a:lnTo>
                <a:lnTo>
                  <a:pt x="521" y="205"/>
                </a:lnTo>
                <a:lnTo>
                  <a:pt x="525" y="229"/>
                </a:lnTo>
                <a:lnTo>
                  <a:pt x="534" y="252"/>
                </a:lnTo>
                <a:lnTo>
                  <a:pt x="548" y="271"/>
                </a:lnTo>
                <a:lnTo>
                  <a:pt x="568" y="286"/>
                </a:lnTo>
                <a:lnTo>
                  <a:pt x="589" y="295"/>
                </a:lnTo>
                <a:lnTo>
                  <a:pt x="614" y="297"/>
                </a:lnTo>
                <a:lnTo>
                  <a:pt x="639" y="295"/>
                </a:lnTo>
                <a:lnTo>
                  <a:pt x="661" y="286"/>
                </a:lnTo>
                <a:lnTo>
                  <a:pt x="680" y="271"/>
                </a:lnTo>
                <a:lnTo>
                  <a:pt x="680" y="271"/>
                </a:lnTo>
                <a:lnTo>
                  <a:pt x="773" y="178"/>
                </a:lnTo>
                <a:lnTo>
                  <a:pt x="773" y="178"/>
                </a:lnTo>
                <a:lnTo>
                  <a:pt x="789" y="163"/>
                </a:lnTo>
                <a:lnTo>
                  <a:pt x="803" y="193"/>
                </a:lnTo>
                <a:lnTo>
                  <a:pt x="813" y="224"/>
                </a:lnTo>
                <a:lnTo>
                  <a:pt x="818" y="256"/>
                </a:lnTo>
                <a:lnTo>
                  <a:pt x="819" y="286"/>
                </a:lnTo>
                <a:lnTo>
                  <a:pt x="815" y="314"/>
                </a:lnTo>
                <a:lnTo>
                  <a:pt x="807" y="341"/>
                </a:lnTo>
                <a:lnTo>
                  <a:pt x="796" y="366"/>
                </a:lnTo>
                <a:lnTo>
                  <a:pt x="777" y="386"/>
                </a:lnTo>
                <a:lnTo>
                  <a:pt x="678" y="489"/>
                </a:lnTo>
                <a:lnTo>
                  <a:pt x="661" y="503"/>
                </a:lnTo>
                <a:lnTo>
                  <a:pt x="641" y="513"/>
                </a:lnTo>
                <a:lnTo>
                  <a:pt x="622" y="520"/>
                </a:lnTo>
                <a:lnTo>
                  <a:pt x="601" y="521"/>
                </a:lnTo>
                <a:lnTo>
                  <a:pt x="591" y="521"/>
                </a:lnTo>
                <a:lnTo>
                  <a:pt x="576" y="519"/>
                </a:lnTo>
                <a:lnTo>
                  <a:pt x="555" y="513"/>
                </a:lnTo>
                <a:lnTo>
                  <a:pt x="529" y="507"/>
                </a:lnTo>
                <a:lnTo>
                  <a:pt x="499" y="495"/>
                </a:lnTo>
                <a:lnTo>
                  <a:pt x="468" y="479"/>
                </a:lnTo>
                <a:lnTo>
                  <a:pt x="191" y="787"/>
                </a:lnTo>
                <a:lnTo>
                  <a:pt x="167" y="804"/>
                </a:lnTo>
                <a:lnTo>
                  <a:pt x="141" y="816"/>
                </a:lnTo>
                <a:lnTo>
                  <a:pt x="111" y="820"/>
                </a:lnTo>
                <a:lnTo>
                  <a:pt x="82" y="816"/>
                </a:lnTo>
                <a:lnTo>
                  <a:pt x="55" y="804"/>
                </a:lnTo>
                <a:lnTo>
                  <a:pt x="33" y="787"/>
                </a:lnTo>
                <a:lnTo>
                  <a:pt x="16" y="764"/>
                </a:lnTo>
                <a:lnTo>
                  <a:pt x="4" y="737"/>
                </a:lnTo>
                <a:lnTo>
                  <a:pt x="0" y="707"/>
                </a:lnTo>
                <a:lnTo>
                  <a:pt x="4" y="678"/>
                </a:lnTo>
                <a:lnTo>
                  <a:pt x="16" y="651"/>
                </a:lnTo>
                <a:lnTo>
                  <a:pt x="33" y="629"/>
                </a:lnTo>
                <a:lnTo>
                  <a:pt x="338" y="354"/>
                </a:lnTo>
                <a:lnTo>
                  <a:pt x="321" y="325"/>
                </a:lnTo>
                <a:lnTo>
                  <a:pt x="308" y="296"/>
                </a:lnTo>
                <a:lnTo>
                  <a:pt x="300" y="266"/>
                </a:lnTo>
                <a:lnTo>
                  <a:pt x="298" y="236"/>
                </a:lnTo>
                <a:lnTo>
                  <a:pt x="304" y="206"/>
                </a:lnTo>
                <a:lnTo>
                  <a:pt x="318" y="174"/>
                </a:lnTo>
                <a:lnTo>
                  <a:pt x="342" y="144"/>
                </a:lnTo>
                <a:lnTo>
                  <a:pt x="441" y="42"/>
                </a:lnTo>
                <a:lnTo>
                  <a:pt x="463" y="24"/>
                </a:lnTo>
                <a:lnTo>
                  <a:pt x="489" y="11"/>
                </a:lnTo>
                <a:lnTo>
                  <a:pt x="518" y="3"/>
                </a:lnTo>
                <a:lnTo>
                  <a:pt x="548" y="0"/>
                </a:lnTo>
                <a:close/>
              </a:path>
            </a:pathLst>
          </a:custGeom>
          <a:solidFill>
            <a:schemeClr val="lt1"/>
          </a:solidFill>
          <a:ln>
            <a:noFill/>
          </a:ln>
        </p:spPr>
        <p:txBody>
          <a:bodyPr anchorCtr="0" anchor="t" bIns="68575" lIns="137150" spcFirstLastPara="1" rIns="137150" wrap="square" tIns="68575">
            <a:noAutofit/>
          </a:bodyPr>
          <a:lstStyle/>
          <a:p>
            <a:pPr indent="0" lvl="0" marL="0" marR="0" rtl="0" algn="l">
              <a:spcBef>
                <a:spcPts val="0"/>
              </a:spcBef>
              <a:spcAft>
                <a:spcPts val="0"/>
              </a:spcAft>
              <a:buNone/>
            </a:pPr>
            <a:r>
              <a:t/>
            </a:r>
            <a:endParaRPr sz="3600">
              <a:solidFill>
                <a:srgbClr val="000000"/>
              </a:solidFill>
              <a:latin typeface="Outfit Light"/>
              <a:ea typeface="Outfit Light"/>
              <a:cs typeface="Outfit Light"/>
              <a:sym typeface="Outfi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124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Font typeface="Arial"/>
              <a:buNone/>
            </a:pPr>
            <a:r>
              <a:rPr lang="iw" sz="5000">
                <a:solidFill>
                  <a:srgbClr val="CA8A8B"/>
                </a:solidFill>
                <a:latin typeface="Bodoni Moda ExtraBold"/>
                <a:ea typeface="Bodoni Moda ExtraBold"/>
                <a:cs typeface="Bodoni Moda ExtraBold"/>
                <a:sym typeface="Bodoni Moda ExtraBold"/>
              </a:rPr>
              <a:t>Video Of  The System</a:t>
            </a:r>
            <a:endParaRPr sz="5000"/>
          </a:p>
        </p:txBody>
      </p:sp>
      <p:pic>
        <p:nvPicPr>
          <p:cNvPr id="248" name="Google Shape;248;p39"/>
          <p:cNvPicPr preferRelativeResize="0"/>
          <p:nvPr/>
        </p:nvPicPr>
        <p:blipFill rotWithShape="1">
          <a:blip r:embed="rId3">
            <a:alphaModFix/>
          </a:blip>
          <a:srcRect b="0" l="0" r="0" t="0"/>
          <a:stretch/>
        </p:blipFill>
        <p:spPr>
          <a:xfrm>
            <a:off x="1517273" y="1762127"/>
            <a:ext cx="5718673" cy="3199425"/>
          </a:xfrm>
          <a:prstGeom prst="rect">
            <a:avLst/>
          </a:prstGeom>
          <a:noFill/>
          <a:ln>
            <a:noFill/>
          </a:ln>
        </p:spPr>
      </p:pic>
      <p:sp>
        <p:nvSpPr>
          <p:cNvPr id="249" name="Google Shape;249;p39"/>
          <p:cNvSpPr txBox="1"/>
          <p:nvPr/>
        </p:nvSpPr>
        <p:spPr>
          <a:xfrm>
            <a:off x="2809875" y="2397125"/>
            <a:ext cx="3141000" cy="9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250" name="Google Shape;250;p39" title="07.09.2024_16.26.22_REC.mp4">
            <a:hlinkClick r:id="rId4"/>
          </p:cNvPr>
          <p:cNvPicPr preferRelativeResize="0"/>
          <p:nvPr/>
        </p:nvPicPr>
        <p:blipFill>
          <a:blip r:embed="rId5">
            <a:alphaModFix/>
          </a:blip>
          <a:stretch>
            <a:fillRect/>
          </a:stretch>
        </p:blipFill>
        <p:spPr>
          <a:xfrm>
            <a:off x="2622700" y="1928625"/>
            <a:ext cx="3559625" cy="2226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6E6"/>
        </a:solidFill>
      </p:bgPr>
    </p:bg>
    <p:spTree>
      <p:nvGrpSpPr>
        <p:cNvPr id="254" name="Shape 254"/>
        <p:cNvGrpSpPr/>
        <p:nvPr/>
      </p:nvGrpSpPr>
      <p:grpSpPr>
        <a:xfrm>
          <a:off x="0" y="0"/>
          <a:ext cx="0" cy="0"/>
          <a:chOff x="0" y="0"/>
          <a:chExt cx="0" cy="0"/>
        </a:xfrm>
      </p:grpSpPr>
      <p:sp>
        <p:nvSpPr>
          <p:cNvPr id="255" name="Google Shape;255;p40"/>
          <p:cNvSpPr txBox="1"/>
          <p:nvPr>
            <p:ph type="title"/>
          </p:nvPr>
        </p:nvSpPr>
        <p:spPr>
          <a:xfrm>
            <a:off x="379725" y="1612975"/>
            <a:ext cx="8520600" cy="2326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lang="iw" sz="16600">
                <a:solidFill>
                  <a:srgbClr val="CA8A8B"/>
                </a:solidFill>
                <a:latin typeface="Bodoni Moda ExtraBold"/>
                <a:ea typeface="Bodoni Moda ExtraBold"/>
                <a:cs typeface="Bodoni Moda ExtraBold"/>
                <a:sym typeface="Bodoni Moda ExtraBold"/>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p:nvPr/>
        </p:nvSpPr>
        <p:spPr>
          <a:xfrm>
            <a:off x="0" y="0"/>
            <a:ext cx="2893200" cy="5143500"/>
          </a:xfrm>
          <a:prstGeom prst="rect">
            <a:avLst/>
          </a:prstGeom>
          <a:solidFill>
            <a:srgbClr val="D7BEBE"/>
          </a:solidFill>
          <a:ln cap="flat" cmpd="sng" w="9525">
            <a:solidFill>
              <a:srgbClr val="D7BEB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Outfit Light"/>
              <a:ea typeface="Outfit Light"/>
              <a:cs typeface="Outfit Light"/>
              <a:sym typeface="Outfit Light"/>
            </a:endParaRPr>
          </a:p>
        </p:txBody>
      </p:sp>
      <p:sp>
        <p:nvSpPr>
          <p:cNvPr id="109" name="Google Shape;109;p26"/>
          <p:cNvSpPr/>
          <p:nvPr/>
        </p:nvSpPr>
        <p:spPr>
          <a:xfrm>
            <a:off x="1068125" y="740500"/>
            <a:ext cx="3254400" cy="37872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6"/>
          <p:cNvSpPr txBox="1"/>
          <p:nvPr>
            <p:ph type="title"/>
          </p:nvPr>
        </p:nvSpPr>
        <p:spPr>
          <a:xfrm>
            <a:off x="4451250" y="274900"/>
            <a:ext cx="3904200" cy="1441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262626"/>
              </a:buClr>
              <a:buSzPts val="6000"/>
              <a:buFont typeface="Bodoni Moda ExtraBold"/>
              <a:buNone/>
            </a:pPr>
            <a:r>
              <a:rPr lang="iw" sz="5000">
                <a:solidFill>
                  <a:srgbClr val="CA8A8B"/>
                </a:solidFill>
                <a:latin typeface="Bodoni Moda ExtraBold"/>
                <a:ea typeface="Bodoni Moda ExtraBold"/>
                <a:cs typeface="Bodoni Moda ExtraBold"/>
                <a:sym typeface="Bodoni Moda ExtraBold"/>
              </a:rPr>
              <a:t>Concise Description</a:t>
            </a:r>
            <a:endParaRPr sz="5000">
              <a:solidFill>
                <a:srgbClr val="CA8A8B"/>
              </a:solidFill>
            </a:endParaRPr>
          </a:p>
        </p:txBody>
      </p:sp>
      <p:sp>
        <p:nvSpPr>
          <p:cNvPr id="111" name="Google Shape;111;p26"/>
          <p:cNvSpPr txBox="1"/>
          <p:nvPr/>
        </p:nvSpPr>
        <p:spPr>
          <a:xfrm>
            <a:off x="4451250" y="2270100"/>
            <a:ext cx="4465200" cy="182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solidFill>
                  <a:schemeClr val="dk1"/>
                </a:solidFill>
              </a:rPr>
              <a:t>This system aims to simplify the decoration planning process for event organizers by providing a user-friendly platform where users can browse various decoration options, customize their selections, and efficiently place orders</a:t>
            </a:r>
            <a:endParaRPr b="1" sz="1600">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b="1">
              <a:solidFill>
                <a:schemeClr val="dk1"/>
              </a:solidFill>
            </a:endParaRPr>
          </a:p>
        </p:txBody>
      </p:sp>
      <p:grpSp>
        <p:nvGrpSpPr>
          <p:cNvPr id="112" name="Google Shape;112;p26"/>
          <p:cNvGrpSpPr/>
          <p:nvPr/>
        </p:nvGrpSpPr>
        <p:grpSpPr>
          <a:xfrm>
            <a:off x="1880599" y="1793840"/>
            <a:ext cx="1248858" cy="1228814"/>
            <a:chOff x="13185684" y="3434558"/>
            <a:chExt cx="1234415" cy="1214603"/>
          </a:xfrm>
        </p:grpSpPr>
        <p:sp>
          <p:nvSpPr>
            <p:cNvPr id="113" name="Google Shape;113;p26"/>
            <p:cNvSpPr/>
            <p:nvPr/>
          </p:nvSpPr>
          <p:spPr>
            <a:xfrm>
              <a:off x="13185684" y="3434558"/>
              <a:ext cx="1234415" cy="1214603"/>
            </a:xfrm>
            <a:custGeom>
              <a:rect b="b" l="l" r="r" t="t"/>
              <a:pathLst>
                <a:path extrusionOk="0" h="1214603" w="1234415">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solidFill>
              <a:srgbClr val="CA8A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Outfit Light"/>
                <a:ea typeface="Outfit Light"/>
                <a:cs typeface="Outfit Light"/>
                <a:sym typeface="Outfit Light"/>
              </a:endParaRPr>
            </a:p>
          </p:txBody>
        </p:sp>
        <p:sp>
          <p:nvSpPr>
            <p:cNvPr id="114" name="Google Shape;114;p26"/>
            <p:cNvSpPr/>
            <p:nvPr/>
          </p:nvSpPr>
          <p:spPr>
            <a:xfrm>
              <a:off x="13264330" y="4298684"/>
              <a:ext cx="37390" cy="37391"/>
            </a:xfrm>
            <a:custGeom>
              <a:rect b="b" l="l" r="r" t="t"/>
              <a:pathLst>
                <a:path extrusionOk="0" h="37391" w="37390">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solidFill>
              <a:srgbClr val="CA8A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Outfit Light"/>
                <a:ea typeface="Outfit Light"/>
                <a:cs typeface="Outfit Light"/>
                <a:sym typeface="Outfit 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p:nvPr/>
        </p:nvSpPr>
        <p:spPr>
          <a:xfrm>
            <a:off x="0" y="-27150"/>
            <a:ext cx="3513000" cy="5143500"/>
          </a:xfrm>
          <a:prstGeom prst="rect">
            <a:avLst/>
          </a:prstGeom>
          <a:solidFill>
            <a:srgbClr val="F4E6E6"/>
          </a:solidFill>
          <a:ln cap="flat" cmpd="sng" w="9525">
            <a:solidFill>
              <a:srgbClr val="F4E6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7"/>
          <p:cNvSpPr txBox="1"/>
          <p:nvPr>
            <p:ph type="title"/>
          </p:nvPr>
        </p:nvSpPr>
        <p:spPr>
          <a:xfrm>
            <a:off x="1048775" y="376975"/>
            <a:ext cx="4029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sz="5000">
                <a:solidFill>
                  <a:srgbClr val="CA8A8B"/>
                </a:solidFill>
                <a:latin typeface="Bodoni Moda ExtraBold"/>
                <a:ea typeface="Bodoni Moda ExtraBold"/>
                <a:cs typeface="Bodoni Moda ExtraBold"/>
                <a:sym typeface="Bodoni Moda ExtraBold"/>
              </a:rPr>
              <a:t>The Problem</a:t>
            </a:r>
            <a:endParaRPr sz="5000">
              <a:solidFill>
                <a:srgbClr val="CA8A8B"/>
              </a:solidFill>
              <a:latin typeface="Bodoni Moda ExtraBold"/>
              <a:ea typeface="Bodoni Moda ExtraBold"/>
              <a:cs typeface="Bodoni Moda ExtraBold"/>
              <a:sym typeface="Bodoni Moda ExtraBold"/>
            </a:endParaRPr>
          </a:p>
          <a:p>
            <a:pPr indent="0" lvl="0" marL="0" rtl="0" algn="l">
              <a:spcBef>
                <a:spcPts val="0"/>
              </a:spcBef>
              <a:spcAft>
                <a:spcPts val="0"/>
              </a:spcAft>
              <a:buClr>
                <a:schemeClr val="dk1"/>
              </a:buClr>
              <a:buFont typeface="Arial"/>
              <a:buNone/>
            </a:pPr>
            <a:r>
              <a:t/>
            </a:r>
            <a:endParaRPr/>
          </a:p>
        </p:txBody>
      </p:sp>
      <p:sp>
        <p:nvSpPr>
          <p:cNvPr id="121" name="Google Shape;121;p27"/>
          <p:cNvSpPr txBox="1"/>
          <p:nvPr>
            <p:ph idx="1" type="body"/>
          </p:nvPr>
        </p:nvSpPr>
        <p:spPr>
          <a:xfrm>
            <a:off x="1367825" y="1595625"/>
            <a:ext cx="5820600" cy="2546400"/>
          </a:xfrm>
          <a:prstGeom prst="rect">
            <a:avLst/>
          </a:prstGeom>
        </p:spPr>
        <p:txBody>
          <a:bodyPr anchorCtr="0" anchor="t" bIns="91425" lIns="91425" spcFirstLastPara="1" rIns="91425" wrap="square" tIns="91425">
            <a:normAutofit/>
          </a:bodyPr>
          <a:lstStyle/>
          <a:p>
            <a:pPr indent="0" lvl="0" marL="0" rtl="1" algn="l">
              <a:spcBef>
                <a:spcPts val="1200"/>
              </a:spcBef>
              <a:spcAft>
                <a:spcPts val="0"/>
              </a:spcAft>
              <a:buClr>
                <a:schemeClr val="dk1"/>
              </a:buClr>
              <a:buSzPts val="1100"/>
              <a:buFont typeface="Arial"/>
              <a:buNone/>
            </a:pPr>
            <a:r>
              <a:rPr b="1" lang="iw" sz="1600">
                <a:solidFill>
                  <a:schemeClr val="dk1"/>
                </a:solidFill>
              </a:rPr>
              <a:t>Event planning, especially when it comes to creating an aesthetically pleasing buffet setup, can be a complex and time-consuming task. The need to coordinate various decorative elements, ensure timely delivery, and stay within budget often presents significant challenges to both professional event organizers and individuals planning personal event</a:t>
            </a:r>
            <a:r>
              <a:rPr lang="iw" sz="1600">
                <a:solidFill>
                  <a:schemeClr val="dk1"/>
                </a:solidFill>
              </a:rPr>
              <a:t>  </a:t>
            </a:r>
            <a:endParaRPr b="1" sz="1600">
              <a:solidFill>
                <a:schemeClr val="dk1"/>
              </a:solidFill>
            </a:endParaRPr>
          </a:p>
          <a:p>
            <a:pPr indent="0" lvl="0" marL="0" rtl="0" algn="l">
              <a:spcBef>
                <a:spcPts val="1200"/>
              </a:spcBef>
              <a:spcAft>
                <a:spcPts val="1200"/>
              </a:spcAft>
              <a:buNone/>
            </a:pPr>
            <a:r>
              <a:t/>
            </a:r>
            <a:endParaRPr sz="1600"/>
          </a:p>
        </p:txBody>
      </p:sp>
      <p:sp>
        <p:nvSpPr>
          <p:cNvPr descr="e7d195523061f1c0cef09ac28eaae964ec9988a5cce77c8b8C1E4685C6E6B40CD7615480512384A61EE159C6FE0045D14B61E85D0A95589D558B81FFC809322ACC20DC2254D928200A3EA0841B8B1814A949D0E04D40B9AAE09C6C8926E6A284AC22EF0F8E3937099575E5D983132B5B48E4B4A5EC5D65659C6F340790817AB95702EB61B0B328F1" id="122" name="Google Shape;122;p27"/>
          <p:cNvSpPr/>
          <p:nvPr/>
        </p:nvSpPr>
        <p:spPr>
          <a:xfrm rot="-426914">
            <a:off x="7266225" y="361497"/>
            <a:ext cx="1462725" cy="1147951"/>
          </a:xfrm>
          <a:custGeom>
            <a:rect b="b" l="l" r="r" t="t"/>
            <a:pathLst>
              <a:path extrusionOk="0" h="735" w="733">
                <a:moveTo>
                  <a:pt x="86" y="517"/>
                </a:moveTo>
                <a:lnTo>
                  <a:pt x="59" y="635"/>
                </a:lnTo>
                <a:lnTo>
                  <a:pt x="99" y="635"/>
                </a:lnTo>
                <a:lnTo>
                  <a:pt x="99" y="675"/>
                </a:lnTo>
                <a:lnTo>
                  <a:pt x="216" y="648"/>
                </a:lnTo>
                <a:lnTo>
                  <a:pt x="216" y="517"/>
                </a:lnTo>
                <a:lnTo>
                  <a:pt x="86" y="517"/>
                </a:lnTo>
                <a:close/>
                <a:moveTo>
                  <a:pt x="467" y="125"/>
                </a:moveTo>
                <a:lnTo>
                  <a:pt x="109" y="485"/>
                </a:lnTo>
                <a:lnTo>
                  <a:pt x="233" y="485"/>
                </a:lnTo>
                <a:lnTo>
                  <a:pt x="238" y="485"/>
                </a:lnTo>
                <a:lnTo>
                  <a:pt x="243" y="487"/>
                </a:lnTo>
                <a:lnTo>
                  <a:pt x="246" y="491"/>
                </a:lnTo>
                <a:lnTo>
                  <a:pt x="249" y="496"/>
                </a:lnTo>
                <a:lnTo>
                  <a:pt x="250" y="502"/>
                </a:lnTo>
                <a:lnTo>
                  <a:pt x="250" y="626"/>
                </a:lnTo>
                <a:lnTo>
                  <a:pt x="609" y="266"/>
                </a:lnTo>
                <a:lnTo>
                  <a:pt x="467" y="125"/>
                </a:lnTo>
                <a:close/>
                <a:moveTo>
                  <a:pt x="600" y="34"/>
                </a:moveTo>
                <a:lnTo>
                  <a:pt x="580" y="36"/>
                </a:lnTo>
                <a:lnTo>
                  <a:pt x="563" y="41"/>
                </a:lnTo>
                <a:lnTo>
                  <a:pt x="549" y="49"/>
                </a:lnTo>
                <a:lnTo>
                  <a:pt x="538" y="55"/>
                </a:lnTo>
                <a:lnTo>
                  <a:pt x="532" y="61"/>
                </a:lnTo>
                <a:lnTo>
                  <a:pt x="529" y="63"/>
                </a:lnTo>
                <a:lnTo>
                  <a:pt x="491" y="101"/>
                </a:lnTo>
                <a:lnTo>
                  <a:pt x="633" y="243"/>
                </a:lnTo>
                <a:lnTo>
                  <a:pt x="671" y="205"/>
                </a:lnTo>
                <a:lnTo>
                  <a:pt x="686" y="185"/>
                </a:lnTo>
                <a:lnTo>
                  <a:pt x="697" y="160"/>
                </a:lnTo>
                <a:lnTo>
                  <a:pt x="701" y="134"/>
                </a:lnTo>
                <a:lnTo>
                  <a:pt x="697" y="108"/>
                </a:lnTo>
                <a:lnTo>
                  <a:pt x="686" y="84"/>
                </a:lnTo>
                <a:lnTo>
                  <a:pt x="671" y="63"/>
                </a:lnTo>
                <a:lnTo>
                  <a:pt x="651" y="47"/>
                </a:lnTo>
                <a:lnTo>
                  <a:pt x="627" y="37"/>
                </a:lnTo>
                <a:lnTo>
                  <a:pt x="600" y="34"/>
                </a:lnTo>
                <a:close/>
                <a:moveTo>
                  <a:pt x="600" y="0"/>
                </a:moveTo>
                <a:lnTo>
                  <a:pt x="631" y="4"/>
                </a:lnTo>
                <a:lnTo>
                  <a:pt x="659" y="15"/>
                </a:lnTo>
                <a:lnTo>
                  <a:pt x="684" y="30"/>
                </a:lnTo>
                <a:lnTo>
                  <a:pt x="705" y="50"/>
                </a:lnTo>
                <a:lnTo>
                  <a:pt x="720" y="75"/>
                </a:lnTo>
                <a:lnTo>
                  <a:pt x="731" y="104"/>
                </a:lnTo>
                <a:lnTo>
                  <a:pt x="733" y="134"/>
                </a:lnTo>
                <a:lnTo>
                  <a:pt x="731" y="161"/>
                </a:lnTo>
                <a:lnTo>
                  <a:pt x="723" y="186"/>
                </a:lnTo>
                <a:lnTo>
                  <a:pt x="711" y="208"/>
                </a:lnTo>
                <a:lnTo>
                  <a:pt x="695" y="228"/>
                </a:lnTo>
                <a:lnTo>
                  <a:pt x="243" y="678"/>
                </a:lnTo>
                <a:lnTo>
                  <a:pt x="0" y="735"/>
                </a:lnTo>
                <a:lnTo>
                  <a:pt x="55" y="490"/>
                </a:lnTo>
                <a:lnTo>
                  <a:pt x="505" y="40"/>
                </a:lnTo>
                <a:lnTo>
                  <a:pt x="525" y="24"/>
                </a:lnTo>
                <a:lnTo>
                  <a:pt x="549" y="11"/>
                </a:lnTo>
                <a:lnTo>
                  <a:pt x="574" y="3"/>
                </a:lnTo>
                <a:lnTo>
                  <a:pt x="600" y="0"/>
                </a:lnTo>
                <a:close/>
              </a:path>
            </a:pathLst>
          </a:custGeom>
          <a:solidFill>
            <a:srgbClr val="CA8A8B"/>
          </a:solidFill>
          <a:ln cap="flat" cmpd="sng" w="9525">
            <a:solidFill>
              <a:srgbClr val="CA8A8B"/>
            </a:solidFill>
            <a:prstDash val="solid"/>
            <a:round/>
            <a:headEnd len="sm" w="sm" type="none"/>
            <a:tailEnd len="sm" w="sm" type="none"/>
          </a:ln>
        </p:spPr>
        <p:txBody>
          <a:bodyPr anchorCtr="0" anchor="t" bIns="68575" lIns="137150" spcFirstLastPara="1" rIns="137150" wrap="square" tIns="68575">
            <a:noAutofit/>
          </a:bodyPr>
          <a:lstStyle/>
          <a:p>
            <a:pPr indent="0" lvl="0" marL="0" marR="0" rtl="0" algn="l">
              <a:spcBef>
                <a:spcPts val="0"/>
              </a:spcBef>
              <a:spcAft>
                <a:spcPts val="0"/>
              </a:spcAft>
              <a:buNone/>
            </a:pPr>
            <a:r>
              <a:t/>
            </a:r>
            <a:endParaRPr sz="3600">
              <a:solidFill>
                <a:srgbClr val="000000"/>
              </a:solidFill>
              <a:latin typeface="Outfit Light"/>
              <a:ea typeface="Outfit Light"/>
              <a:cs typeface="Outfit Light"/>
              <a:sym typeface="Outfit Light"/>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p:nvPr/>
        </p:nvSpPr>
        <p:spPr>
          <a:xfrm>
            <a:off x="0" y="50"/>
            <a:ext cx="3013800" cy="5143500"/>
          </a:xfrm>
          <a:prstGeom prst="rect">
            <a:avLst/>
          </a:prstGeom>
          <a:solidFill>
            <a:srgbClr val="F4E6E6"/>
          </a:solidFill>
          <a:ln cap="flat" cmpd="sng" w="9525">
            <a:solidFill>
              <a:srgbClr val="F4E6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8"/>
          <p:cNvSpPr/>
          <p:nvPr/>
        </p:nvSpPr>
        <p:spPr>
          <a:xfrm flipH="1" rot="10800000">
            <a:off x="3025325" y="-100"/>
            <a:ext cx="3900600" cy="51300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8"/>
          <p:cNvSpPr txBox="1"/>
          <p:nvPr>
            <p:ph type="title"/>
          </p:nvPr>
        </p:nvSpPr>
        <p:spPr>
          <a:xfrm>
            <a:off x="311700" y="17290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00000"/>
              <a:buFont typeface="Bodoni Moda ExtraBold"/>
              <a:buNone/>
            </a:pPr>
            <a:r>
              <a:rPr lang="iw" sz="6000">
                <a:solidFill>
                  <a:srgbClr val="CA8A8B"/>
                </a:solidFill>
                <a:latin typeface="Bodoni Moda ExtraBold"/>
                <a:ea typeface="Bodoni Moda ExtraBold"/>
                <a:cs typeface="Bodoni Moda ExtraBold"/>
                <a:sym typeface="Bodoni Moda ExtraBold"/>
              </a:rPr>
              <a:t>Motivation</a:t>
            </a:r>
            <a:endParaRPr>
              <a:solidFill>
                <a:srgbClr val="CA8A8B"/>
              </a:solidFill>
            </a:endParaRPr>
          </a:p>
        </p:txBody>
      </p:sp>
      <p:sp>
        <p:nvSpPr>
          <p:cNvPr id="130" name="Google Shape;130;p28"/>
          <p:cNvSpPr txBox="1"/>
          <p:nvPr>
            <p:ph idx="1" type="body"/>
          </p:nvPr>
        </p:nvSpPr>
        <p:spPr>
          <a:xfrm>
            <a:off x="124725" y="128855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iw" sz="1500">
                <a:solidFill>
                  <a:schemeClr val="dk1"/>
                </a:solidFill>
              </a:rPr>
              <a:t>Our Goal is to create a system that makes the </a:t>
            </a:r>
            <a:r>
              <a:rPr b="1" lang="iw" sz="1500">
                <a:solidFill>
                  <a:schemeClr val="dk1"/>
                </a:solidFill>
              </a:rPr>
              <a:t>process</a:t>
            </a:r>
            <a:r>
              <a:rPr b="1" lang="iw" sz="1500">
                <a:solidFill>
                  <a:schemeClr val="dk1"/>
                </a:solidFill>
              </a:rPr>
              <a:t> of ordering a buffet decoration easy and simple</a:t>
            </a:r>
            <a:endParaRPr b="1" sz="1500">
              <a:solidFill>
                <a:schemeClr val="dk1"/>
              </a:solidFill>
            </a:endParaRPr>
          </a:p>
          <a:p>
            <a:pPr indent="-323850" lvl="0" marL="457200" rtl="0" algn="l">
              <a:spcBef>
                <a:spcPts val="1200"/>
              </a:spcBef>
              <a:spcAft>
                <a:spcPts val="0"/>
              </a:spcAft>
              <a:buClr>
                <a:schemeClr val="dk1"/>
              </a:buClr>
              <a:buSzPts val="1500"/>
              <a:buChar char="●"/>
            </a:pPr>
            <a:r>
              <a:rPr b="1" lang="iw" sz="1500">
                <a:solidFill>
                  <a:schemeClr val="dk1"/>
                </a:solidFill>
              </a:rPr>
              <a:t>    The primary goal of the system is to provide users with an intuitive and efficient way to personalize their      buffet setups according to their preferences, event themes, and budget</a:t>
            </a:r>
            <a:endParaRPr b="1" sz="1500">
              <a:solidFill>
                <a:schemeClr val="dk1"/>
              </a:solidFill>
            </a:endParaRPr>
          </a:p>
          <a:p>
            <a:pPr indent="0" lvl="0" marL="457200" rtl="0" algn="l">
              <a:spcBef>
                <a:spcPts val="1200"/>
              </a:spcBef>
              <a:spcAft>
                <a:spcPts val="0"/>
              </a:spcAft>
              <a:buNone/>
            </a:pPr>
            <a:r>
              <a:t/>
            </a:r>
            <a:endParaRPr b="1" sz="1500">
              <a:solidFill>
                <a:schemeClr val="dk1"/>
              </a:solidFill>
            </a:endParaRPr>
          </a:p>
          <a:p>
            <a:pPr indent="-323850" lvl="0" marL="457200" rtl="0" algn="l">
              <a:spcBef>
                <a:spcPts val="1200"/>
              </a:spcBef>
              <a:spcAft>
                <a:spcPts val="0"/>
              </a:spcAft>
              <a:buClr>
                <a:schemeClr val="dk1"/>
              </a:buClr>
              <a:buSzPts val="1500"/>
              <a:buChar char="●"/>
            </a:pPr>
            <a:r>
              <a:rPr b="1" lang="iw" sz="1500">
                <a:solidFill>
                  <a:schemeClr val="dk1"/>
                </a:solidFill>
              </a:rPr>
              <a:t>Simplify the Ordering Process:The system allows users to browse a wide range of decoration options, customize their choices, and place orders seamlessly</a:t>
            </a:r>
            <a:endParaRPr b="1"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9"/>
          <p:cNvSpPr txBox="1"/>
          <p:nvPr>
            <p:ph type="title"/>
          </p:nvPr>
        </p:nvSpPr>
        <p:spPr>
          <a:xfrm>
            <a:off x="-255250" y="252275"/>
            <a:ext cx="6308100" cy="5727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00000"/>
              <a:buFont typeface="Bodoni Moda ExtraBold"/>
              <a:buNone/>
            </a:pPr>
            <a:r>
              <a:rPr lang="iw" sz="6000">
                <a:solidFill>
                  <a:srgbClr val="CA8A8B"/>
                </a:solidFill>
                <a:latin typeface="Bodoni Moda ExtraBold"/>
                <a:ea typeface="Bodoni Moda ExtraBold"/>
                <a:cs typeface="Bodoni Moda ExtraBold"/>
                <a:sym typeface="Bodoni Moda ExtraBold"/>
              </a:rPr>
              <a:t>Introduction</a:t>
            </a:r>
            <a:endParaRPr>
              <a:solidFill>
                <a:srgbClr val="CA8A8B"/>
              </a:solidFill>
            </a:endParaRPr>
          </a:p>
        </p:txBody>
      </p:sp>
      <p:sp>
        <p:nvSpPr>
          <p:cNvPr id="136" name="Google Shape;136;p29"/>
          <p:cNvSpPr txBox="1"/>
          <p:nvPr>
            <p:ph idx="1" type="body"/>
          </p:nvPr>
        </p:nvSpPr>
        <p:spPr>
          <a:xfrm>
            <a:off x="980725" y="1583350"/>
            <a:ext cx="6875100" cy="166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w" sz="1600">
                <a:solidFill>
                  <a:srgbClr val="223A50"/>
                </a:solidFill>
              </a:rPr>
              <a:t>Our web Buffet Decoration platform offers preferences and security measures enabling effortless ordering. Manage group interactions, send scheduled messaging, and access comprehensive notification history. Join us for seamless digital connectivity and enhanced communication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311700" y="252275"/>
            <a:ext cx="5049600" cy="1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sz="4500">
                <a:latin typeface="Bodoni Moda ExtraBold"/>
                <a:ea typeface="Bodoni Moda ExtraBold"/>
                <a:cs typeface="Bodoni Moda ExtraBold"/>
                <a:sym typeface="Bodoni Moda ExtraBold"/>
              </a:rPr>
              <a:t>Main Requirements</a:t>
            </a:r>
            <a:endParaRPr sz="4500"/>
          </a:p>
        </p:txBody>
      </p:sp>
      <p:sp>
        <p:nvSpPr>
          <p:cNvPr id="142" name="Google Shape;142;p30"/>
          <p:cNvSpPr txBox="1"/>
          <p:nvPr/>
        </p:nvSpPr>
        <p:spPr>
          <a:xfrm>
            <a:off x="513075" y="2571750"/>
            <a:ext cx="592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 sz="2000">
                <a:solidFill>
                  <a:srgbClr val="CA8A8B"/>
                </a:solidFill>
                <a:latin typeface="Bodoni Moda ExtraBold"/>
                <a:ea typeface="Bodoni Moda ExtraBold"/>
                <a:cs typeface="Bodoni Moda ExtraBold"/>
                <a:sym typeface="Bodoni Moda ExtraBold"/>
              </a:rPr>
              <a:t>01</a:t>
            </a:r>
            <a:endParaRPr sz="2000"/>
          </a:p>
        </p:txBody>
      </p:sp>
      <p:sp>
        <p:nvSpPr>
          <p:cNvPr id="143" name="Google Shape;143;p30"/>
          <p:cNvSpPr txBox="1"/>
          <p:nvPr/>
        </p:nvSpPr>
        <p:spPr>
          <a:xfrm>
            <a:off x="3696600" y="2571750"/>
            <a:ext cx="592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 sz="2000">
                <a:solidFill>
                  <a:srgbClr val="CA8A8B"/>
                </a:solidFill>
                <a:latin typeface="Bodoni Moda ExtraBold"/>
                <a:ea typeface="Bodoni Moda ExtraBold"/>
                <a:cs typeface="Bodoni Moda ExtraBold"/>
                <a:sym typeface="Bodoni Moda ExtraBold"/>
              </a:rPr>
              <a:t>02</a:t>
            </a:r>
            <a:endParaRPr sz="2000"/>
          </a:p>
        </p:txBody>
      </p:sp>
      <p:sp>
        <p:nvSpPr>
          <p:cNvPr id="144" name="Google Shape;144;p30"/>
          <p:cNvSpPr txBox="1"/>
          <p:nvPr/>
        </p:nvSpPr>
        <p:spPr>
          <a:xfrm>
            <a:off x="6495225" y="2571750"/>
            <a:ext cx="592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 sz="2000">
                <a:solidFill>
                  <a:srgbClr val="CA8A8B"/>
                </a:solidFill>
                <a:latin typeface="Bodoni Moda ExtraBold"/>
                <a:ea typeface="Bodoni Moda ExtraBold"/>
                <a:cs typeface="Bodoni Moda ExtraBold"/>
                <a:sym typeface="Bodoni Moda ExtraBold"/>
              </a:rPr>
              <a:t>03</a:t>
            </a:r>
            <a:endParaRPr sz="2000"/>
          </a:p>
        </p:txBody>
      </p:sp>
      <p:sp>
        <p:nvSpPr>
          <p:cNvPr id="145" name="Google Shape;145;p30"/>
          <p:cNvSpPr txBox="1"/>
          <p:nvPr/>
        </p:nvSpPr>
        <p:spPr>
          <a:xfrm>
            <a:off x="513075" y="2904075"/>
            <a:ext cx="2909100" cy="754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None/>
            </a:pPr>
            <a:r>
              <a:rPr b="1" lang="iw" sz="2000">
                <a:solidFill>
                  <a:schemeClr val="dk1"/>
                </a:solidFill>
              </a:rPr>
              <a:t>Performance:System responsiveness</a:t>
            </a:r>
            <a:endParaRPr sz="2000"/>
          </a:p>
        </p:txBody>
      </p:sp>
      <p:sp>
        <p:nvSpPr>
          <p:cNvPr id="146" name="Google Shape;146;p30"/>
          <p:cNvSpPr txBox="1"/>
          <p:nvPr/>
        </p:nvSpPr>
        <p:spPr>
          <a:xfrm>
            <a:off x="3637650" y="2889975"/>
            <a:ext cx="2642100" cy="7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iw" sz="2000">
                <a:solidFill>
                  <a:schemeClr val="dk1"/>
                </a:solidFill>
              </a:rPr>
              <a:t>Order Processing Time</a:t>
            </a:r>
            <a:endParaRPr sz="2000">
              <a:solidFill>
                <a:schemeClr val="dk2"/>
              </a:solidFill>
            </a:endParaRPr>
          </a:p>
        </p:txBody>
      </p:sp>
      <p:sp>
        <p:nvSpPr>
          <p:cNvPr id="147" name="Google Shape;147;p30"/>
          <p:cNvSpPr txBox="1"/>
          <p:nvPr/>
        </p:nvSpPr>
        <p:spPr>
          <a:xfrm>
            <a:off x="6384750" y="2889975"/>
            <a:ext cx="2642100" cy="7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iw" sz="2000">
                <a:solidFill>
                  <a:schemeClr val="dk1"/>
                </a:solidFill>
              </a:rPr>
              <a:t>Functionality: All planned features</a:t>
            </a:r>
            <a:endParaRPr sz="2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1" name="Shape 151"/>
        <p:cNvGrpSpPr/>
        <p:nvPr/>
      </p:nvGrpSpPr>
      <p:grpSpPr>
        <a:xfrm>
          <a:off x="0" y="0"/>
          <a:ext cx="0" cy="0"/>
          <a:chOff x="0" y="0"/>
          <a:chExt cx="0" cy="0"/>
        </a:xfrm>
      </p:grpSpPr>
      <p:pic>
        <p:nvPicPr>
          <p:cNvPr id="152" name="Google Shape;152;p31"/>
          <p:cNvPicPr preferRelativeResize="0"/>
          <p:nvPr/>
        </p:nvPicPr>
        <p:blipFill>
          <a:blip r:embed="rId3">
            <a:alphaModFix/>
          </a:blip>
          <a:stretch>
            <a:fillRect/>
          </a:stretch>
        </p:blipFill>
        <p:spPr>
          <a:xfrm>
            <a:off x="1198101" y="945800"/>
            <a:ext cx="6747776" cy="3919024"/>
          </a:xfrm>
          <a:prstGeom prst="rect">
            <a:avLst/>
          </a:prstGeom>
          <a:noFill/>
          <a:ln>
            <a:noFill/>
          </a:ln>
        </p:spPr>
      </p:pic>
      <p:sp>
        <p:nvSpPr>
          <p:cNvPr id="153" name="Google Shape;153;p31"/>
          <p:cNvSpPr txBox="1"/>
          <p:nvPr/>
        </p:nvSpPr>
        <p:spPr>
          <a:xfrm>
            <a:off x="780075" y="95225"/>
            <a:ext cx="73704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iw" sz="5000">
                <a:solidFill>
                  <a:srgbClr val="CA8A8B"/>
                </a:solidFill>
                <a:latin typeface="Bodoni Moda ExtraBold"/>
                <a:ea typeface="Bodoni Moda ExtraBold"/>
                <a:cs typeface="Bodoni Moda ExtraBold"/>
                <a:sym typeface="Bodoni Moda ExtraBold"/>
              </a:rPr>
              <a:t>Software Architecture</a:t>
            </a:r>
            <a:endParaRPr sz="5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1094100" y="308975"/>
            <a:ext cx="7101900" cy="12264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262626"/>
              </a:buClr>
              <a:buSzPts val="6000"/>
              <a:buFont typeface="Bodoni Moda ExtraBold"/>
              <a:buNone/>
            </a:pPr>
            <a:r>
              <a:rPr lang="iw" sz="4000">
                <a:solidFill>
                  <a:srgbClr val="CA8A8B"/>
                </a:solidFill>
                <a:latin typeface="Bodoni Moda ExtraBold"/>
                <a:ea typeface="Bodoni Moda ExtraBold"/>
                <a:cs typeface="Bodoni Moda ExtraBold"/>
                <a:sym typeface="Bodoni Moda ExtraBold"/>
              </a:rPr>
              <a:t>Technologies And Specialized Software Tools</a:t>
            </a:r>
            <a:endParaRPr sz="4000">
              <a:solidFill>
                <a:srgbClr val="CA8A8B"/>
              </a:solidFill>
            </a:endParaRPr>
          </a:p>
        </p:txBody>
      </p:sp>
      <p:sp>
        <p:nvSpPr>
          <p:cNvPr id="159" name="Google Shape;159;p32"/>
          <p:cNvSpPr/>
          <p:nvPr/>
        </p:nvSpPr>
        <p:spPr>
          <a:xfrm>
            <a:off x="1528525" y="1932000"/>
            <a:ext cx="1373100" cy="1086600"/>
          </a:xfrm>
          <a:prstGeom prst="rect">
            <a:avLst/>
          </a:prstGeom>
          <a:solidFill>
            <a:srgbClr val="E6C4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Outfit"/>
              <a:ea typeface="Outfit"/>
              <a:cs typeface="Outfit"/>
              <a:sym typeface="Outfit"/>
            </a:endParaRPr>
          </a:p>
        </p:txBody>
      </p:sp>
      <p:sp>
        <p:nvSpPr>
          <p:cNvPr id="160" name="Google Shape;160;p32"/>
          <p:cNvSpPr/>
          <p:nvPr/>
        </p:nvSpPr>
        <p:spPr>
          <a:xfrm>
            <a:off x="4105925" y="1932000"/>
            <a:ext cx="1373100" cy="1086600"/>
          </a:xfrm>
          <a:prstGeom prst="rect">
            <a:avLst/>
          </a:prstGeom>
          <a:solidFill>
            <a:srgbClr val="CA8A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Outfit"/>
              <a:ea typeface="Outfit"/>
              <a:cs typeface="Outfit"/>
              <a:sym typeface="Outfit"/>
            </a:endParaRPr>
          </a:p>
        </p:txBody>
      </p:sp>
      <p:sp>
        <p:nvSpPr>
          <p:cNvPr id="161" name="Google Shape;161;p32"/>
          <p:cNvSpPr/>
          <p:nvPr/>
        </p:nvSpPr>
        <p:spPr>
          <a:xfrm>
            <a:off x="6526200" y="1932000"/>
            <a:ext cx="1373100" cy="1086600"/>
          </a:xfrm>
          <a:prstGeom prst="rect">
            <a:avLst/>
          </a:prstGeom>
          <a:solidFill>
            <a:srgbClr val="F8A48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Outfit"/>
              <a:ea typeface="Outfit"/>
              <a:cs typeface="Outfit"/>
              <a:sym typeface="Outfit"/>
            </a:endParaRPr>
          </a:p>
        </p:txBody>
      </p:sp>
      <p:pic>
        <p:nvPicPr>
          <p:cNvPr id="162" name="Google Shape;162;p32"/>
          <p:cNvPicPr preferRelativeResize="0"/>
          <p:nvPr/>
        </p:nvPicPr>
        <p:blipFill>
          <a:blip r:embed="rId3">
            <a:alphaModFix/>
          </a:blip>
          <a:stretch>
            <a:fillRect/>
          </a:stretch>
        </p:blipFill>
        <p:spPr>
          <a:xfrm>
            <a:off x="1704457" y="1972063"/>
            <a:ext cx="1021225" cy="1006474"/>
          </a:xfrm>
          <a:prstGeom prst="rect">
            <a:avLst/>
          </a:prstGeom>
          <a:noFill/>
          <a:ln>
            <a:noFill/>
          </a:ln>
        </p:spPr>
      </p:pic>
      <p:pic>
        <p:nvPicPr>
          <p:cNvPr id="163" name="Google Shape;163;p32"/>
          <p:cNvPicPr preferRelativeResize="0"/>
          <p:nvPr/>
        </p:nvPicPr>
        <p:blipFill>
          <a:blip r:embed="rId4">
            <a:alphaModFix/>
          </a:blip>
          <a:stretch>
            <a:fillRect/>
          </a:stretch>
        </p:blipFill>
        <p:spPr>
          <a:xfrm>
            <a:off x="3977332" y="1932001"/>
            <a:ext cx="1630305" cy="1086601"/>
          </a:xfrm>
          <a:prstGeom prst="rect">
            <a:avLst/>
          </a:prstGeom>
          <a:noFill/>
          <a:ln>
            <a:noFill/>
          </a:ln>
        </p:spPr>
      </p:pic>
      <p:pic>
        <p:nvPicPr>
          <p:cNvPr id="164" name="Google Shape;164;p32"/>
          <p:cNvPicPr preferRelativeResize="0"/>
          <p:nvPr/>
        </p:nvPicPr>
        <p:blipFill>
          <a:blip r:embed="rId5">
            <a:alphaModFix/>
          </a:blip>
          <a:stretch>
            <a:fillRect/>
          </a:stretch>
        </p:blipFill>
        <p:spPr>
          <a:xfrm rot="-400652">
            <a:off x="6625055" y="1888861"/>
            <a:ext cx="1175390" cy="1172880"/>
          </a:xfrm>
          <a:prstGeom prst="rect">
            <a:avLst/>
          </a:prstGeom>
          <a:noFill/>
          <a:ln>
            <a:noFill/>
          </a:ln>
        </p:spPr>
      </p:pic>
      <p:sp>
        <p:nvSpPr>
          <p:cNvPr id="165" name="Google Shape;165;p32"/>
          <p:cNvSpPr txBox="1"/>
          <p:nvPr/>
        </p:nvSpPr>
        <p:spPr>
          <a:xfrm>
            <a:off x="1557325" y="3018600"/>
            <a:ext cx="1315500" cy="3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w" sz="1800">
                <a:solidFill>
                  <a:schemeClr val="dk1"/>
                </a:solidFill>
              </a:rPr>
              <a:t>Vite</a:t>
            </a:r>
            <a:endParaRPr b="1" sz="1800">
              <a:solidFill>
                <a:schemeClr val="dk1"/>
              </a:solidFill>
            </a:endParaRPr>
          </a:p>
        </p:txBody>
      </p:sp>
      <p:sp>
        <p:nvSpPr>
          <p:cNvPr id="166" name="Google Shape;166;p32"/>
          <p:cNvSpPr txBox="1"/>
          <p:nvPr/>
        </p:nvSpPr>
        <p:spPr>
          <a:xfrm>
            <a:off x="4134725" y="3018600"/>
            <a:ext cx="1315500" cy="3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w" sz="1800">
                <a:solidFill>
                  <a:schemeClr val="dk1"/>
                </a:solidFill>
              </a:rPr>
              <a:t>React</a:t>
            </a:r>
            <a:endParaRPr b="1" sz="1800">
              <a:solidFill>
                <a:schemeClr val="dk1"/>
              </a:solidFill>
            </a:endParaRPr>
          </a:p>
        </p:txBody>
      </p:sp>
      <p:sp>
        <p:nvSpPr>
          <p:cNvPr id="167" name="Google Shape;167;p32"/>
          <p:cNvSpPr txBox="1"/>
          <p:nvPr/>
        </p:nvSpPr>
        <p:spPr>
          <a:xfrm>
            <a:off x="6555000" y="3018600"/>
            <a:ext cx="1315500" cy="3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w" sz="1800">
                <a:solidFill>
                  <a:schemeClr val="dk1"/>
                </a:solidFill>
              </a:rPr>
              <a:t>Security</a:t>
            </a:r>
            <a:endParaRPr b="1" sz="1800">
              <a:solidFill>
                <a:schemeClr val="dk1"/>
              </a:solidFill>
            </a:endParaRPr>
          </a:p>
        </p:txBody>
      </p:sp>
      <p:pic>
        <p:nvPicPr>
          <p:cNvPr id="168" name="Google Shape;168;p32"/>
          <p:cNvPicPr preferRelativeResize="0"/>
          <p:nvPr/>
        </p:nvPicPr>
        <p:blipFill>
          <a:blip r:embed="rId6">
            <a:alphaModFix/>
          </a:blip>
          <a:stretch>
            <a:fillRect/>
          </a:stretch>
        </p:blipFill>
        <p:spPr>
          <a:xfrm>
            <a:off x="4198700" y="3629825"/>
            <a:ext cx="1194025" cy="1104500"/>
          </a:xfrm>
          <a:prstGeom prst="rect">
            <a:avLst/>
          </a:prstGeom>
          <a:solidFill>
            <a:srgbClr val="E6C4C0"/>
          </a:solidFill>
          <a:ln>
            <a:noFill/>
          </a:ln>
        </p:spPr>
      </p:pic>
      <p:sp>
        <p:nvSpPr>
          <p:cNvPr id="169" name="Google Shape;169;p32"/>
          <p:cNvSpPr txBox="1"/>
          <p:nvPr/>
        </p:nvSpPr>
        <p:spPr>
          <a:xfrm>
            <a:off x="3830700" y="4637425"/>
            <a:ext cx="1840500" cy="3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w" sz="1800">
                <a:solidFill>
                  <a:schemeClr val="dk1"/>
                </a:solidFill>
              </a:rPr>
              <a:t>Visual Code</a:t>
            </a:r>
            <a:endParaRPr b="1"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Clr>
                <a:srgbClr val="262626"/>
              </a:buClr>
              <a:buSzPct val="150000"/>
              <a:buFont typeface="Bodoni Moda ExtraBold"/>
              <a:buNone/>
            </a:pPr>
            <a:r>
              <a:rPr lang="iw" sz="4000">
                <a:solidFill>
                  <a:srgbClr val="CA8A8B"/>
                </a:solidFill>
                <a:latin typeface="Bodoni Moda ExtraBold"/>
                <a:ea typeface="Bodoni Moda ExtraBold"/>
                <a:cs typeface="Bodoni Moda ExtraBold"/>
                <a:sym typeface="Bodoni Moda ExtraBold"/>
              </a:rPr>
              <a:t>Development Challenges</a:t>
            </a:r>
            <a:endParaRPr sz="4000">
              <a:solidFill>
                <a:srgbClr val="CA8A8B"/>
              </a:solidFill>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iw"/>
              <a:t>The main challenge for us was the deployment process on netlify and render, we encountered so many bugs and errors that if we ran on a local host we wouldn’t encounter them.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iw"/>
              <a:t>We had a difficult time choosing the right MUI-Material in the frontend code of React, </a:t>
            </a:r>
            <a:r>
              <a:rPr lang="iw"/>
              <a:t>because there is simply so many of them to choose and we have to choose the most suitable ones for 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