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utfit Light"/>
      <p:regular r:id="rId23"/>
      <p:bold r:id="rId24"/>
    </p:embeddedFont>
    <p:embeddedFont>
      <p:font typeface="Outfit"/>
      <p:regular r:id="rId25"/>
      <p:bold r:id="rId26"/>
    </p:embeddedFont>
    <p:embeddedFont>
      <p:font typeface="Bodoni Moda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utfitLight-bold.fntdata"/><Relationship Id="rId23" Type="http://schemas.openxmlformats.org/officeDocument/2006/relationships/font" Target="fonts/Outfit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utfit-bold.fntdata"/><Relationship Id="rId25" Type="http://schemas.openxmlformats.org/officeDocument/2006/relationships/font" Target="fonts/Outfit-regular.fntdata"/><Relationship Id="rId28" Type="http://schemas.openxmlformats.org/officeDocument/2006/relationships/font" Target="fonts/BodoniModaExtraBold-boldItalic.fntdata"/><Relationship Id="rId27" Type="http://schemas.openxmlformats.org/officeDocument/2006/relationships/font" Target="fonts/BodoniModa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d9b1ed4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d9b1ed4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d6500f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d6500f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5f876c8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5f876c8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5f876c8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5f876c8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5f876c8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5f876c8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5f876c8f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5f876c8f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5f876c8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5f876c8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5f876c8f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5f876c8f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5f876c8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5f876c8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50d94a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50d94a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5f876c8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5f876c8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5f876c8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5f876c8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5f876c8f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5f876c8f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f876c8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f876c8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5f876c8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5f876c8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6500f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d6500f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L63vvuln2eiac2EU4VeWcfrPkNmbwJlX/view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817225" y="566725"/>
            <a:ext cx="6155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5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Buffet Decoration Ordering System</a:t>
            </a:r>
            <a:endParaRPr sz="4000">
              <a:solidFill>
                <a:srgbClr val="64262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00" y="4430875"/>
            <a:ext cx="2323300" cy="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23105" l="0" r="0" t="9942"/>
          <a:stretch/>
        </p:blipFill>
        <p:spPr>
          <a:xfrm>
            <a:off x="-458383" y="-43613"/>
            <a:ext cx="4359209" cy="52307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6727650" y="2859100"/>
            <a:ext cx="190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Supervisor:</a:t>
            </a:r>
            <a:endParaRPr b="1" sz="20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Zeev Barzily</a:t>
            </a:r>
            <a:endParaRPr b="1" sz="20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3756925" y="2859100"/>
            <a:ext cx="208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Students:</a:t>
            </a:r>
            <a:endParaRPr b="1" sz="20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Abrar Fauzi</a:t>
            </a:r>
            <a:endParaRPr b="1" sz="20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Razi Dallasheh</a:t>
            </a:r>
            <a:endParaRPr b="1" sz="20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Development Challenges</a:t>
            </a:r>
            <a:endParaRPr sz="4000">
              <a:solidFill>
                <a:srgbClr val="CA8A8B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fact that we were beginners at the start of development, made it so difficult for us </a:t>
            </a:r>
            <a:r>
              <a:rPr lang="iw"/>
              <a:t>because we were used to making a simple or static websites with one or two pages, and without a database to back up info.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took courses in Web Development in order to make a strong and compelling website , which in return it could benefit us for job opportunities.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6E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780075" y="95225"/>
            <a:ext cx="7370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5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Activity Diagram</a:t>
            </a:r>
            <a:endParaRPr sz="5000">
              <a:solidFill>
                <a:schemeClr val="dk2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00" y="1001725"/>
            <a:ext cx="6444345" cy="40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198300" y="21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doni Moda ExtraBold"/>
              <a:buNone/>
            </a:pPr>
            <a:r>
              <a:rPr lang="iw" sz="6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Testing</a:t>
            </a:r>
            <a:endParaRPr>
              <a:solidFill>
                <a:srgbClr val="CA8A8B"/>
              </a:solidFill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•We documented each action in a table and then verified their functionality on the system.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200">
                <a:solidFill>
                  <a:schemeClr val="dk1"/>
                </a:solidFill>
              </a:rPr>
              <a:t>•The results of our tests were recorded in the table, allowing us to ensure that our system is working correctly, and users can perform their desired actions without any problems.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450" y="3082150"/>
            <a:ext cx="1611450" cy="16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272700" y="70825"/>
            <a:ext cx="85986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>
                <a:latin typeface="Bodoni Moda ExtraBold"/>
                <a:ea typeface="Bodoni Moda ExtraBold"/>
                <a:cs typeface="Bodoni Moda ExtraBold"/>
                <a:sym typeface="Bodoni Moda ExtraBold"/>
              </a:rPr>
              <a:t>How we </a:t>
            </a:r>
            <a:r>
              <a:rPr lang="iw" sz="4400">
                <a:latin typeface="Bodoni Moda ExtraBold"/>
                <a:ea typeface="Bodoni Moda ExtraBold"/>
                <a:cs typeface="Bodoni Moda ExtraBold"/>
                <a:sym typeface="Bodoni Moda ExtraBold"/>
              </a:rPr>
              <a:t>Monitor</a:t>
            </a:r>
            <a:r>
              <a:rPr lang="iw" sz="4400">
                <a:latin typeface="Bodoni Moda ExtraBold"/>
                <a:ea typeface="Bodoni Moda ExtraBold"/>
                <a:cs typeface="Bodoni Moda ExtraBold"/>
                <a:sym typeface="Bodoni Moda ExtraBold"/>
              </a:rPr>
              <a:t> Our Project Performance</a:t>
            </a:r>
            <a:r>
              <a:rPr lang="iw" sz="6000">
                <a:latin typeface="Bodoni Moda ExtraBold"/>
                <a:ea typeface="Bodoni Moda ExtraBold"/>
                <a:cs typeface="Bodoni Moda ExtraBold"/>
                <a:sym typeface="Bodoni Moda ExtraBold"/>
              </a:rPr>
              <a:t>  </a:t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>
            <a:off x="4866011" y="1990855"/>
            <a:ext cx="970295" cy="829089"/>
          </a:xfrm>
          <a:custGeom>
            <a:rect b="b" l="l" r="r" t="t"/>
            <a:pathLst>
              <a:path extrusionOk="0" h="843856" w="987578">
                <a:moveTo>
                  <a:pt x="858974" y="465771"/>
                </a:moveTo>
                <a:lnTo>
                  <a:pt x="776934" y="451593"/>
                </a:lnTo>
                <a:cubicBezTo>
                  <a:pt x="751737" y="447226"/>
                  <a:pt x="731445" y="428480"/>
                  <a:pt x="725264" y="403686"/>
                </a:cubicBezTo>
                <a:lnTo>
                  <a:pt x="717671" y="373450"/>
                </a:lnTo>
                <a:cubicBezTo>
                  <a:pt x="767124" y="333672"/>
                  <a:pt x="799779" y="266011"/>
                  <a:pt x="799779" y="189278"/>
                </a:cubicBezTo>
                <a:cubicBezTo>
                  <a:pt x="799779" y="76061"/>
                  <a:pt x="725600" y="0"/>
                  <a:pt x="615204" y="0"/>
                </a:cubicBezTo>
                <a:cubicBezTo>
                  <a:pt x="512133" y="0"/>
                  <a:pt x="441044" y="66520"/>
                  <a:pt x="431973" y="167441"/>
                </a:cubicBezTo>
                <a:cubicBezTo>
                  <a:pt x="413630" y="162066"/>
                  <a:pt x="393674" y="159109"/>
                  <a:pt x="372307" y="159109"/>
                </a:cubicBezTo>
                <a:cubicBezTo>
                  <a:pt x="261912" y="159109"/>
                  <a:pt x="187733" y="235170"/>
                  <a:pt x="187733" y="348387"/>
                </a:cubicBezTo>
                <a:cubicBezTo>
                  <a:pt x="187733" y="424985"/>
                  <a:pt x="220320" y="492580"/>
                  <a:pt x="269706" y="532425"/>
                </a:cubicBezTo>
                <a:lnTo>
                  <a:pt x="262046" y="562728"/>
                </a:lnTo>
                <a:cubicBezTo>
                  <a:pt x="255798" y="587454"/>
                  <a:pt x="235506" y="606268"/>
                  <a:pt x="210376" y="610636"/>
                </a:cubicBezTo>
                <a:lnTo>
                  <a:pt x="111269" y="627769"/>
                </a:lnTo>
                <a:cubicBezTo>
                  <a:pt x="46832" y="638923"/>
                  <a:pt x="0" y="694423"/>
                  <a:pt x="0" y="759800"/>
                </a:cubicBezTo>
                <a:lnTo>
                  <a:pt x="0" y="828738"/>
                </a:lnTo>
                <a:cubicBezTo>
                  <a:pt x="0" y="837003"/>
                  <a:pt x="6719" y="843722"/>
                  <a:pt x="14984" y="843722"/>
                </a:cubicBezTo>
                <a:cubicBezTo>
                  <a:pt x="23248" y="843722"/>
                  <a:pt x="29967" y="837003"/>
                  <a:pt x="29967" y="828738"/>
                </a:cubicBezTo>
                <a:lnTo>
                  <a:pt x="29967" y="759800"/>
                </a:lnTo>
                <a:cubicBezTo>
                  <a:pt x="29967" y="709003"/>
                  <a:pt x="66318" y="665867"/>
                  <a:pt x="116376" y="657266"/>
                </a:cubicBezTo>
                <a:lnTo>
                  <a:pt x="202246" y="642417"/>
                </a:lnTo>
                <a:lnTo>
                  <a:pt x="272730" y="745690"/>
                </a:lnTo>
                <a:cubicBezTo>
                  <a:pt x="275149" y="749251"/>
                  <a:pt x="278978" y="751536"/>
                  <a:pt x="283211" y="752141"/>
                </a:cubicBezTo>
                <a:cubicBezTo>
                  <a:pt x="283816" y="752207"/>
                  <a:pt x="284488" y="752275"/>
                  <a:pt x="285093" y="752275"/>
                </a:cubicBezTo>
                <a:cubicBezTo>
                  <a:pt x="288721" y="752275"/>
                  <a:pt x="292215" y="750931"/>
                  <a:pt x="294970" y="748579"/>
                </a:cubicBezTo>
                <a:lnTo>
                  <a:pt x="357458" y="693885"/>
                </a:lnTo>
                <a:lnTo>
                  <a:pt x="357458" y="828806"/>
                </a:lnTo>
                <a:cubicBezTo>
                  <a:pt x="357458" y="837070"/>
                  <a:pt x="364177" y="843789"/>
                  <a:pt x="372442" y="843789"/>
                </a:cubicBezTo>
                <a:cubicBezTo>
                  <a:pt x="380706" y="843789"/>
                  <a:pt x="387425" y="837070"/>
                  <a:pt x="387425" y="828806"/>
                </a:cubicBezTo>
                <a:lnTo>
                  <a:pt x="387425" y="693885"/>
                </a:lnTo>
                <a:lnTo>
                  <a:pt x="449779" y="748579"/>
                </a:lnTo>
                <a:cubicBezTo>
                  <a:pt x="452467" y="750998"/>
                  <a:pt x="456028" y="752342"/>
                  <a:pt x="459656" y="752342"/>
                </a:cubicBezTo>
                <a:cubicBezTo>
                  <a:pt x="460261" y="752342"/>
                  <a:pt x="460933" y="752275"/>
                  <a:pt x="461538" y="752207"/>
                </a:cubicBezTo>
                <a:cubicBezTo>
                  <a:pt x="465771" y="751670"/>
                  <a:pt x="469601" y="749318"/>
                  <a:pt x="472019" y="745757"/>
                </a:cubicBezTo>
                <a:lnTo>
                  <a:pt x="542503" y="642484"/>
                </a:lnTo>
                <a:lnTo>
                  <a:pt x="628374" y="657333"/>
                </a:lnTo>
                <a:cubicBezTo>
                  <a:pt x="678431" y="666001"/>
                  <a:pt x="714782" y="709138"/>
                  <a:pt x="714782" y="759867"/>
                </a:cubicBezTo>
                <a:lnTo>
                  <a:pt x="714782" y="828806"/>
                </a:lnTo>
                <a:cubicBezTo>
                  <a:pt x="714782" y="837070"/>
                  <a:pt x="721501" y="843789"/>
                  <a:pt x="729698" y="843789"/>
                </a:cubicBezTo>
                <a:cubicBezTo>
                  <a:pt x="737963" y="843789"/>
                  <a:pt x="744682" y="837070"/>
                  <a:pt x="744682" y="828806"/>
                </a:cubicBezTo>
                <a:lnTo>
                  <a:pt x="744682" y="759867"/>
                </a:lnTo>
                <a:cubicBezTo>
                  <a:pt x="744682" y="694490"/>
                  <a:pt x="697917" y="638923"/>
                  <a:pt x="633480" y="627836"/>
                </a:cubicBezTo>
                <a:lnTo>
                  <a:pt x="630390" y="627299"/>
                </a:lnTo>
                <a:lnTo>
                  <a:pt x="630390" y="568910"/>
                </a:lnTo>
                <a:lnTo>
                  <a:pt x="751334" y="474707"/>
                </a:lnTo>
                <a:cubicBezTo>
                  <a:pt x="757986" y="477529"/>
                  <a:pt x="764839" y="479814"/>
                  <a:pt x="772163" y="481090"/>
                </a:cubicBezTo>
                <a:lnTo>
                  <a:pt x="854204" y="495268"/>
                </a:lnTo>
                <a:cubicBezTo>
                  <a:pt x="914139" y="505615"/>
                  <a:pt x="957679" y="557286"/>
                  <a:pt x="957679" y="618094"/>
                </a:cubicBezTo>
                <a:lnTo>
                  <a:pt x="957679" y="828873"/>
                </a:lnTo>
                <a:cubicBezTo>
                  <a:pt x="957679" y="837137"/>
                  <a:pt x="964398" y="843857"/>
                  <a:pt x="972662" y="843857"/>
                </a:cubicBezTo>
                <a:cubicBezTo>
                  <a:pt x="980927" y="843857"/>
                  <a:pt x="987579" y="837137"/>
                  <a:pt x="987579" y="828873"/>
                </a:cubicBezTo>
                <a:lnTo>
                  <a:pt x="987579" y="618094"/>
                </a:lnTo>
                <a:cubicBezTo>
                  <a:pt x="987176" y="542638"/>
                  <a:pt x="933221" y="478604"/>
                  <a:pt x="858974" y="465771"/>
                </a:cubicBezTo>
                <a:close/>
                <a:moveTo>
                  <a:pt x="615070" y="30035"/>
                </a:moveTo>
                <a:cubicBezTo>
                  <a:pt x="687771" y="30035"/>
                  <a:pt x="740382" y="67595"/>
                  <a:pt x="760607" y="129343"/>
                </a:cubicBezTo>
                <a:cubicBezTo>
                  <a:pt x="646717" y="172346"/>
                  <a:pt x="528124" y="110328"/>
                  <a:pt x="490766" y="87618"/>
                </a:cubicBezTo>
                <a:cubicBezTo>
                  <a:pt x="517508" y="51133"/>
                  <a:pt x="560645" y="30035"/>
                  <a:pt x="615070" y="30035"/>
                </a:cubicBezTo>
                <a:close/>
                <a:moveTo>
                  <a:pt x="475648" y="113554"/>
                </a:moveTo>
                <a:cubicBezTo>
                  <a:pt x="507093" y="132905"/>
                  <a:pt x="585573" y="174765"/>
                  <a:pt x="676281" y="174765"/>
                </a:cubicBezTo>
                <a:cubicBezTo>
                  <a:pt x="705845" y="174765"/>
                  <a:pt x="736619" y="169927"/>
                  <a:pt x="767460" y="158773"/>
                </a:cubicBezTo>
                <a:cubicBezTo>
                  <a:pt x="768938" y="168583"/>
                  <a:pt x="769744" y="178729"/>
                  <a:pt x="769744" y="189413"/>
                </a:cubicBezTo>
                <a:cubicBezTo>
                  <a:pt x="769744" y="295105"/>
                  <a:pt x="700336" y="381042"/>
                  <a:pt x="615070" y="381042"/>
                </a:cubicBezTo>
                <a:cubicBezTo>
                  <a:pt x="594039" y="381042"/>
                  <a:pt x="574150" y="375600"/>
                  <a:pt x="555874" y="366126"/>
                </a:cubicBezTo>
                <a:cubicBezTo>
                  <a:pt x="556277" y="360280"/>
                  <a:pt x="556815" y="354502"/>
                  <a:pt x="556815" y="348522"/>
                </a:cubicBezTo>
                <a:cubicBezTo>
                  <a:pt x="556815" y="269370"/>
                  <a:pt x="520531" y="208495"/>
                  <a:pt x="461000" y="178998"/>
                </a:cubicBezTo>
                <a:cubicBezTo>
                  <a:pt x="462142" y="154675"/>
                  <a:pt x="467047" y="132636"/>
                  <a:pt x="475648" y="113554"/>
                </a:cubicBezTo>
                <a:close/>
                <a:moveTo>
                  <a:pt x="217566" y="348522"/>
                </a:moveTo>
                <a:cubicBezTo>
                  <a:pt x="217566" y="324467"/>
                  <a:pt x="221328" y="302563"/>
                  <a:pt x="228383" y="283212"/>
                </a:cubicBezTo>
                <a:cubicBezTo>
                  <a:pt x="250355" y="295172"/>
                  <a:pt x="294500" y="313582"/>
                  <a:pt x="359004" y="313582"/>
                </a:cubicBezTo>
                <a:cubicBezTo>
                  <a:pt x="392196" y="313582"/>
                  <a:pt x="430629" y="308744"/>
                  <a:pt x="474035" y="295441"/>
                </a:cubicBezTo>
                <a:cubicBezTo>
                  <a:pt x="481964" y="293022"/>
                  <a:pt x="486399" y="284690"/>
                  <a:pt x="483979" y="276829"/>
                </a:cubicBezTo>
                <a:cubicBezTo>
                  <a:pt x="481561" y="268900"/>
                  <a:pt x="473229" y="264533"/>
                  <a:pt x="465300" y="266884"/>
                </a:cubicBezTo>
                <a:cubicBezTo>
                  <a:pt x="345431" y="303369"/>
                  <a:pt x="268564" y="271520"/>
                  <a:pt x="241351" y="256335"/>
                </a:cubicBezTo>
                <a:cubicBezTo>
                  <a:pt x="267354" y="213937"/>
                  <a:pt x="313179" y="189211"/>
                  <a:pt x="372240" y="189211"/>
                </a:cubicBezTo>
                <a:cubicBezTo>
                  <a:pt x="466174" y="189211"/>
                  <a:pt x="526915" y="251766"/>
                  <a:pt x="526915" y="348589"/>
                </a:cubicBezTo>
                <a:cubicBezTo>
                  <a:pt x="526915" y="454214"/>
                  <a:pt x="457506" y="540219"/>
                  <a:pt x="372240" y="540219"/>
                </a:cubicBezTo>
                <a:cubicBezTo>
                  <a:pt x="286907" y="540084"/>
                  <a:pt x="217566" y="454147"/>
                  <a:pt x="217566" y="348522"/>
                </a:cubicBezTo>
                <a:close/>
                <a:moveTo>
                  <a:pt x="287780" y="714916"/>
                </a:moveTo>
                <a:lnTo>
                  <a:pt x="233288" y="635026"/>
                </a:lnTo>
                <a:cubicBezTo>
                  <a:pt x="247197" y="629583"/>
                  <a:pt x="259628" y="621050"/>
                  <a:pt x="269505" y="610098"/>
                </a:cubicBezTo>
                <a:lnTo>
                  <a:pt x="347783" y="662507"/>
                </a:lnTo>
                <a:lnTo>
                  <a:pt x="287780" y="714916"/>
                </a:lnTo>
                <a:close/>
                <a:moveTo>
                  <a:pt x="372240" y="642887"/>
                </a:moveTo>
                <a:lnTo>
                  <a:pt x="285765" y="585036"/>
                </a:lnTo>
                <a:cubicBezTo>
                  <a:pt x="287848" y="580265"/>
                  <a:pt x="289729" y="575293"/>
                  <a:pt x="291006" y="570119"/>
                </a:cubicBezTo>
                <a:lnTo>
                  <a:pt x="296045" y="550029"/>
                </a:lnTo>
                <a:cubicBezTo>
                  <a:pt x="319293" y="562795"/>
                  <a:pt x="345028" y="570052"/>
                  <a:pt x="372240" y="570052"/>
                </a:cubicBezTo>
                <a:cubicBezTo>
                  <a:pt x="399386" y="570052"/>
                  <a:pt x="425053" y="562795"/>
                  <a:pt x="448301" y="550096"/>
                </a:cubicBezTo>
                <a:lnTo>
                  <a:pt x="453340" y="570119"/>
                </a:lnTo>
                <a:cubicBezTo>
                  <a:pt x="454617" y="575293"/>
                  <a:pt x="456498" y="580265"/>
                  <a:pt x="458581" y="585036"/>
                </a:cubicBezTo>
                <a:lnTo>
                  <a:pt x="372240" y="642887"/>
                </a:lnTo>
                <a:close/>
                <a:moveTo>
                  <a:pt x="456498" y="714916"/>
                </a:moveTo>
                <a:lnTo>
                  <a:pt x="396698" y="662440"/>
                </a:lnTo>
                <a:lnTo>
                  <a:pt x="474841" y="610031"/>
                </a:lnTo>
                <a:cubicBezTo>
                  <a:pt x="484719" y="620983"/>
                  <a:pt x="497082" y="629516"/>
                  <a:pt x="511058" y="634959"/>
                </a:cubicBezTo>
                <a:lnTo>
                  <a:pt x="456498" y="714916"/>
                </a:lnTo>
                <a:close/>
                <a:moveTo>
                  <a:pt x="533970" y="610702"/>
                </a:moveTo>
                <a:cubicBezTo>
                  <a:pt x="508840" y="606335"/>
                  <a:pt x="488548" y="587589"/>
                  <a:pt x="482300" y="562795"/>
                </a:cubicBezTo>
                <a:lnTo>
                  <a:pt x="474707" y="532559"/>
                </a:lnTo>
                <a:cubicBezTo>
                  <a:pt x="487138" y="522547"/>
                  <a:pt x="498358" y="510654"/>
                  <a:pt x="508370" y="497418"/>
                </a:cubicBezTo>
                <a:lnTo>
                  <a:pt x="600153" y="568910"/>
                </a:lnTo>
                <a:lnTo>
                  <a:pt x="600153" y="622125"/>
                </a:lnTo>
                <a:lnTo>
                  <a:pt x="533970" y="610702"/>
                </a:lnTo>
                <a:close/>
                <a:moveTo>
                  <a:pt x="615070" y="542638"/>
                </a:moveTo>
                <a:lnTo>
                  <a:pt x="524899" y="472356"/>
                </a:lnTo>
                <a:cubicBezTo>
                  <a:pt x="537531" y="449914"/>
                  <a:pt x="546871" y="424582"/>
                  <a:pt x="552044" y="397303"/>
                </a:cubicBezTo>
                <a:cubicBezTo>
                  <a:pt x="571731" y="405970"/>
                  <a:pt x="592897" y="410943"/>
                  <a:pt x="615137" y="410943"/>
                </a:cubicBezTo>
                <a:cubicBezTo>
                  <a:pt x="642282" y="410943"/>
                  <a:pt x="667949" y="403686"/>
                  <a:pt x="691198" y="391054"/>
                </a:cubicBezTo>
                <a:lnTo>
                  <a:pt x="696237" y="411077"/>
                </a:lnTo>
                <a:cubicBezTo>
                  <a:pt x="700873" y="429420"/>
                  <a:pt x="710817" y="445479"/>
                  <a:pt x="724188" y="457708"/>
                </a:cubicBezTo>
                <a:lnTo>
                  <a:pt x="615070" y="5426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grpSp>
        <p:nvGrpSpPr>
          <p:cNvPr id="201" name="Google Shape;201;p37"/>
          <p:cNvGrpSpPr/>
          <p:nvPr/>
        </p:nvGrpSpPr>
        <p:grpSpPr>
          <a:xfrm>
            <a:off x="3297974" y="1943452"/>
            <a:ext cx="2652476" cy="2483090"/>
            <a:chOff x="6580688" y="3115487"/>
            <a:chExt cx="5127539" cy="5129291"/>
          </a:xfrm>
        </p:grpSpPr>
        <p:sp>
          <p:nvSpPr>
            <p:cNvPr id="202" name="Google Shape;202;p37"/>
            <p:cNvSpPr/>
            <p:nvPr/>
          </p:nvSpPr>
          <p:spPr>
            <a:xfrm rot="10800000">
              <a:off x="9249189" y="5412586"/>
              <a:ext cx="2459038" cy="2832192"/>
            </a:xfrm>
            <a:custGeom>
              <a:rect b="b" l="l" r="r" t="t"/>
              <a:pathLst>
                <a:path extrusionOk="0" h="1558290" w="1352978">
                  <a:moveTo>
                    <a:pt x="779145" y="0"/>
                  </a:moveTo>
                  <a:cubicBezTo>
                    <a:pt x="1007226" y="0"/>
                    <a:pt x="1212417" y="98002"/>
                    <a:pt x="1352978" y="255954"/>
                  </a:cubicBezTo>
                  <a:cubicBezTo>
                    <a:pt x="1230457" y="395537"/>
                    <a:pt x="1158327" y="578918"/>
                    <a:pt x="1158327" y="779145"/>
                  </a:cubicBezTo>
                  <a:cubicBezTo>
                    <a:pt x="1158327" y="979373"/>
                    <a:pt x="1230457" y="1162753"/>
                    <a:pt x="1352978" y="1302337"/>
                  </a:cubicBezTo>
                  <a:cubicBezTo>
                    <a:pt x="1212417" y="1460288"/>
                    <a:pt x="1007226" y="1558290"/>
                    <a:pt x="779145" y="1558290"/>
                  </a:cubicBezTo>
                  <a:cubicBezTo>
                    <a:pt x="348835" y="1558290"/>
                    <a:pt x="0" y="1209455"/>
                    <a:pt x="0" y="779145"/>
                  </a:cubicBezTo>
                  <a:cubicBezTo>
                    <a:pt x="0" y="611543"/>
                    <a:pt x="52919" y="456302"/>
                    <a:pt x="144162" y="330069"/>
                  </a:cubicBezTo>
                  <a:lnTo>
                    <a:pt x="109784" y="108908"/>
                  </a:lnTo>
                  <a:lnTo>
                    <a:pt x="331101" y="143310"/>
                  </a:lnTo>
                  <a:cubicBezTo>
                    <a:pt x="457190" y="52617"/>
                    <a:pt x="612023" y="0"/>
                    <a:pt x="779145" y="0"/>
                  </a:cubicBezTo>
                  <a:close/>
                </a:path>
              </a:pathLst>
            </a:custGeom>
            <a:solidFill>
              <a:srgbClr val="F8A4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6580688" y="5785401"/>
              <a:ext cx="2832192" cy="2459374"/>
            </a:xfrm>
            <a:custGeom>
              <a:rect b="b" l="l" r="r" t="t"/>
              <a:pathLst>
                <a:path extrusionOk="0" h="1353163" w="1558290">
                  <a:moveTo>
                    <a:pt x="779145" y="0"/>
                  </a:moveTo>
                  <a:cubicBezTo>
                    <a:pt x="946584" y="0"/>
                    <a:pt x="1101686" y="52816"/>
                    <a:pt x="1227870" y="143872"/>
                  </a:cubicBezTo>
                  <a:lnTo>
                    <a:pt x="1452805" y="108907"/>
                  </a:lnTo>
                  <a:lnTo>
                    <a:pt x="1417746" y="334454"/>
                  </a:lnTo>
                  <a:cubicBezTo>
                    <a:pt x="1506649" y="460075"/>
                    <a:pt x="1558290" y="613579"/>
                    <a:pt x="1558290" y="779145"/>
                  </a:cubicBezTo>
                  <a:cubicBezTo>
                    <a:pt x="1558290" y="1007122"/>
                    <a:pt x="1460378" y="1212230"/>
                    <a:pt x="1302560" y="1352794"/>
                  </a:cubicBezTo>
                  <a:cubicBezTo>
                    <a:pt x="1163008" y="1230383"/>
                    <a:pt x="979715" y="1158329"/>
                    <a:pt x="779593" y="1158329"/>
                  </a:cubicBezTo>
                  <a:cubicBezTo>
                    <a:pt x="579261" y="1158329"/>
                    <a:pt x="395794" y="1230534"/>
                    <a:pt x="256179" y="1353163"/>
                  </a:cubicBezTo>
                  <a:cubicBezTo>
                    <a:pt x="98093" y="1212607"/>
                    <a:pt x="0" y="1007331"/>
                    <a:pt x="0" y="779145"/>
                  </a:cubicBezTo>
                  <a:cubicBezTo>
                    <a:pt x="0" y="348835"/>
                    <a:pt x="348835" y="0"/>
                    <a:pt x="779145" y="0"/>
                  </a:cubicBezTo>
                  <a:close/>
                </a:path>
              </a:pathLst>
            </a:custGeom>
            <a:solidFill>
              <a:srgbClr val="5BA8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204" name="Google Shape;204;p37"/>
            <p:cNvSpPr/>
            <p:nvPr/>
          </p:nvSpPr>
          <p:spPr>
            <a:xfrm>
              <a:off x="6580691" y="3115505"/>
              <a:ext cx="2459038" cy="2832192"/>
            </a:xfrm>
            <a:custGeom>
              <a:rect b="b" l="l" r="r" t="t"/>
              <a:pathLst>
                <a:path extrusionOk="0" h="1558290" w="1352978">
                  <a:moveTo>
                    <a:pt x="779145" y="0"/>
                  </a:moveTo>
                  <a:cubicBezTo>
                    <a:pt x="1007226" y="0"/>
                    <a:pt x="1212417" y="98002"/>
                    <a:pt x="1352978" y="255954"/>
                  </a:cubicBezTo>
                  <a:cubicBezTo>
                    <a:pt x="1230457" y="395537"/>
                    <a:pt x="1158327" y="578918"/>
                    <a:pt x="1158327" y="779145"/>
                  </a:cubicBezTo>
                  <a:cubicBezTo>
                    <a:pt x="1158327" y="979373"/>
                    <a:pt x="1230457" y="1162753"/>
                    <a:pt x="1352978" y="1302337"/>
                  </a:cubicBezTo>
                  <a:cubicBezTo>
                    <a:pt x="1212417" y="1460288"/>
                    <a:pt x="1007226" y="1558290"/>
                    <a:pt x="779145" y="1558290"/>
                  </a:cubicBezTo>
                  <a:cubicBezTo>
                    <a:pt x="348835" y="1558290"/>
                    <a:pt x="0" y="1209455"/>
                    <a:pt x="0" y="779145"/>
                  </a:cubicBezTo>
                  <a:cubicBezTo>
                    <a:pt x="0" y="611543"/>
                    <a:pt x="52919" y="456302"/>
                    <a:pt x="144162" y="330069"/>
                  </a:cubicBezTo>
                  <a:lnTo>
                    <a:pt x="109784" y="108908"/>
                  </a:lnTo>
                  <a:lnTo>
                    <a:pt x="331101" y="143310"/>
                  </a:lnTo>
                  <a:cubicBezTo>
                    <a:pt x="457190" y="52617"/>
                    <a:pt x="612023" y="0"/>
                    <a:pt x="779145" y="0"/>
                  </a:cubicBezTo>
                  <a:close/>
                </a:path>
              </a:pathLst>
            </a:custGeom>
            <a:solidFill>
              <a:srgbClr val="E6C4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8857010" y="3115487"/>
              <a:ext cx="2832192" cy="2459374"/>
            </a:xfrm>
            <a:custGeom>
              <a:rect b="b" l="l" r="r" t="t"/>
              <a:pathLst>
                <a:path extrusionOk="0" h="1353163" w="1558290">
                  <a:moveTo>
                    <a:pt x="779145" y="0"/>
                  </a:moveTo>
                  <a:cubicBezTo>
                    <a:pt x="946584" y="0"/>
                    <a:pt x="1101686" y="52816"/>
                    <a:pt x="1227870" y="143872"/>
                  </a:cubicBezTo>
                  <a:lnTo>
                    <a:pt x="1452805" y="108907"/>
                  </a:lnTo>
                  <a:lnTo>
                    <a:pt x="1417746" y="334454"/>
                  </a:lnTo>
                  <a:cubicBezTo>
                    <a:pt x="1506649" y="460075"/>
                    <a:pt x="1558290" y="613579"/>
                    <a:pt x="1558290" y="779145"/>
                  </a:cubicBezTo>
                  <a:cubicBezTo>
                    <a:pt x="1558290" y="1007122"/>
                    <a:pt x="1460378" y="1212230"/>
                    <a:pt x="1302560" y="1352794"/>
                  </a:cubicBezTo>
                  <a:cubicBezTo>
                    <a:pt x="1163008" y="1230383"/>
                    <a:pt x="979715" y="1158329"/>
                    <a:pt x="779593" y="1158329"/>
                  </a:cubicBezTo>
                  <a:cubicBezTo>
                    <a:pt x="579261" y="1158329"/>
                    <a:pt x="395794" y="1230534"/>
                    <a:pt x="256179" y="1353163"/>
                  </a:cubicBezTo>
                  <a:cubicBezTo>
                    <a:pt x="98093" y="1212607"/>
                    <a:pt x="0" y="1007331"/>
                    <a:pt x="0" y="779145"/>
                  </a:cubicBezTo>
                  <a:cubicBezTo>
                    <a:pt x="0" y="348835"/>
                    <a:pt x="348835" y="0"/>
                    <a:pt x="779145" y="0"/>
                  </a:cubicBezTo>
                  <a:close/>
                </a:path>
              </a:pathLst>
            </a:custGeom>
            <a:solidFill>
              <a:srgbClr val="CA8A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3F3F3F"/>
                </a:solidFill>
                <a:latin typeface="Outfit"/>
                <a:ea typeface="Outfit"/>
                <a:cs typeface="Outfit"/>
                <a:sym typeface="Outfit"/>
              </a:endParaRPr>
            </a:p>
          </p:txBody>
        </p:sp>
      </p:grpSp>
      <p:sp>
        <p:nvSpPr>
          <p:cNvPr id="206" name="Google Shape;206;p37"/>
          <p:cNvSpPr/>
          <p:nvPr/>
        </p:nvSpPr>
        <p:spPr>
          <a:xfrm>
            <a:off x="4730761" y="1990855"/>
            <a:ext cx="970295" cy="829089"/>
          </a:xfrm>
          <a:custGeom>
            <a:rect b="b" l="l" r="r" t="t"/>
            <a:pathLst>
              <a:path extrusionOk="0" h="843856" w="987578">
                <a:moveTo>
                  <a:pt x="858974" y="465771"/>
                </a:moveTo>
                <a:lnTo>
                  <a:pt x="776934" y="451593"/>
                </a:lnTo>
                <a:cubicBezTo>
                  <a:pt x="751737" y="447226"/>
                  <a:pt x="731445" y="428480"/>
                  <a:pt x="725264" y="403686"/>
                </a:cubicBezTo>
                <a:lnTo>
                  <a:pt x="717671" y="373450"/>
                </a:lnTo>
                <a:cubicBezTo>
                  <a:pt x="767124" y="333672"/>
                  <a:pt x="799779" y="266011"/>
                  <a:pt x="799779" y="189278"/>
                </a:cubicBezTo>
                <a:cubicBezTo>
                  <a:pt x="799779" y="76061"/>
                  <a:pt x="725600" y="0"/>
                  <a:pt x="615204" y="0"/>
                </a:cubicBezTo>
                <a:cubicBezTo>
                  <a:pt x="512133" y="0"/>
                  <a:pt x="441044" y="66520"/>
                  <a:pt x="431973" y="167441"/>
                </a:cubicBezTo>
                <a:cubicBezTo>
                  <a:pt x="413630" y="162066"/>
                  <a:pt x="393674" y="159109"/>
                  <a:pt x="372307" y="159109"/>
                </a:cubicBezTo>
                <a:cubicBezTo>
                  <a:pt x="261912" y="159109"/>
                  <a:pt x="187733" y="235170"/>
                  <a:pt x="187733" y="348387"/>
                </a:cubicBezTo>
                <a:cubicBezTo>
                  <a:pt x="187733" y="424985"/>
                  <a:pt x="220320" y="492580"/>
                  <a:pt x="269706" y="532425"/>
                </a:cubicBezTo>
                <a:lnTo>
                  <a:pt x="262046" y="562728"/>
                </a:lnTo>
                <a:cubicBezTo>
                  <a:pt x="255798" y="587454"/>
                  <a:pt x="235506" y="606268"/>
                  <a:pt x="210376" y="610636"/>
                </a:cubicBezTo>
                <a:lnTo>
                  <a:pt x="111269" y="627769"/>
                </a:lnTo>
                <a:cubicBezTo>
                  <a:pt x="46832" y="638923"/>
                  <a:pt x="0" y="694423"/>
                  <a:pt x="0" y="759800"/>
                </a:cubicBezTo>
                <a:lnTo>
                  <a:pt x="0" y="828738"/>
                </a:lnTo>
                <a:cubicBezTo>
                  <a:pt x="0" y="837003"/>
                  <a:pt x="6719" y="843722"/>
                  <a:pt x="14984" y="843722"/>
                </a:cubicBezTo>
                <a:cubicBezTo>
                  <a:pt x="23248" y="843722"/>
                  <a:pt x="29967" y="837003"/>
                  <a:pt x="29967" y="828738"/>
                </a:cubicBezTo>
                <a:lnTo>
                  <a:pt x="29967" y="759800"/>
                </a:lnTo>
                <a:cubicBezTo>
                  <a:pt x="29967" y="709003"/>
                  <a:pt x="66318" y="665867"/>
                  <a:pt x="116376" y="657266"/>
                </a:cubicBezTo>
                <a:lnTo>
                  <a:pt x="202246" y="642417"/>
                </a:lnTo>
                <a:lnTo>
                  <a:pt x="272730" y="745690"/>
                </a:lnTo>
                <a:cubicBezTo>
                  <a:pt x="275149" y="749251"/>
                  <a:pt x="278978" y="751536"/>
                  <a:pt x="283211" y="752141"/>
                </a:cubicBezTo>
                <a:cubicBezTo>
                  <a:pt x="283816" y="752207"/>
                  <a:pt x="284488" y="752275"/>
                  <a:pt x="285093" y="752275"/>
                </a:cubicBezTo>
                <a:cubicBezTo>
                  <a:pt x="288721" y="752275"/>
                  <a:pt x="292215" y="750931"/>
                  <a:pt x="294970" y="748579"/>
                </a:cubicBezTo>
                <a:lnTo>
                  <a:pt x="357458" y="693885"/>
                </a:lnTo>
                <a:lnTo>
                  <a:pt x="357458" y="828806"/>
                </a:lnTo>
                <a:cubicBezTo>
                  <a:pt x="357458" y="837070"/>
                  <a:pt x="364177" y="843789"/>
                  <a:pt x="372442" y="843789"/>
                </a:cubicBezTo>
                <a:cubicBezTo>
                  <a:pt x="380706" y="843789"/>
                  <a:pt x="387425" y="837070"/>
                  <a:pt x="387425" y="828806"/>
                </a:cubicBezTo>
                <a:lnTo>
                  <a:pt x="387425" y="693885"/>
                </a:lnTo>
                <a:lnTo>
                  <a:pt x="449779" y="748579"/>
                </a:lnTo>
                <a:cubicBezTo>
                  <a:pt x="452467" y="750998"/>
                  <a:pt x="456028" y="752342"/>
                  <a:pt x="459656" y="752342"/>
                </a:cubicBezTo>
                <a:cubicBezTo>
                  <a:pt x="460261" y="752342"/>
                  <a:pt x="460933" y="752275"/>
                  <a:pt x="461538" y="752207"/>
                </a:cubicBezTo>
                <a:cubicBezTo>
                  <a:pt x="465771" y="751670"/>
                  <a:pt x="469601" y="749318"/>
                  <a:pt x="472019" y="745757"/>
                </a:cubicBezTo>
                <a:lnTo>
                  <a:pt x="542503" y="642484"/>
                </a:lnTo>
                <a:lnTo>
                  <a:pt x="628374" y="657333"/>
                </a:lnTo>
                <a:cubicBezTo>
                  <a:pt x="678431" y="666001"/>
                  <a:pt x="714782" y="709138"/>
                  <a:pt x="714782" y="759867"/>
                </a:cubicBezTo>
                <a:lnTo>
                  <a:pt x="714782" y="828806"/>
                </a:lnTo>
                <a:cubicBezTo>
                  <a:pt x="714782" y="837070"/>
                  <a:pt x="721501" y="843789"/>
                  <a:pt x="729698" y="843789"/>
                </a:cubicBezTo>
                <a:cubicBezTo>
                  <a:pt x="737963" y="843789"/>
                  <a:pt x="744682" y="837070"/>
                  <a:pt x="744682" y="828806"/>
                </a:cubicBezTo>
                <a:lnTo>
                  <a:pt x="744682" y="759867"/>
                </a:lnTo>
                <a:cubicBezTo>
                  <a:pt x="744682" y="694490"/>
                  <a:pt x="697917" y="638923"/>
                  <a:pt x="633480" y="627836"/>
                </a:cubicBezTo>
                <a:lnTo>
                  <a:pt x="630390" y="627299"/>
                </a:lnTo>
                <a:lnTo>
                  <a:pt x="630390" y="568910"/>
                </a:lnTo>
                <a:lnTo>
                  <a:pt x="751334" y="474707"/>
                </a:lnTo>
                <a:cubicBezTo>
                  <a:pt x="757986" y="477529"/>
                  <a:pt x="764839" y="479814"/>
                  <a:pt x="772163" y="481090"/>
                </a:cubicBezTo>
                <a:lnTo>
                  <a:pt x="854204" y="495268"/>
                </a:lnTo>
                <a:cubicBezTo>
                  <a:pt x="914139" y="505615"/>
                  <a:pt x="957679" y="557286"/>
                  <a:pt x="957679" y="618094"/>
                </a:cubicBezTo>
                <a:lnTo>
                  <a:pt x="957679" y="828873"/>
                </a:lnTo>
                <a:cubicBezTo>
                  <a:pt x="957679" y="837137"/>
                  <a:pt x="964398" y="843857"/>
                  <a:pt x="972662" y="843857"/>
                </a:cubicBezTo>
                <a:cubicBezTo>
                  <a:pt x="980927" y="843857"/>
                  <a:pt x="987579" y="837137"/>
                  <a:pt x="987579" y="828873"/>
                </a:cubicBezTo>
                <a:lnTo>
                  <a:pt x="987579" y="618094"/>
                </a:lnTo>
                <a:cubicBezTo>
                  <a:pt x="987176" y="542638"/>
                  <a:pt x="933221" y="478604"/>
                  <a:pt x="858974" y="465771"/>
                </a:cubicBezTo>
                <a:close/>
                <a:moveTo>
                  <a:pt x="615070" y="30035"/>
                </a:moveTo>
                <a:cubicBezTo>
                  <a:pt x="687771" y="30035"/>
                  <a:pt x="740382" y="67595"/>
                  <a:pt x="760607" y="129343"/>
                </a:cubicBezTo>
                <a:cubicBezTo>
                  <a:pt x="646717" y="172346"/>
                  <a:pt x="528124" y="110328"/>
                  <a:pt x="490766" y="87618"/>
                </a:cubicBezTo>
                <a:cubicBezTo>
                  <a:pt x="517508" y="51133"/>
                  <a:pt x="560645" y="30035"/>
                  <a:pt x="615070" y="30035"/>
                </a:cubicBezTo>
                <a:close/>
                <a:moveTo>
                  <a:pt x="475648" y="113554"/>
                </a:moveTo>
                <a:cubicBezTo>
                  <a:pt x="507093" y="132905"/>
                  <a:pt x="585573" y="174765"/>
                  <a:pt x="676281" y="174765"/>
                </a:cubicBezTo>
                <a:cubicBezTo>
                  <a:pt x="705845" y="174765"/>
                  <a:pt x="736619" y="169927"/>
                  <a:pt x="767460" y="158773"/>
                </a:cubicBezTo>
                <a:cubicBezTo>
                  <a:pt x="768938" y="168583"/>
                  <a:pt x="769744" y="178729"/>
                  <a:pt x="769744" y="189413"/>
                </a:cubicBezTo>
                <a:cubicBezTo>
                  <a:pt x="769744" y="295105"/>
                  <a:pt x="700336" y="381042"/>
                  <a:pt x="615070" y="381042"/>
                </a:cubicBezTo>
                <a:cubicBezTo>
                  <a:pt x="594039" y="381042"/>
                  <a:pt x="574150" y="375600"/>
                  <a:pt x="555874" y="366126"/>
                </a:cubicBezTo>
                <a:cubicBezTo>
                  <a:pt x="556277" y="360280"/>
                  <a:pt x="556815" y="354502"/>
                  <a:pt x="556815" y="348522"/>
                </a:cubicBezTo>
                <a:cubicBezTo>
                  <a:pt x="556815" y="269370"/>
                  <a:pt x="520531" y="208495"/>
                  <a:pt x="461000" y="178998"/>
                </a:cubicBezTo>
                <a:cubicBezTo>
                  <a:pt x="462142" y="154675"/>
                  <a:pt x="467047" y="132636"/>
                  <a:pt x="475648" y="113554"/>
                </a:cubicBezTo>
                <a:close/>
                <a:moveTo>
                  <a:pt x="217566" y="348522"/>
                </a:moveTo>
                <a:cubicBezTo>
                  <a:pt x="217566" y="324467"/>
                  <a:pt x="221328" y="302563"/>
                  <a:pt x="228383" y="283212"/>
                </a:cubicBezTo>
                <a:cubicBezTo>
                  <a:pt x="250355" y="295172"/>
                  <a:pt x="294500" y="313582"/>
                  <a:pt x="359004" y="313582"/>
                </a:cubicBezTo>
                <a:cubicBezTo>
                  <a:pt x="392196" y="313582"/>
                  <a:pt x="430629" y="308744"/>
                  <a:pt x="474035" y="295441"/>
                </a:cubicBezTo>
                <a:cubicBezTo>
                  <a:pt x="481964" y="293022"/>
                  <a:pt x="486399" y="284690"/>
                  <a:pt x="483979" y="276829"/>
                </a:cubicBezTo>
                <a:cubicBezTo>
                  <a:pt x="481561" y="268900"/>
                  <a:pt x="473229" y="264533"/>
                  <a:pt x="465300" y="266884"/>
                </a:cubicBezTo>
                <a:cubicBezTo>
                  <a:pt x="345431" y="303369"/>
                  <a:pt x="268564" y="271520"/>
                  <a:pt x="241351" y="256335"/>
                </a:cubicBezTo>
                <a:cubicBezTo>
                  <a:pt x="267354" y="213937"/>
                  <a:pt x="313179" y="189211"/>
                  <a:pt x="372240" y="189211"/>
                </a:cubicBezTo>
                <a:cubicBezTo>
                  <a:pt x="466174" y="189211"/>
                  <a:pt x="526915" y="251766"/>
                  <a:pt x="526915" y="348589"/>
                </a:cubicBezTo>
                <a:cubicBezTo>
                  <a:pt x="526915" y="454214"/>
                  <a:pt x="457506" y="540219"/>
                  <a:pt x="372240" y="540219"/>
                </a:cubicBezTo>
                <a:cubicBezTo>
                  <a:pt x="286907" y="540084"/>
                  <a:pt x="217566" y="454147"/>
                  <a:pt x="217566" y="348522"/>
                </a:cubicBezTo>
                <a:close/>
                <a:moveTo>
                  <a:pt x="287780" y="714916"/>
                </a:moveTo>
                <a:lnTo>
                  <a:pt x="233288" y="635026"/>
                </a:lnTo>
                <a:cubicBezTo>
                  <a:pt x="247197" y="629583"/>
                  <a:pt x="259628" y="621050"/>
                  <a:pt x="269505" y="610098"/>
                </a:cubicBezTo>
                <a:lnTo>
                  <a:pt x="347783" y="662507"/>
                </a:lnTo>
                <a:lnTo>
                  <a:pt x="287780" y="714916"/>
                </a:lnTo>
                <a:close/>
                <a:moveTo>
                  <a:pt x="372240" y="642887"/>
                </a:moveTo>
                <a:lnTo>
                  <a:pt x="285765" y="585036"/>
                </a:lnTo>
                <a:cubicBezTo>
                  <a:pt x="287848" y="580265"/>
                  <a:pt x="289729" y="575293"/>
                  <a:pt x="291006" y="570119"/>
                </a:cubicBezTo>
                <a:lnTo>
                  <a:pt x="296045" y="550029"/>
                </a:lnTo>
                <a:cubicBezTo>
                  <a:pt x="319293" y="562795"/>
                  <a:pt x="345028" y="570052"/>
                  <a:pt x="372240" y="570052"/>
                </a:cubicBezTo>
                <a:cubicBezTo>
                  <a:pt x="399386" y="570052"/>
                  <a:pt x="425053" y="562795"/>
                  <a:pt x="448301" y="550096"/>
                </a:cubicBezTo>
                <a:lnTo>
                  <a:pt x="453340" y="570119"/>
                </a:lnTo>
                <a:cubicBezTo>
                  <a:pt x="454617" y="575293"/>
                  <a:pt x="456498" y="580265"/>
                  <a:pt x="458581" y="585036"/>
                </a:cubicBezTo>
                <a:lnTo>
                  <a:pt x="372240" y="642887"/>
                </a:lnTo>
                <a:close/>
                <a:moveTo>
                  <a:pt x="456498" y="714916"/>
                </a:moveTo>
                <a:lnTo>
                  <a:pt x="396698" y="662440"/>
                </a:lnTo>
                <a:lnTo>
                  <a:pt x="474841" y="610031"/>
                </a:lnTo>
                <a:cubicBezTo>
                  <a:pt x="484719" y="620983"/>
                  <a:pt x="497082" y="629516"/>
                  <a:pt x="511058" y="634959"/>
                </a:cubicBezTo>
                <a:lnTo>
                  <a:pt x="456498" y="714916"/>
                </a:lnTo>
                <a:close/>
                <a:moveTo>
                  <a:pt x="533970" y="610702"/>
                </a:moveTo>
                <a:cubicBezTo>
                  <a:pt x="508840" y="606335"/>
                  <a:pt x="488548" y="587589"/>
                  <a:pt x="482300" y="562795"/>
                </a:cubicBezTo>
                <a:lnTo>
                  <a:pt x="474707" y="532559"/>
                </a:lnTo>
                <a:cubicBezTo>
                  <a:pt x="487138" y="522547"/>
                  <a:pt x="498358" y="510654"/>
                  <a:pt x="508370" y="497418"/>
                </a:cubicBezTo>
                <a:lnTo>
                  <a:pt x="600153" y="568910"/>
                </a:lnTo>
                <a:lnTo>
                  <a:pt x="600153" y="622125"/>
                </a:lnTo>
                <a:lnTo>
                  <a:pt x="533970" y="610702"/>
                </a:lnTo>
                <a:close/>
                <a:moveTo>
                  <a:pt x="615070" y="542638"/>
                </a:moveTo>
                <a:lnTo>
                  <a:pt x="524899" y="472356"/>
                </a:lnTo>
                <a:cubicBezTo>
                  <a:pt x="537531" y="449914"/>
                  <a:pt x="546871" y="424582"/>
                  <a:pt x="552044" y="397303"/>
                </a:cubicBezTo>
                <a:cubicBezTo>
                  <a:pt x="571731" y="405970"/>
                  <a:pt x="592897" y="410943"/>
                  <a:pt x="615137" y="410943"/>
                </a:cubicBezTo>
                <a:cubicBezTo>
                  <a:pt x="642282" y="410943"/>
                  <a:pt x="667949" y="403686"/>
                  <a:pt x="691198" y="391054"/>
                </a:cubicBezTo>
                <a:lnTo>
                  <a:pt x="696237" y="411077"/>
                </a:lnTo>
                <a:cubicBezTo>
                  <a:pt x="700873" y="429420"/>
                  <a:pt x="710817" y="445479"/>
                  <a:pt x="724188" y="457708"/>
                </a:cubicBezTo>
                <a:lnTo>
                  <a:pt x="615070" y="5426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6302350" y="1990850"/>
            <a:ext cx="2307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User Satisfaction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28009" l="-232100" r="232100" t="-28009"/>
          <a:stretch/>
        </p:blipFill>
        <p:spPr>
          <a:xfrm>
            <a:off x="674000" y="1755850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2045599"/>
            <a:ext cx="1052300" cy="1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932525" y="2045600"/>
            <a:ext cx="1764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Performance Optimization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0" y="3218000"/>
            <a:ext cx="11334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6432075" y="3218000"/>
            <a:ext cx="2307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Response Time</a:t>
            </a:r>
            <a:r>
              <a:rPr lang="iw" sz="1600">
                <a:solidFill>
                  <a:srgbClr val="262626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213" name="Google Shape;213;p37"/>
          <p:cNvSpPr/>
          <p:nvPr/>
        </p:nvSpPr>
        <p:spPr>
          <a:xfrm>
            <a:off x="3611292" y="3485690"/>
            <a:ext cx="687725" cy="732801"/>
          </a:xfrm>
          <a:custGeom>
            <a:rect b="b" l="l" r="r" t="t"/>
            <a:pathLst>
              <a:path extrusionOk="0" h="738" w="605">
                <a:moveTo>
                  <a:pt x="34" y="605"/>
                </a:moveTo>
                <a:lnTo>
                  <a:pt x="34" y="706"/>
                </a:lnTo>
                <a:lnTo>
                  <a:pt x="135" y="706"/>
                </a:lnTo>
                <a:lnTo>
                  <a:pt x="34" y="605"/>
                </a:lnTo>
                <a:close/>
                <a:moveTo>
                  <a:pt x="101" y="470"/>
                </a:moveTo>
                <a:lnTo>
                  <a:pt x="403" y="470"/>
                </a:lnTo>
                <a:lnTo>
                  <a:pt x="408" y="471"/>
                </a:lnTo>
                <a:lnTo>
                  <a:pt x="413" y="474"/>
                </a:lnTo>
                <a:lnTo>
                  <a:pt x="416" y="476"/>
                </a:lnTo>
                <a:lnTo>
                  <a:pt x="419" y="482"/>
                </a:lnTo>
                <a:lnTo>
                  <a:pt x="420" y="487"/>
                </a:lnTo>
                <a:lnTo>
                  <a:pt x="419" y="492"/>
                </a:lnTo>
                <a:lnTo>
                  <a:pt x="416" y="497"/>
                </a:lnTo>
                <a:lnTo>
                  <a:pt x="413" y="500"/>
                </a:lnTo>
                <a:lnTo>
                  <a:pt x="408" y="503"/>
                </a:lnTo>
                <a:lnTo>
                  <a:pt x="403" y="504"/>
                </a:lnTo>
                <a:lnTo>
                  <a:pt x="101" y="504"/>
                </a:lnTo>
                <a:lnTo>
                  <a:pt x="95" y="503"/>
                </a:lnTo>
                <a:lnTo>
                  <a:pt x="91" y="500"/>
                </a:lnTo>
                <a:lnTo>
                  <a:pt x="87" y="497"/>
                </a:lnTo>
                <a:lnTo>
                  <a:pt x="85" y="492"/>
                </a:lnTo>
                <a:lnTo>
                  <a:pt x="83" y="487"/>
                </a:lnTo>
                <a:lnTo>
                  <a:pt x="85" y="482"/>
                </a:lnTo>
                <a:lnTo>
                  <a:pt x="87" y="476"/>
                </a:lnTo>
                <a:lnTo>
                  <a:pt x="91" y="474"/>
                </a:lnTo>
                <a:lnTo>
                  <a:pt x="95" y="471"/>
                </a:lnTo>
                <a:lnTo>
                  <a:pt x="101" y="470"/>
                </a:lnTo>
                <a:close/>
                <a:moveTo>
                  <a:pt x="101" y="369"/>
                </a:moveTo>
                <a:lnTo>
                  <a:pt x="504" y="369"/>
                </a:lnTo>
                <a:lnTo>
                  <a:pt x="509" y="370"/>
                </a:lnTo>
                <a:lnTo>
                  <a:pt x="514" y="373"/>
                </a:lnTo>
                <a:lnTo>
                  <a:pt x="517" y="376"/>
                </a:lnTo>
                <a:lnTo>
                  <a:pt x="520" y="381"/>
                </a:lnTo>
                <a:lnTo>
                  <a:pt x="521" y="386"/>
                </a:lnTo>
                <a:lnTo>
                  <a:pt x="520" y="391"/>
                </a:lnTo>
                <a:lnTo>
                  <a:pt x="517" y="397"/>
                </a:lnTo>
                <a:lnTo>
                  <a:pt x="514" y="399"/>
                </a:lnTo>
                <a:lnTo>
                  <a:pt x="509" y="402"/>
                </a:lnTo>
                <a:lnTo>
                  <a:pt x="504" y="403"/>
                </a:lnTo>
                <a:lnTo>
                  <a:pt x="101" y="403"/>
                </a:lnTo>
                <a:lnTo>
                  <a:pt x="95" y="402"/>
                </a:lnTo>
                <a:lnTo>
                  <a:pt x="91" y="399"/>
                </a:lnTo>
                <a:lnTo>
                  <a:pt x="87" y="397"/>
                </a:lnTo>
                <a:lnTo>
                  <a:pt x="85" y="391"/>
                </a:lnTo>
                <a:lnTo>
                  <a:pt x="83" y="386"/>
                </a:lnTo>
                <a:lnTo>
                  <a:pt x="85" y="381"/>
                </a:lnTo>
                <a:lnTo>
                  <a:pt x="87" y="376"/>
                </a:lnTo>
                <a:lnTo>
                  <a:pt x="91" y="373"/>
                </a:lnTo>
                <a:lnTo>
                  <a:pt x="95" y="370"/>
                </a:lnTo>
                <a:lnTo>
                  <a:pt x="101" y="369"/>
                </a:lnTo>
                <a:close/>
                <a:moveTo>
                  <a:pt x="101" y="268"/>
                </a:moveTo>
                <a:lnTo>
                  <a:pt x="302" y="268"/>
                </a:lnTo>
                <a:lnTo>
                  <a:pt x="307" y="270"/>
                </a:lnTo>
                <a:lnTo>
                  <a:pt x="313" y="272"/>
                </a:lnTo>
                <a:lnTo>
                  <a:pt x="315" y="275"/>
                </a:lnTo>
                <a:lnTo>
                  <a:pt x="318" y="280"/>
                </a:lnTo>
                <a:lnTo>
                  <a:pt x="319" y="285"/>
                </a:lnTo>
                <a:lnTo>
                  <a:pt x="318" y="291"/>
                </a:lnTo>
                <a:lnTo>
                  <a:pt x="315" y="296"/>
                </a:lnTo>
                <a:lnTo>
                  <a:pt x="313" y="298"/>
                </a:lnTo>
                <a:lnTo>
                  <a:pt x="307" y="301"/>
                </a:lnTo>
                <a:lnTo>
                  <a:pt x="302" y="302"/>
                </a:lnTo>
                <a:lnTo>
                  <a:pt x="101" y="302"/>
                </a:lnTo>
                <a:lnTo>
                  <a:pt x="95" y="301"/>
                </a:lnTo>
                <a:lnTo>
                  <a:pt x="91" y="298"/>
                </a:lnTo>
                <a:lnTo>
                  <a:pt x="87" y="296"/>
                </a:lnTo>
                <a:lnTo>
                  <a:pt x="85" y="291"/>
                </a:lnTo>
                <a:lnTo>
                  <a:pt x="83" y="285"/>
                </a:lnTo>
                <a:lnTo>
                  <a:pt x="85" y="280"/>
                </a:lnTo>
                <a:lnTo>
                  <a:pt x="87" y="275"/>
                </a:lnTo>
                <a:lnTo>
                  <a:pt x="91" y="272"/>
                </a:lnTo>
                <a:lnTo>
                  <a:pt x="95" y="270"/>
                </a:lnTo>
                <a:lnTo>
                  <a:pt x="101" y="268"/>
                </a:lnTo>
                <a:close/>
                <a:moveTo>
                  <a:pt x="34" y="101"/>
                </a:moveTo>
                <a:lnTo>
                  <a:pt x="34" y="554"/>
                </a:lnTo>
                <a:lnTo>
                  <a:pt x="184" y="706"/>
                </a:lnTo>
                <a:lnTo>
                  <a:pt x="571" y="706"/>
                </a:lnTo>
                <a:lnTo>
                  <a:pt x="571" y="101"/>
                </a:lnTo>
                <a:lnTo>
                  <a:pt x="487" y="101"/>
                </a:lnTo>
                <a:lnTo>
                  <a:pt x="487" y="150"/>
                </a:lnTo>
                <a:lnTo>
                  <a:pt x="487" y="156"/>
                </a:lnTo>
                <a:lnTo>
                  <a:pt x="484" y="161"/>
                </a:lnTo>
                <a:lnTo>
                  <a:pt x="480" y="165"/>
                </a:lnTo>
                <a:lnTo>
                  <a:pt x="475" y="167"/>
                </a:lnTo>
                <a:lnTo>
                  <a:pt x="470" y="167"/>
                </a:lnTo>
                <a:lnTo>
                  <a:pt x="465" y="167"/>
                </a:lnTo>
                <a:lnTo>
                  <a:pt x="461" y="165"/>
                </a:lnTo>
                <a:lnTo>
                  <a:pt x="457" y="161"/>
                </a:lnTo>
                <a:lnTo>
                  <a:pt x="454" y="156"/>
                </a:lnTo>
                <a:lnTo>
                  <a:pt x="454" y="150"/>
                </a:lnTo>
                <a:lnTo>
                  <a:pt x="454" y="101"/>
                </a:lnTo>
                <a:lnTo>
                  <a:pt x="420" y="101"/>
                </a:lnTo>
                <a:lnTo>
                  <a:pt x="420" y="150"/>
                </a:lnTo>
                <a:lnTo>
                  <a:pt x="419" y="156"/>
                </a:lnTo>
                <a:lnTo>
                  <a:pt x="416" y="161"/>
                </a:lnTo>
                <a:lnTo>
                  <a:pt x="413" y="165"/>
                </a:lnTo>
                <a:lnTo>
                  <a:pt x="408" y="167"/>
                </a:lnTo>
                <a:lnTo>
                  <a:pt x="403" y="167"/>
                </a:lnTo>
                <a:lnTo>
                  <a:pt x="398" y="167"/>
                </a:lnTo>
                <a:lnTo>
                  <a:pt x="394" y="165"/>
                </a:lnTo>
                <a:lnTo>
                  <a:pt x="390" y="161"/>
                </a:lnTo>
                <a:lnTo>
                  <a:pt x="387" y="156"/>
                </a:lnTo>
                <a:lnTo>
                  <a:pt x="386" y="150"/>
                </a:lnTo>
                <a:lnTo>
                  <a:pt x="386" y="101"/>
                </a:lnTo>
                <a:lnTo>
                  <a:pt x="353" y="101"/>
                </a:lnTo>
                <a:lnTo>
                  <a:pt x="353" y="150"/>
                </a:lnTo>
                <a:lnTo>
                  <a:pt x="352" y="156"/>
                </a:lnTo>
                <a:lnTo>
                  <a:pt x="349" y="161"/>
                </a:lnTo>
                <a:lnTo>
                  <a:pt x="345" y="165"/>
                </a:lnTo>
                <a:lnTo>
                  <a:pt x="341" y="167"/>
                </a:lnTo>
                <a:lnTo>
                  <a:pt x="336" y="167"/>
                </a:lnTo>
                <a:lnTo>
                  <a:pt x="331" y="167"/>
                </a:lnTo>
                <a:lnTo>
                  <a:pt x="326" y="165"/>
                </a:lnTo>
                <a:lnTo>
                  <a:pt x="322" y="161"/>
                </a:lnTo>
                <a:lnTo>
                  <a:pt x="320" y="156"/>
                </a:lnTo>
                <a:lnTo>
                  <a:pt x="319" y="150"/>
                </a:lnTo>
                <a:lnTo>
                  <a:pt x="319" y="101"/>
                </a:lnTo>
                <a:lnTo>
                  <a:pt x="285" y="101"/>
                </a:lnTo>
                <a:lnTo>
                  <a:pt x="285" y="150"/>
                </a:lnTo>
                <a:lnTo>
                  <a:pt x="285" y="156"/>
                </a:lnTo>
                <a:lnTo>
                  <a:pt x="283" y="161"/>
                </a:lnTo>
                <a:lnTo>
                  <a:pt x="279" y="165"/>
                </a:lnTo>
                <a:lnTo>
                  <a:pt x="275" y="167"/>
                </a:lnTo>
                <a:lnTo>
                  <a:pt x="268" y="167"/>
                </a:lnTo>
                <a:lnTo>
                  <a:pt x="263" y="167"/>
                </a:lnTo>
                <a:lnTo>
                  <a:pt x="259" y="165"/>
                </a:lnTo>
                <a:lnTo>
                  <a:pt x="255" y="161"/>
                </a:lnTo>
                <a:lnTo>
                  <a:pt x="252" y="156"/>
                </a:lnTo>
                <a:lnTo>
                  <a:pt x="252" y="150"/>
                </a:lnTo>
                <a:lnTo>
                  <a:pt x="252" y="101"/>
                </a:lnTo>
                <a:lnTo>
                  <a:pt x="218" y="101"/>
                </a:lnTo>
                <a:lnTo>
                  <a:pt x="218" y="150"/>
                </a:lnTo>
                <a:lnTo>
                  <a:pt x="217" y="156"/>
                </a:lnTo>
                <a:lnTo>
                  <a:pt x="214" y="161"/>
                </a:lnTo>
                <a:lnTo>
                  <a:pt x="212" y="165"/>
                </a:lnTo>
                <a:lnTo>
                  <a:pt x="207" y="167"/>
                </a:lnTo>
                <a:lnTo>
                  <a:pt x="201" y="167"/>
                </a:lnTo>
                <a:lnTo>
                  <a:pt x="196" y="167"/>
                </a:lnTo>
                <a:lnTo>
                  <a:pt x="192" y="165"/>
                </a:lnTo>
                <a:lnTo>
                  <a:pt x="188" y="161"/>
                </a:lnTo>
                <a:lnTo>
                  <a:pt x="186" y="156"/>
                </a:lnTo>
                <a:lnTo>
                  <a:pt x="184" y="150"/>
                </a:lnTo>
                <a:lnTo>
                  <a:pt x="184" y="101"/>
                </a:lnTo>
                <a:lnTo>
                  <a:pt x="152" y="101"/>
                </a:lnTo>
                <a:lnTo>
                  <a:pt x="152" y="150"/>
                </a:lnTo>
                <a:lnTo>
                  <a:pt x="150" y="156"/>
                </a:lnTo>
                <a:lnTo>
                  <a:pt x="148" y="161"/>
                </a:lnTo>
                <a:lnTo>
                  <a:pt x="144" y="165"/>
                </a:lnTo>
                <a:lnTo>
                  <a:pt x="140" y="167"/>
                </a:lnTo>
                <a:lnTo>
                  <a:pt x="135" y="167"/>
                </a:lnTo>
                <a:lnTo>
                  <a:pt x="129" y="167"/>
                </a:lnTo>
                <a:lnTo>
                  <a:pt x="124" y="165"/>
                </a:lnTo>
                <a:lnTo>
                  <a:pt x="120" y="161"/>
                </a:lnTo>
                <a:lnTo>
                  <a:pt x="119" y="156"/>
                </a:lnTo>
                <a:lnTo>
                  <a:pt x="118" y="150"/>
                </a:lnTo>
                <a:lnTo>
                  <a:pt x="118" y="101"/>
                </a:lnTo>
                <a:lnTo>
                  <a:pt x="34" y="101"/>
                </a:lnTo>
                <a:close/>
                <a:moveTo>
                  <a:pt x="135" y="0"/>
                </a:moveTo>
                <a:lnTo>
                  <a:pt x="140" y="1"/>
                </a:lnTo>
                <a:lnTo>
                  <a:pt x="144" y="3"/>
                </a:lnTo>
                <a:lnTo>
                  <a:pt x="148" y="6"/>
                </a:lnTo>
                <a:lnTo>
                  <a:pt x="150" y="12"/>
                </a:lnTo>
                <a:lnTo>
                  <a:pt x="152" y="17"/>
                </a:lnTo>
                <a:lnTo>
                  <a:pt x="152" y="67"/>
                </a:lnTo>
                <a:lnTo>
                  <a:pt x="184" y="67"/>
                </a:lnTo>
                <a:lnTo>
                  <a:pt x="184" y="17"/>
                </a:lnTo>
                <a:lnTo>
                  <a:pt x="186" y="12"/>
                </a:lnTo>
                <a:lnTo>
                  <a:pt x="188" y="6"/>
                </a:lnTo>
                <a:lnTo>
                  <a:pt x="192" y="3"/>
                </a:lnTo>
                <a:lnTo>
                  <a:pt x="196" y="1"/>
                </a:lnTo>
                <a:lnTo>
                  <a:pt x="201" y="0"/>
                </a:lnTo>
                <a:lnTo>
                  <a:pt x="207" y="1"/>
                </a:lnTo>
                <a:lnTo>
                  <a:pt x="212" y="3"/>
                </a:lnTo>
                <a:lnTo>
                  <a:pt x="214" y="6"/>
                </a:lnTo>
                <a:lnTo>
                  <a:pt x="217" y="12"/>
                </a:lnTo>
                <a:lnTo>
                  <a:pt x="218" y="17"/>
                </a:lnTo>
                <a:lnTo>
                  <a:pt x="218" y="67"/>
                </a:lnTo>
                <a:lnTo>
                  <a:pt x="252" y="67"/>
                </a:lnTo>
                <a:lnTo>
                  <a:pt x="252" y="17"/>
                </a:lnTo>
                <a:lnTo>
                  <a:pt x="252" y="12"/>
                </a:lnTo>
                <a:lnTo>
                  <a:pt x="255" y="6"/>
                </a:lnTo>
                <a:lnTo>
                  <a:pt x="259" y="3"/>
                </a:lnTo>
                <a:lnTo>
                  <a:pt x="263" y="1"/>
                </a:lnTo>
                <a:lnTo>
                  <a:pt x="268" y="0"/>
                </a:lnTo>
                <a:lnTo>
                  <a:pt x="275" y="1"/>
                </a:lnTo>
                <a:lnTo>
                  <a:pt x="279" y="3"/>
                </a:lnTo>
                <a:lnTo>
                  <a:pt x="283" y="6"/>
                </a:lnTo>
                <a:lnTo>
                  <a:pt x="285" y="12"/>
                </a:lnTo>
                <a:lnTo>
                  <a:pt x="285" y="17"/>
                </a:lnTo>
                <a:lnTo>
                  <a:pt x="285" y="67"/>
                </a:lnTo>
                <a:lnTo>
                  <a:pt x="319" y="67"/>
                </a:lnTo>
                <a:lnTo>
                  <a:pt x="319" y="17"/>
                </a:lnTo>
                <a:lnTo>
                  <a:pt x="320" y="12"/>
                </a:lnTo>
                <a:lnTo>
                  <a:pt x="322" y="6"/>
                </a:lnTo>
                <a:lnTo>
                  <a:pt x="326" y="3"/>
                </a:lnTo>
                <a:lnTo>
                  <a:pt x="331" y="1"/>
                </a:lnTo>
                <a:lnTo>
                  <a:pt x="336" y="0"/>
                </a:lnTo>
                <a:lnTo>
                  <a:pt x="341" y="1"/>
                </a:lnTo>
                <a:lnTo>
                  <a:pt x="345" y="3"/>
                </a:lnTo>
                <a:lnTo>
                  <a:pt x="349" y="6"/>
                </a:lnTo>
                <a:lnTo>
                  <a:pt x="352" y="12"/>
                </a:lnTo>
                <a:lnTo>
                  <a:pt x="353" y="17"/>
                </a:lnTo>
                <a:lnTo>
                  <a:pt x="353" y="67"/>
                </a:lnTo>
                <a:lnTo>
                  <a:pt x="386" y="67"/>
                </a:lnTo>
                <a:lnTo>
                  <a:pt x="386" y="17"/>
                </a:lnTo>
                <a:lnTo>
                  <a:pt x="387" y="12"/>
                </a:lnTo>
                <a:lnTo>
                  <a:pt x="390" y="6"/>
                </a:lnTo>
                <a:lnTo>
                  <a:pt x="394" y="3"/>
                </a:lnTo>
                <a:lnTo>
                  <a:pt x="398" y="1"/>
                </a:lnTo>
                <a:lnTo>
                  <a:pt x="403" y="0"/>
                </a:lnTo>
                <a:lnTo>
                  <a:pt x="408" y="1"/>
                </a:lnTo>
                <a:lnTo>
                  <a:pt x="413" y="3"/>
                </a:lnTo>
                <a:lnTo>
                  <a:pt x="416" y="6"/>
                </a:lnTo>
                <a:lnTo>
                  <a:pt x="419" y="12"/>
                </a:lnTo>
                <a:lnTo>
                  <a:pt x="420" y="17"/>
                </a:lnTo>
                <a:lnTo>
                  <a:pt x="420" y="67"/>
                </a:lnTo>
                <a:lnTo>
                  <a:pt x="454" y="67"/>
                </a:lnTo>
                <a:lnTo>
                  <a:pt x="454" y="17"/>
                </a:lnTo>
                <a:lnTo>
                  <a:pt x="454" y="12"/>
                </a:lnTo>
                <a:lnTo>
                  <a:pt x="457" y="6"/>
                </a:lnTo>
                <a:lnTo>
                  <a:pt x="461" y="3"/>
                </a:lnTo>
                <a:lnTo>
                  <a:pt x="465" y="1"/>
                </a:lnTo>
                <a:lnTo>
                  <a:pt x="470" y="0"/>
                </a:lnTo>
                <a:lnTo>
                  <a:pt x="475" y="1"/>
                </a:lnTo>
                <a:lnTo>
                  <a:pt x="480" y="3"/>
                </a:lnTo>
                <a:lnTo>
                  <a:pt x="484" y="6"/>
                </a:lnTo>
                <a:lnTo>
                  <a:pt x="487" y="12"/>
                </a:lnTo>
                <a:lnTo>
                  <a:pt x="487" y="17"/>
                </a:lnTo>
                <a:lnTo>
                  <a:pt x="487" y="67"/>
                </a:lnTo>
                <a:lnTo>
                  <a:pt x="571" y="67"/>
                </a:lnTo>
                <a:lnTo>
                  <a:pt x="584" y="69"/>
                </a:lnTo>
                <a:lnTo>
                  <a:pt x="595" y="77"/>
                </a:lnTo>
                <a:lnTo>
                  <a:pt x="602" y="88"/>
                </a:lnTo>
                <a:lnTo>
                  <a:pt x="605" y="101"/>
                </a:lnTo>
                <a:lnTo>
                  <a:pt x="605" y="706"/>
                </a:lnTo>
                <a:lnTo>
                  <a:pt x="602" y="719"/>
                </a:lnTo>
                <a:lnTo>
                  <a:pt x="595" y="729"/>
                </a:lnTo>
                <a:lnTo>
                  <a:pt x="584" y="736"/>
                </a:lnTo>
                <a:lnTo>
                  <a:pt x="571" y="738"/>
                </a:lnTo>
                <a:lnTo>
                  <a:pt x="34" y="738"/>
                </a:lnTo>
                <a:lnTo>
                  <a:pt x="21" y="736"/>
                </a:lnTo>
                <a:lnTo>
                  <a:pt x="10" y="729"/>
                </a:lnTo>
                <a:lnTo>
                  <a:pt x="2" y="719"/>
                </a:lnTo>
                <a:lnTo>
                  <a:pt x="0" y="706"/>
                </a:lnTo>
                <a:lnTo>
                  <a:pt x="0" y="101"/>
                </a:lnTo>
                <a:lnTo>
                  <a:pt x="2" y="88"/>
                </a:lnTo>
                <a:lnTo>
                  <a:pt x="10" y="77"/>
                </a:lnTo>
                <a:lnTo>
                  <a:pt x="21" y="69"/>
                </a:lnTo>
                <a:lnTo>
                  <a:pt x="34" y="67"/>
                </a:lnTo>
                <a:lnTo>
                  <a:pt x="118" y="67"/>
                </a:lnTo>
                <a:lnTo>
                  <a:pt x="118" y="17"/>
                </a:lnTo>
                <a:lnTo>
                  <a:pt x="119" y="12"/>
                </a:lnTo>
                <a:lnTo>
                  <a:pt x="120" y="6"/>
                </a:lnTo>
                <a:lnTo>
                  <a:pt x="124" y="3"/>
                </a:lnTo>
                <a:lnTo>
                  <a:pt x="129" y="1"/>
                </a:lnTo>
                <a:lnTo>
                  <a:pt x="1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990850" y="3284475"/>
            <a:ext cx="1825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</a:rPr>
              <a:t>Reviews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03650" y="1173675"/>
            <a:ext cx="20430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iw" sz="1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Right Database</a:t>
            </a:r>
            <a:endParaRPr b="1" sz="1800"/>
          </a:p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5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challenges</a:t>
            </a:r>
            <a:endParaRPr sz="5000"/>
          </a:p>
        </p:txBody>
      </p:sp>
      <p:cxnSp>
        <p:nvCxnSpPr>
          <p:cNvPr id="221" name="Google Shape;221;p38"/>
          <p:cNvCxnSpPr/>
          <p:nvPr/>
        </p:nvCxnSpPr>
        <p:spPr>
          <a:xfrm>
            <a:off x="1324136" y="2232538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2" name="Google Shape;222;p38"/>
          <p:cNvCxnSpPr/>
          <p:nvPr/>
        </p:nvCxnSpPr>
        <p:spPr>
          <a:xfrm>
            <a:off x="8198154" y="222708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3" name="Google Shape;223;p38"/>
          <p:cNvSpPr/>
          <p:nvPr/>
        </p:nvSpPr>
        <p:spPr>
          <a:xfrm flipH="1" rot="5400000">
            <a:off x="1873960" y="1865628"/>
            <a:ext cx="623001" cy="1335021"/>
          </a:xfrm>
          <a:custGeom>
            <a:rect b="b" l="l" r="r" t="t"/>
            <a:pathLst>
              <a:path extrusionOk="0" h="443" w="290">
                <a:moveTo>
                  <a:pt x="290" y="441"/>
                </a:moveTo>
                <a:cubicBezTo>
                  <a:pt x="272" y="336"/>
                  <a:pt x="212" y="275"/>
                  <a:pt x="152" y="215"/>
                </a:cubicBezTo>
                <a:cubicBezTo>
                  <a:pt x="94" y="155"/>
                  <a:pt x="37" y="98"/>
                  <a:pt x="20" y="0"/>
                </a:cubicBezTo>
                <a:cubicBezTo>
                  <a:pt x="14" y="2"/>
                  <a:pt x="7" y="4"/>
                  <a:pt x="0" y="5"/>
                </a:cubicBezTo>
                <a:cubicBezTo>
                  <a:pt x="18" y="109"/>
                  <a:pt x="79" y="170"/>
                  <a:pt x="137" y="229"/>
                </a:cubicBezTo>
                <a:cubicBezTo>
                  <a:pt x="196" y="289"/>
                  <a:pt x="252" y="346"/>
                  <a:pt x="269" y="443"/>
                </a:cubicBezTo>
                <a:cubicBezTo>
                  <a:pt x="276" y="441"/>
                  <a:pt x="283" y="441"/>
                  <a:pt x="290" y="44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24" name="Google Shape;224;p38"/>
          <p:cNvSpPr/>
          <p:nvPr/>
        </p:nvSpPr>
        <p:spPr>
          <a:xfrm flipH="1" rot="5400000">
            <a:off x="3610635" y="1866362"/>
            <a:ext cx="623001" cy="1329921"/>
          </a:xfrm>
          <a:custGeom>
            <a:rect b="b" l="l" r="r" t="t"/>
            <a:pathLst>
              <a:path extrusionOk="0" h="441" w="290">
                <a:moveTo>
                  <a:pt x="269" y="0"/>
                </a:moveTo>
                <a:cubicBezTo>
                  <a:pt x="254" y="101"/>
                  <a:pt x="196" y="159"/>
                  <a:pt x="136" y="220"/>
                </a:cubicBezTo>
                <a:cubicBezTo>
                  <a:pt x="79" y="278"/>
                  <a:pt x="21" y="338"/>
                  <a:pt x="0" y="436"/>
                </a:cubicBezTo>
                <a:cubicBezTo>
                  <a:pt x="7" y="437"/>
                  <a:pt x="14" y="438"/>
                  <a:pt x="21" y="441"/>
                </a:cubicBezTo>
                <a:cubicBezTo>
                  <a:pt x="40" y="348"/>
                  <a:pt x="94" y="293"/>
                  <a:pt x="151" y="235"/>
                </a:cubicBezTo>
                <a:cubicBezTo>
                  <a:pt x="212" y="173"/>
                  <a:pt x="274" y="110"/>
                  <a:pt x="290" y="2"/>
                </a:cubicBezTo>
                <a:cubicBezTo>
                  <a:pt x="284" y="2"/>
                  <a:pt x="276" y="2"/>
                  <a:pt x="269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25" name="Google Shape;225;p38"/>
          <p:cNvSpPr/>
          <p:nvPr/>
        </p:nvSpPr>
        <p:spPr>
          <a:xfrm flipH="1" rot="5400000">
            <a:off x="5316979" y="1879926"/>
            <a:ext cx="621185" cy="1308244"/>
          </a:xfrm>
          <a:custGeom>
            <a:rect b="b" l="l" r="r" t="t"/>
            <a:pathLst>
              <a:path extrusionOk="0" h="434" w="289">
                <a:moveTo>
                  <a:pt x="289" y="431"/>
                </a:moveTo>
                <a:cubicBezTo>
                  <a:pt x="269" y="331"/>
                  <a:pt x="210" y="270"/>
                  <a:pt x="152" y="212"/>
                </a:cubicBezTo>
                <a:cubicBezTo>
                  <a:pt x="94" y="153"/>
                  <a:pt x="39" y="96"/>
                  <a:pt x="21" y="0"/>
                </a:cubicBezTo>
                <a:cubicBezTo>
                  <a:pt x="15" y="2"/>
                  <a:pt x="9" y="3"/>
                  <a:pt x="3" y="3"/>
                </a:cubicBezTo>
                <a:cubicBezTo>
                  <a:pt x="2" y="3"/>
                  <a:pt x="1" y="3"/>
                  <a:pt x="0" y="3"/>
                </a:cubicBezTo>
                <a:cubicBezTo>
                  <a:pt x="19" y="106"/>
                  <a:pt x="79" y="167"/>
                  <a:pt x="137" y="227"/>
                </a:cubicBezTo>
                <a:cubicBezTo>
                  <a:pt x="195" y="285"/>
                  <a:pt x="250" y="341"/>
                  <a:pt x="268" y="434"/>
                </a:cubicBezTo>
                <a:cubicBezTo>
                  <a:pt x="275" y="432"/>
                  <a:pt x="282" y="431"/>
                  <a:pt x="289" y="43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26" name="Google Shape;226;p38"/>
          <p:cNvSpPr/>
          <p:nvPr/>
        </p:nvSpPr>
        <p:spPr>
          <a:xfrm flipH="1" rot="5400000">
            <a:off x="7035803" y="1880659"/>
            <a:ext cx="621185" cy="1303145"/>
          </a:xfrm>
          <a:custGeom>
            <a:rect b="b" l="l" r="r" t="t"/>
            <a:pathLst>
              <a:path extrusionOk="0" h="432" w="289">
                <a:moveTo>
                  <a:pt x="286" y="2"/>
                </a:moveTo>
                <a:cubicBezTo>
                  <a:pt x="280" y="2"/>
                  <a:pt x="274" y="1"/>
                  <a:pt x="268" y="0"/>
                </a:cubicBezTo>
                <a:cubicBezTo>
                  <a:pt x="250" y="95"/>
                  <a:pt x="195" y="152"/>
                  <a:pt x="136" y="211"/>
                </a:cubicBezTo>
                <a:cubicBezTo>
                  <a:pt x="79" y="269"/>
                  <a:pt x="20" y="329"/>
                  <a:pt x="0" y="429"/>
                </a:cubicBezTo>
                <a:cubicBezTo>
                  <a:pt x="7" y="429"/>
                  <a:pt x="14" y="430"/>
                  <a:pt x="21" y="432"/>
                </a:cubicBezTo>
                <a:cubicBezTo>
                  <a:pt x="40" y="340"/>
                  <a:pt x="94" y="284"/>
                  <a:pt x="151" y="226"/>
                </a:cubicBezTo>
                <a:cubicBezTo>
                  <a:pt x="210" y="166"/>
                  <a:pt x="270" y="105"/>
                  <a:pt x="289" y="2"/>
                </a:cubicBezTo>
                <a:cubicBezTo>
                  <a:pt x="288" y="2"/>
                  <a:pt x="287" y="2"/>
                  <a:pt x="286" y="2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27" name="Google Shape;227;p38"/>
          <p:cNvSpPr/>
          <p:nvPr/>
        </p:nvSpPr>
        <p:spPr>
          <a:xfrm flipH="1">
            <a:off x="6069428" y="2548405"/>
            <a:ext cx="816900" cy="581100"/>
          </a:xfrm>
          <a:prstGeom prst="ellipse">
            <a:avLst/>
          </a:prstGeom>
          <a:solidFill>
            <a:srgbClr val="5BA89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28" name="Google Shape;228;p38"/>
          <p:cNvSpPr/>
          <p:nvPr/>
        </p:nvSpPr>
        <p:spPr>
          <a:xfrm flipH="1">
            <a:off x="4350603" y="1937848"/>
            <a:ext cx="816900" cy="579000"/>
          </a:xfrm>
          <a:prstGeom prst="ellipse">
            <a:avLst/>
          </a:prstGeom>
          <a:solidFill>
            <a:srgbClr val="F8A4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29" name="Google Shape;229;p38"/>
          <p:cNvSpPr/>
          <p:nvPr/>
        </p:nvSpPr>
        <p:spPr>
          <a:xfrm flipH="1">
            <a:off x="916141" y="1938618"/>
            <a:ext cx="816900" cy="576900"/>
          </a:xfrm>
          <a:prstGeom prst="ellipse">
            <a:avLst/>
          </a:prstGeom>
          <a:solidFill>
            <a:srgbClr val="E6C4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30" name="Google Shape;230;p38"/>
          <p:cNvSpPr/>
          <p:nvPr/>
        </p:nvSpPr>
        <p:spPr>
          <a:xfrm flipH="1">
            <a:off x="7789525" y="1936299"/>
            <a:ext cx="816900" cy="581100"/>
          </a:xfrm>
          <a:prstGeom prst="ellipse">
            <a:avLst/>
          </a:prstGeom>
          <a:solidFill>
            <a:srgbClr val="4653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231" name="Google Shape;231;p38"/>
          <p:cNvSpPr/>
          <p:nvPr/>
        </p:nvSpPr>
        <p:spPr>
          <a:xfrm flipH="1">
            <a:off x="2633055" y="2549949"/>
            <a:ext cx="816900" cy="579000"/>
          </a:xfrm>
          <a:prstGeom prst="ellipse">
            <a:avLst/>
          </a:prstGeom>
          <a:solidFill>
            <a:srgbClr val="CA8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grpSp>
        <p:nvGrpSpPr>
          <p:cNvPr id="232" name="Google Shape;232;p38"/>
          <p:cNvGrpSpPr/>
          <p:nvPr/>
        </p:nvGrpSpPr>
        <p:grpSpPr>
          <a:xfrm>
            <a:off x="4574717" y="2087235"/>
            <a:ext cx="398346" cy="279237"/>
            <a:chOff x="13185684" y="3434558"/>
            <a:chExt cx="1234415" cy="1214603"/>
          </a:xfrm>
        </p:grpSpPr>
        <p:sp>
          <p:nvSpPr>
            <p:cNvPr id="233" name="Google Shape;233;p38"/>
            <p:cNvSpPr/>
            <p:nvPr/>
          </p:nvSpPr>
          <p:spPr>
            <a:xfrm>
              <a:off x="13185684" y="3434558"/>
              <a:ext cx="1234415" cy="1214603"/>
            </a:xfrm>
            <a:custGeom>
              <a:rect b="b" l="l" r="r" t="t"/>
              <a:pathLst>
                <a:path extrusionOk="0" h="1214603" w="1234415">
                  <a:moveTo>
                    <a:pt x="1211180" y="896163"/>
                  </a:moveTo>
                  <a:cubicBezTo>
                    <a:pt x="1197312" y="884489"/>
                    <a:pt x="1180811" y="883611"/>
                    <a:pt x="1158956" y="889141"/>
                  </a:cubicBezTo>
                  <a:cubicBezTo>
                    <a:pt x="1160185" y="884138"/>
                    <a:pt x="1160974" y="879135"/>
                    <a:pt x="1160711" y="873868"/>
                  </a:cubicBezTo>
                  <a:cubicBezTo>
                    <a:pt x="1160272" y="862107"/>
                    <a:pt x="1155532" y="844991"/>
                    <a:pt x="1135608" y="829719"/>
                  </a:cubicBezTo>
                  <a:cubicBezTo>
                    <a:pt x="1111032" y="811023"/>
                    <a:pt x="1073816" y="826120"/>
                    <a:pt x="1013253" y="852101"/>
                  </a:cubicBezTo>
                  <a:cubicBezTo>
                    <a:pt x="1110505" y="762660"/>
                    <a:pt x="1171682" y="634950"/>
                    <a:pt x="1171682" y="492495"/>
                  </a:cubicBezTo>
                  <a:cubicBezTo>
                    <a:pt x="1171682" y="220925"/>
                    <a:pt x="950758" y="0"/>
                    <a:pt x="679188" y="0"/>
                  </a:cubicBezTo>
                  <a:cubicBezTo>
                    <a:pt x="407619" y="0"/>
                    <a:pt x="186693" y="220925"/>
                    <a:pt x="186693" y="492495"/>
                  </a:cubicBezTo>
                  <a:cubicBezTo>
                    <a:pt x="186693" y="602386"/>
                    <a:pt x="223295" y="703677"/>
                    <a:pt x="284385" y="785657"/>
                  </a:cubicBezTo>
                  <a:cubicBezTo>
                    <a:pt x="252523" y="784515"/>
                    <a:pt x="216975" y="783901"/>
                    <a:pt x="175985" y="783901"/>
                  </a:cubicBezTo>
                  <a:lnTo>
                    <a:pt x="18696" y="783901"/>
                  </a:lnTo>
                  <a:cubicBezTo>
                    <a:pt x="8339" y="783901"/>
                    <a:pt x="0" y="792240"/>
                    <a:pt x="0" y="802597"/>
                  </a:cubicBezTo>
                  <a:lnTo>
                    <a:pt x="0" y="1139031"/>
                  </a:lnTo>
                  <a:cubicBezTo>
                    <a:pt x="0" y="1149388"/>
                    <a:pt x="8427" y="1157727"/>
                    <a:pt x="18696" y="1157727"/>
                  </a:cubicBezTo>
                  <a:lnTo>
                    <a:pt x="172914" y="1157727"/>
                  </a:lnTo>
                  <a:cubicBezTo>
                    <a:pt x="196612" y="1165451"/>
                    <a:pt x="356096" y="1214691"/>
                    <a:pt x="562362" y="1214603"/>
                  </a:cubicBezTo>
                  <a:cubicBezTo>
                    <a:pt x="754760" y="1214603"/>
                    <a:pt x="987710" y="1171770"/>
                    <a:pt x="1188711" y="1012462"/>
                  </a:cubicBezTo>
                  <a:cubicBezTo>
                    <a:pt x="1193187" y="1009390"/>
                    <a:pt x="1232597" y="981127"/>
                    <a:pt x="1234352" y="944087"/>
                  </a:cubicBezTo>
                  <a:cubicBezTo>
                    <a:pt x="1234967" y="931623"/>
                    <a:pt x="1231368" y="913191"/>
                    <a:pt x="1211180" y="896163"/>
                  </a:cubicBezTo>
                  <a:close/>
                  <a:moveTo>
                    <a:pt x="157290" y="1120335"/>
                  </a:moveTo>
                  <a:lnTo>
                    <a:pt x="37479" y="1120335"/>
                  </a:lnTo>
                  <a:lnTo>
                    <a:pt x="37479" y="821292"/>
                  </a:lnTo>
                  <a:lnTo>
                    <a:pt x="157290" y="821292"/>
                  </a:lnTo>
                  <a:lnTo>
                    <a:pt x="157290" y="1120335"/>
                  </a:lnTo>
                  <a:close/>
                  <a:moveTo>
                    <a:pt x="1022819" y="888702"/>
                  </a:moveTo>
                  <a:cubicBezTo>
                    <a:pt x="1057051" y="874044"/>
                    <a:pt x="1104010" y="853856"/>
                    <a:pt x="1112963" y="859386"/>
                  </a:cubicBezTo>
                  <a:cubicBezTo>
                    <a:pt x="1123057" y="867198"/>
                    <a:pt x="1123319" y="873342"/>
                    <a:pt x="1123407" y="875273"/>
                  </a:cubicBezTo>
                  <a:cubicBezTo>
                    <a:pt x="1123759" y="884313"/>
                    <a:pt x="1115683" y="897392"/>
                    <a:pt x="1102517" y="909855"/>
                  </a:cubicBezTo>
                  <a:cubicBezTo>
                    <a:pt x="1098392" y="911611"/>
                    <a:pt x="1094355" y="913279"/>
                    <a:pt x="1089966" y="915210"/>
                  </a:cubicBezTo>
                  <a:cubicBezTo>
                    <a:pt x="1039760" y="936538"/>
                    <a:pt x="968313" y="966908"/>
                    <a:pt x="868251" y="991923"/>
                  </a:cubicBezTo>
                  <a:cubicBezTo>
                    <a:pt x="870446" y="985691"/>
                    <a:pt x="871411" y="979635"/>
                    <a:pt x="871762" y="974105"/>
                  </a:cubicBezTo>
                  <a:cubicBezTo>
                    <a:pt x="872376" y="963660"/>
                    <a:pt x="871762" y="954269"/>
                    <a:pt x="870446" y="945228"/>
                  </a:cubicBezTo>
                  <a:cubicBezTo>
                    <a:pt x="929692" y="928288"/>
                    <a:pt x="981127" y="906608"/>
                    <a:pt x="1022819" y="888702"/>
                  </a:cubicBezTo>
                  <a:close/>
                  <a:moveTo>
                    <a:pt x="1025365" y="787236"/>
                  </a:moveTo>
                  <a:cubicBezTo>
                    <a:pt x="980162" y="840164"/>
                    <a:pt x="922758" y="881680"/>
                    <a:pt x="857806" y="908978"/>
                  </a:cubicBezTo>
                  <a:cubicBezTo>
                    <a:pt x="854734" y="904150"/>
                    <a:pt x="851398" y="899498"/>
                    <a:pt x="847361" y="895461"/>
                  </a:cubicBezTo>
                  <a:cubicBezTo>
                    <a:pt x="821205" y="869304"/>
                    <a:pt x="784779" y="871147"/>
                    <a:pt x="783989" y="871235"/>
                  </a:cubicBezTo>
                  <a:cubicBezTo>
                    <a:pt x="750109" y="871762"/>
                    <a:pt x="721933" y="871499"/>
                    <a:pt x="698059" y="870709"/>
                  </a:cubicBezTo>
                  <a:lnTo>
                    <a:pt x="698059" y="765908"/>
                  </a:lnTo>
                  <a:cubicBezTo>
                    <a:pt x="732905" y="746949"/>
                    <a:pt x="819713" y="695601"/>
                    <a:pt x="843236" y="644605"/>
                  </a:cubicBezTo>
                  <a:cubicBezTo>
                    <a:pt x="844903" y="645044"/>
                    <a:pt x="846396" y="645746"/>
                    <a:pt x="848063" y="646185"/>
                  </a:cubicBezTo>
                  <a:cubicBezTo>
                    <a:pt x="860703" y="649170"/>
                    <a:pt x="873078" y="652593"/>
                    <a:pt x="885367" y="656279"/>
                  </a:cubicBezTo>
                  <a:cubicBezTo>
                    <a:pt x="915561" y="665232"/>
                    <a:pt x="943297" y="675677"/>
                    <a:pt x="967873" y="687351"/>
                  </a:cubicBezTo>
                  <a:cubicBezTo>
                    <a:pt x="1003422" y="704115"/>
                    <a:pt x="1025541" y="736767"/>
                    <a:pt x="1025541" y="772578"/>
                  </a:cubicBezTo>
                  <a:lnTo>
                    <a:pt x="1025541" y="787236"/>
                  </a:lnTo>
                  <a:close/>
                  <a:moveTo>
                    <a:pt x="549197" y="630123"/>
                  </a:moveTo>
                  <a:cubicBezTo>
                    <a:pt x="576932" y="613621"/>
                    <a:pt x="597560" y="588255"/>
                    <a:pt x="605985" y="558676"/>
                  </a:cubicBezTo>
                  <a:cubicBezTo>
                    <a:pt x="628368" y="570788"/>
                    <a:pt x="653120" y="577634"/>
                    <a:pt x="679188" y="577634"/>
                  </a:cubicBezTo>
                  <a:cubicBezTo>
                    <a:pt x="705256" y="577634"/>
                    <a:pt x="730097" y="570700"/>
                    <a:pt x="752390" y="558676"/>
                  </a:cubicBezTo>
                  <a:cubicBezTo>
                    <a:pt x="761168" y="587904"/>
                    <a:pt x="781356" y="612656"/>
                    <a:pt x="809268" y="629508"/>
                  </a:cubicBezTo>
                  <a:cubicBezTo>
                    <a:pt x="796277" y="659527"/>
                    <a:pt x="729921" y="705783"/>
                    <a:pt x="679188" y="733432"/>
                  </a:cubicBezTo>
                  <a:cubicBezTo>
                    <a:pt x="628630" y="706046"/>
                    <a:pt x="562362" y="660141"/>
                    <a:pt x="549197" y="630123"/>
                  </a:cubicBezTo>
                  <a:close/>
                  <a:moveTo>
                    <a:pt x="660492" y="765820"/>
                  </a:moveTo>
                  <a:lnTo>
                    <a:pt x="660492" y="868514"/>
                  </a:lnTo>
                  <a:cubicBezTo>
                    <a:pt x="593346" y="863072"/>
                    <a:pt x="572281" y="850784"/>
                    <a:pt x="549021" y="837179"/>
                  </a:cubicBezTo>
                  <a:cubicBezTo>
                    <a:pt x="516106" y="817869"/>
                    <a:pt x="479241" y="796540"/>
                    <a:pt x="333713" y="787851"/>
                  </a:cubicBezTo>
                  <a:cubicBezTo>
                    <a:pt x="333538" y="787588"/>
                    <a:pt x="333274" y="787412"/>
                    <a:pt x="333011" y="787149"/>
                  </a:cubicBezTo>
                  <a:lnTo>
                    <a:pt x="333011" y="772315"/>
                  </a:lnTo>
                  <a:cubicBezTo>
                    <a:pt x="333011" y="736679"/>
                    <a:pt x="355043" y="704028"/>
                    <a:pt x="390590" y="687263"/>
                  </a:cubicBezTo>
                  <a:cubicBezTo>
                    <a:pt x="415430" y="675502"/>
                    <a:pt x="442376" y="665407"/>
                    <a:pt x="472921" y="656279"/>
                  </a:cubicBezTo>
                  <a:cubicBezTo>
                    <a:pt x="485297" y="652593"/>
                    <a:pt x="497498" y="649170"/>
                    <a:pt x="510313" y="646185"/>
                  </a:cubicBezTo>
                  <a:cubicBezTo>
                    <a:pt x="511981" y="645746"/>
                    <a:pt x="513472" y="645220"/>
                    <a:pt x="515141" y="644693"/>
                  </a:cubicBezTo>
                  <a:cubicBezTo>
                    <a:pt x="538487" y="695777"/>
                    <a:pt x="625559" y="746949"/>
                    <a:pt x="660492" y="765820"/>
                  </a:cubicBezTo>
                  <a:close/>
                  <a:moveTo>
                    <a:pt x="737118" y="317036"/>
                  </a:moveTo>
                  <a:cubicBezTo>
                    <a:pt x="648731" y="330729"/>
                    <a:pt x="584744" y="306065"/>
                    <a:pt x="557798" y="292548"/>
                  </a:cubicBezTo>
                  <a:cubicBezTo>
                    <a:pt x="580531" y="249100"/>
                    <a:pt x="623540" y="222417"/>
                    <a:pt x="679188" y="222417"/>
                  </a:cubicBezTo>
                  <a:cubicBezTo>
                    <a:pt x="762572" y="222417"/>
                    <a:pt x="818571" y="281225"/>
                    <a:pt x="818571" y="368647"/>
                  </a:cubicBezTo>
                  <a:cubicBezTo>
                    <a:pt x="818571" y="463266"/>
                    <a:pt x="756077" y="540243"/>
                    <a:pt x="679188" y="540243"/>
                  </a:cubicBezTo>
                  <a:cubicBezTo>
                    <a:pt x="602299" y="540243"/>
                    <a:pt x="539804" y="463266"/>
                    <a:pt x="539804" y="368647"/>
                  </a:cubicBezTo>
                  <a:cubicBezTo>
                    <a:pt x="539804" y="354077"/>
                    <a:pt x="541911" y="340735"/>
                    <a:pt x="544896" y="327832"/>
                  </a:cubicBezTo>
                  <a:cubicBezTo>
                    <a:pt x="570876" y="340560"/>
                    <a:pt x="618976" y="358465"/>
                    <a:pt x="685157" y="358465"/>
                  </a:cubicBezTo>
                  <a:cubicBezTo>
                    <a:pt x="703150" y="358465"/>
                    <a:pt x="722373" y="357149"/>
                    <a:pt x="742823" y="353989"/>
                  </a:cubicBezTo>
                  <a:cubicBezTo>
                    <a:pt x="753005" y="352409"/>
                    <a:pt x="760028" y="342929"/>
                    <a:pt x="758447" y="332660"/>
                  </a:cubicBezTo>
                  <a:cubicBezTo>
                    <a:pt x="756867" y="322390"/>
                    <a:pt x="747300" y="315456"/>
                    <a:pt x="737118" y="317036"/>
                  </a:cubicBezTo>
                  <a:close/>
                  <a:moveTo>
                    <a:pt x="224085" y="492495"/>
                  </a:moveTo>
                  <a:cubicBezTo>
                    <a:pt x="224085" y="241552"/>
                    <a:pt x="428245" y="37391"/>
                    <a:pt x="679188" y="37391"/>
                  </a:cubicBezTo>
                  <a:cubicBezTo>
                    <a:pt x="930131" y="37391"/>
                    <a:pt x="1134291" y="241552"/>
                    <a:pt x="1134291" y="492495"/>
                  </a:cubicBezTo>
                  <a:cubicBezTo>
                    <a:pt x="1134291" y="585008"/>
                    <a:pt x="1106380" y="670937"/>
                    <a:pt x="1058806" y="742823"/>
                  </a:cubicBezTo>
                  <a:cubicBezTo>
                    <a:pt x="1049503" y="704730"/>
                    <a:pt x="1022556" y="671815"/>
                    <a:pt x="983673" y="653383"/>
                  </a:cubicBezTo>
                  <a:cubicBezTo>
                    <a:pt x="957341" y="640919"/>
                    <a:pt x="927850" y="629859"/>
                    <a:pt x="895812" y="620292"/>
                  </a:cubicBezTo>
                  <a:cubicBezTo>
                    <a:pt x="882822" y="616430"/>
                    <a:pt x="869744" y="612831"/>
                    <a:pt x="856578" y="609672"/>
                  </a:cubicBezTo>
                  <a:cubicBezTo>
                    <a:pt x="819713" y="599665"/>
                    <a:pt x="792767" y="573334"/>
                    <a:pt x="786184" y="541121"/>
                  </a:cubicBezTo>
                  <a:cubicBezTo>
                    <a:pt x="785920" y="539717"/>
                    <a:pt x="785657" y="537522"/>
                    <a:pt x="785481" y="535152"/>
                  </a:cubicBezTo>
                  <a:cubicBezTo>
                    <a:pt x="828226" y="496971"/>
                    <a:pt x="855963" y="436583"/>
                    <a:pt x="855963" y="368559"/>
                  </a:cubicBezTo>
                  <a:cubicBezTo>
                    <a:pt x="855963" y="260423"/>
                    <a:pt x="783287" y="184938"/>
                    <a:pt x="679188" y="184938"/>
                  </a:cubicBezTo>
                  <a:cubicBezTo>
                    <a:pt x="575089" y="184938"/>
                    <a:pt x="502413" y="260423"/>
                    <a:pt x="502413" y="368559"/>
                  </a:cubicBezTo>
                  <a:cubicBezTo>
                    <a:pt x="502413" y="436495"/>
                    <a:pt x="530149" y="496795"/>
                    <a:pt x="572719" y="534977"/>
                  </a:cubicBezTo>
                  <a:cubicBezTo>
                    <a:pt x="572369" y="538137"/>
                    <a:pt x="572017" y="541296"/>
                    <a:pt x="571578" y="543403"/>
                  </a:cubicBezTo>
                  <a:cubicBezTo>
                    <a:pt x="564907" y="575089"/>
                    <a:pt x="537434" y="601070"/>
                    <a:pt x="501623" y="609672"/>
                  </a:cubicBezTo>
                  <a:cubicBezTo>
                    <a:pt x="488194" y="612831"/>
                    <a:pt x="475291" y="616430"/>
                    <a:pt x="462301" y="620292"/>
                  </a:cubicBezTo>
                  <a:cubicBezTo>
                    <a:pt x="429824" y="629947"/>
                    <a:pt x="401211" y="640743"/>
                    <a:pt x="374616" y="653295"/>
                  </a:cubicBezTo>
                  <a:cubicBezTo>
                    <a:pt x="335732" y="671727"/>
                    <a:pt x="308874" y="704554"/>
                    <a:pt x="299569" y="742648"/>
                  </a:cubicBezTo>
                  <a:cubicBezTo>
                    <a:pt x="251997" y="670937"/>
                    <a:pt x="224085" y="584920"/>
                    <a:pt x="224085" y="492495"/>
                  </a:cubicBezTo>
                  <a:close/>
                  <a:moveTo>
                    <a:pt x="1166504" y="982356"/>
                  </a:moveTo>
                  <a:cubicBezTo>
                    <a:pt x="783989" y="1285524"/>
                    <a:pt x="280172" y="1151319"/>
                    <a:pt x="194681" y="1125251"/>
                  </a:cubicBezTo>
                  <a:lnTo>
                    <a:pt x="194681" y="821205"/>
                  </a:lnTo>
                  <a:cubicBezTo>
                    <a:pt x="450100" y="822346"/>
                    <a:pt x="492582" y="847273"/>
                    <a:pt x="530149" y="869392"/>
                  </a:cubicBezTo>
                  <a:cubicBezTo>
                    <a:pt x="568770" y="892037"/>
                    <a:pt x="602036" y="911699"/>
                    <a:pt x="785218" y="908451"/>
                  </a:cubicBezTo>
                  <a:cubicBezTo>
                    <a:pt x="785393" y="908451"/>
                    <a:pt x="807074" y="907661"/>
                    <a:pt x="821117" y="921968"/>
                  </a:cubicBezTo>
                  <a:cubicBezTo>
                    <a:pt x="831386" y="932413"/>
                    <a:pt x="835862" y="949178"/>
                    <a:pt x="834459" y="971648"/>
                  </a:cubicBezTo>
                  <a:cubicBezTo>
                    <a:pt x="834107" y="977177"/>
                    <a:pt x="833054" y="993942"/>
                    <a:pt x="799964" y="1007108"/>
                  </a:cubicBezTo>
                  <a:cubicBezTo>
                    <a:pt x="799700" y="1007196"/>
                    <a:pt x="799525" y="1007371"/>
                    <a:pt x="799350" y="1007459"/>
                  </a:cubicBezTo>
                  <a:cubicBezTo>
                    <a:pt x="799174" y="1007547"/>
                    <a:pt x="799086" y="1007547"/>
                    <a:pt x="798910" y="1007547"/>
                  </a:cubicBezTo>
                  <a:cubicBezTo>
                    <a:pt x="763889" y="1021152"/>
                    <a:pt x="686824" y="1032825"/>
                    <a:pt x="518125" y="1010970"/>
                  </a:cubicBezTo>
                  <a:cubicBezTo>
                    <a:pt x="507943" y="1009478"/>
                    <a:pt x="498463" y="1016851"/>
                    <a:pt x="497147" y="1027120"/>
                  </a:cubicBezTo>
                  <a:cubicBezTo>
                    <a:pt x="495830" y="1037390"/>
                    <a:pt x="503028" y="1046781"/>
                    <a:pt x="513297" y="1048098"/>
                  </a:cubicBezTo>
                  <a:cubicBezTo>
                    <a:pt x="577547" y="1056436"/>
                    <a:pt x="633283" y="1060562"/>
                    <a:pt x="680329" y="1060562"/>
                  </a:cubicBezTo>
                  <a:cubicBezTo>
                    <a:pt x="736065" y="1060562"/>
                    <a:pt x="779425" y="1054681"/>
                    <a:pt x="810321" y="1043095"/>
                  </a:cubicBezTo>
                  <a:cubicBezTo>
                    <a:pt x="810409" y="1043095"/>
                    <a:pt x="810409" y="1043095"/>
                    <a:pt x="810497" y="1043095"/>
                  </a:cubicBezTo>
                  <a:cubicBezTo>
                    <a:pt x="949178" y="1015622"/>
                    <a:pt x="1042568" y="975861"/>
                    <a:pt x="1104537" y="949529"/>
                  </a:cubicBezTo>
                  <a:cubicBezTo>
                    <a:pt x="1142806" y="933291"/>
                    <a:pt x="1179144" y="917931"/>
                    <a:pt x="1187130" y="924689"/>
                  </a:cubicBezTo>
                  <a:cubicBezTo>
                    <a:pt x="1196347" y="932501"/>
                    <a:pt x="1197225" y="938382"/>
                    <a:pt x="1197049" y="942156"/>
                  </a:cubicBezTo>
                  <a:cubicBezTo>
                    <a:pt x="1196259" y="958131"/>
                    <a:pt x="1174930" y="976475"/>
                    <a:pt x="1166504" y="982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Outfit Light"/>
                <a:ea typeface="Outfit Light"/>
                <a:cs typeface="Outfit Light"/>
                <a:sym typeface="Outfit Light"/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13264330" y="4298684"/>
              <a:ext cx="37390" cy="37391"/>
            </a:xfrm>
            <a:custGeom>
              <a:rect b="b" l="l" r="r" t="t"/>
              <a:pathLst>
                <a:path extrusionOk="0" h="37391" w="37390">
                  <a:moveTo>
                    <a:pt x="18696" y="37391"/>
                  </a:moveTo>
                  <a:cubicBezTo>
                    <a:pt x="29052" y="37391"/>
                    <a:pt x="37390" y="28965"/>
                    <a:pt x="37390" y="18696"/>
                  </a:cubicBezTo>
                  <a:cubicBezTo>
                    <a:pt x="37390" y="8339"/>
                    <a:pt x="29052" y="0"/>
                    <a:pt x="18696" y="0"/>
                  </a:cubicBezTo>
                  <a:cubicBezTo>
                    <a:pt x="8338" y="0"/>
                    <a:pt x="0" y="8426"/>
                    <a:pt x="0" y="18696"/>
                  </a:cubicBezTo>
                  <a:cubicBezTo>
                    <a:pt x="0" y="28965"/>
                    <a:pt x="8338" y="37391"/>
                    <a:pt x="18696" y="37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Outfit Light"/>
                <a:ea typeface="Outfit Light"/>
                <a:cs typeface="Outfit Light"/>
                <a:sym typeface="Outfit Light"/>
              </a:endParaRPr>
            </a:p>
          </p:txBody>
        </p:sp>
      </p:grpSp>
      <p:sp>
        <p:nvSpPr>
          <p:cNvPr id="235" name="Google Shape;235;p38"/>
          <p:cNvSpPr txBox="1"/>
          <p:nvPr>
            <p:ph type="title"/>
          </p:nvPr>
        </p:nvSpPr>
        <p:spPr>
          <a:xfrm>
            <a:off x="1848950" y="3630675"/>
            <a:ext cx="20430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iw" sz="1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 Complexity</a:t>
            </a:r>
            <a:endParaRPr b="1" sz="1800"/>
          </a:p>
        </p:txBody>
      </p:sp>
      <p:sp>
        <p:nvSpPr>
          <p:cNvPr id="236" name="Google Shape;236;p38"/>
          <p:cNvSpPr txBox="1"/>
          <p:nvPr>
            <p:ph type="title"/>
          </p:nvPr>
        </p:nvSpPr>
        <p:spPr>
          <a:xfrm>
            <a:off x="4003950" y="1107000"/>
            <a:ext cx="15102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iw" sz="1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Data Validation</a:t>
            </a:r>
            <a:endParaRPr b="1" sz="1800"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5456375" y="3697350"/>
            <a:ext cx="20430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iw" sz="1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State and Session Persistence</a:t>
            </a:r>
            <a:endParaRPr b="1" sz="1800"/>
          </a:p>
        </p:txBody>
      </p:sp>
      <p:sp>
        <p:nvSpPr>
          <p:cNvPr id="238" name="Google Shape;238;p38"/>
          <p:cNvSpPr txBox="1"/>
          <p:nvPr>
            <p:ph type="title"/>
          </p:nvPr>
        </p:nvSpPr>
        <p:spPr>
          <a:xfrm>
            <a:off x="7502213" y="1173675"/>
            <a:ext cx="13899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iw" sz="1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Performance</a:t>
            </a:r>
            <a:endParaRPr b="1" sz="1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239" name="Google Shape;239;p38"/>
          <p:cNvSpPr/>
          <p:nvPr/>
        </p:nvSpPr>
        <p:spPr>
          <a:xfrm>
            <a:off x="2897760" y="2640386"/>
            <a:ext cx="287487" cy="395245"/>
          </a:xfrm>
          <a:custGeom>
            <a:rect b="b" l="l" r="r" t="t"/>
            <a:pathLst>
              <a:path extrusionOk="0" h="1060" w="771">
                <a:moveTo>
                  <a:pt x="386" y="674"/>
                </a:moveTo>
                <a:lnTo>
                  <a:pt x="366" y="678"/>
                </a:lnTo>
                <a:lnTo>
                  <a:pt x="352" y="688"/>
                </a:lnTo>
                <a:lnTo>
                  <a:pt x="341" y="704"/>
                </a:lnTo>
                <a:lnTo>
                  <a:pt x="338" y="722"/>
                </a:lnTo>
                <a:lnTo>
                  <a:pt x="340" y="739"/>
                </a:lnTo>
                <a:lnTo>
                  <a:pt x="349" y="754"/>
                </a:lnTo>
                <a:lnTo>
                  <a:pt x="361" y="764"/>
                </a:lnTo>
                <a:lnTo>
                  <a:pt x="361" y="794"/>
                </a:lnTo>
                <a:lnTo>
                  <a:pt x="365" y="808"/>
                </a:lnTo>
                <a:lnTo>
                  <a:pt x="373" y="815"/>
                </a:lnTo>
                <a:lnTo>
                  <a:pt x="386" y="819"/>
                </a:lnTo>
                <a:lnTo>
                  <a:pt x="398" y="815"/>
                </a:lnTo>
                <a:lnTo>
                  <a:pt x="407" y="808"/>
                </a:lnTo>
                <a:lnTo>
                  <a:pt x="410" y="794"/>
                </a:lnTo>
                <a:lnTo>
                  <a:pt x="410" y="764"/>
                </a:lnTo>
                <a:lnTo>
                  <a:pt x="423" y="754"/>
                </a:lnTo>
                <a:lnTo>
                  <a:pt x="431" y="739"/>
                </a:lnTo>
                <a:lnTo>
                  <a:pt x="434" y="722"/>
                </a:lnTo>
                <a:lnTo>
                  <a:pt x="431" y="704"/>
                </a:lnTo>
                <a:lnTo>
                  <a:pt x="420" y="688"/>
                </a:lnTo>
                <a:lnTo>
                  <a:pt x="404" y="678"/>
                </a:lnTo>
                <a:lnTo>
                  <a:pt x="386" y="674"/>
                </a:lnTo>
                <a:close/>
                <a:moveTo>
                  <a:pt x="386" y="626"/>
                </a:moveTo>
                <a:lnTo>
                  <a:pt x="411" y="629"/>
                </a:lnTo>
                <a:lnTo>
                  <a:pt x="434" y="639"/>
                </a:lnTo>
                <a:lnTo>
                  <a:pt x="454" y="654"/>
                </a:lnTo>
                <a:lnTo>
                  <a:pt x="468" y="674"/>
                </a:lnTo>
                <a:lnTo>
                  <a:pt x="479" y="696"/>
                </a:lnTo>
                <a:lnTo>
                  <a:pt x="482" y="722"/>
                </a:lnTo>
                <a:lnTo>
                  <a:pt x="479" y="746"/>
                </a:lnTo>
                <a:lnTo>
                  <a:pt x="470" y="768"/>
                </a:lnTo>
                <a:lnTo>
                  <a:pt x="457" y="787"/>
                </a:lnTo>
                <a:lnTo>
                  <a:pt x="458" y="790"/>
                </a:lnTo>
                <a:lnTo>
                  <a:pt x="458" y="794"/>
                </a:lnTo>
                <a:lnTo>
                  <a:pt x="454" y="818"/>
                </a:lnTo>
                <a:lnTo>
                  <a:pt x="444" y="838"/>
                </a:lnTo>
                <a:lnTo>
                  <a:pt x="428" y="853"/>
                </a:lnTo>
                <a:lnTo>
                  <a:pt x="408" y="864"/>
                </a:lnTo>
                <a:lnTo>
                  <a:pt x="386" y="866"/>
                </a:lnTo>
                <a:lnTo>
                  <a:pt x="362" y="864"/>
                </a:lnTo>
                <a:lnTo>
                  <a:pt x="343" y="853"/>
                </a:lnTo>
                <a:lnTo>
                  <a:pt x="327" y="838"/>
                </a:lnTo>
                <a:lnTo>
                  <a:pt x="317" y="818"/>
                </a:lnTo>
                <a:lnTo>
                  <a:pt x="314" y="794"/>
                </a:lnTo>
                <a:lnTo>
                  <a:pt x="314" y="790"/>
                </a:lnTo>
                <a:lnTo>
                  <a:pt x="314" y="787"/>
                </a:lnTo>
                <a:lnTo>
                  <a:pt x="301" y="768"/>
                </a:lnTo>
                <a:lnTo>
                  <a:pt x="293" y="746"/>
                </a:lnTo>
                <a:lnTo>
                  <a:pt x="289" y="722"/>
                </a:lnTo>
                <a:lnTo>
                  <a:pt x="293" y="696"/>
                </a:lnTo>
                <a:lnTo>
                  <a:pt x="302" y="674"/>
                </a:lnTo>
                <a:lnTo>
                  <a:pt x="318" y="654"/>
                </a:lnTo>
                <a:lnTo>
                  <a:pt x="338" y="639"/>
                </a:lnTo>
                <a:lnTo>
                  <a:pt x="360" y="629"/>
                </a:lnTo>
                <a:lnTo>
                  <a:pt x="386" y="626"/>
                </a:lnTo>
                <a:close/>
                <a:moveTo>
                  <a:pt x="97" y="482"/>
                </a:moveTo>
                <a:lnTo>
                  <a:pt x="78" y="485"/>
                </a:lnTo>
                <a:lnTo>
                  <a:pt x="63" y="496"/>
                </a:lnTo>
                <a:lnTo>
                  <a:pt x="52" y="512"/>
                </a:lnTo>
                <a:lnTo>
                  <a:pt x="48" y="530"/>
                </a:lnTo>
                <a:lnTo>
                  <a:pt x="48" y="963"/>
                </a:lnTo>
                <a:lnTo>
                  <a:pt x="52" y="982"/>
                </a:lnTo>
                <a:lnTo>
                  <a:pt x="63" y="997"/>
                </a:lnTo>
                <a:lnTo>
                  <a:pt x="78" y="1008"/>
                </a:lnTo>
                <a:lnTo>
                  <a:pt x="97" y="1012"/>
                </a:lnTo>
                <a:lnTo>
                  <a:pt x="675" y="1012"/>
                </a:lnTo>
                <a:lnTo>
                  <a:pt x="694" y="1008"/>
                </a:lnTo>
                <a:lnTo>
                  <a:pt x="709" y="997"/>
                </a:lnTo>
                <a:lnTo>
                  <a:pt x="718" y="982"/>
                </a:lnTo>
                <a:lnTo>
                  <a:pt x="722" y="963"/>
                </a:lnTo>
                <a:lnTo>
                  <a:pt x="722" y="530"/>
                </a:lnTo>
                <a:lnTo>
                  <a:pt x="718" y="512"/>
                </a:lnTo>
                <a:lnTo>
                  <a:pt x="709" y="496"/>
                </a:lnTo>
                <a:lnTo>
                  <a:pt x="694" y="485"/>
                </a:lnTo>
                <a:lnTo>
                  <a:pt x="675" y="482"/>
                </a:lnTo>
                <a:lnTo>
                  <a:pt x="97" y="482"/>
                </a:lnTo>
                <a:close/>
                <a:moveTo>
                  <a:pt x="386" y="0"/>
                </a:moveTo>
                <a:lnTo>
                  <a:pt x="433" y="4"/>
                </a:lnTo>
                <a:lnTo>
                  <a:pt x="478" y="14"/>
                </a:lnTo>
                <a:lnTo>
                  <a:pt x="518" y="33"/>
                </a:lnTo>
                <a:lnTo>
                  <a:pt x="556" y="56"/>
                </a:lnTo>
                <a:lnTo>
                  <a:pt x="590" y="85"/>
                </a:lnTo>
                <a:lnTo>
                  <a:pt x="619" y="118"/>
                </a:lnTo>
                <a:lnTo>
                  <a:pt x="643" y="156"/>
                </a:lnTo>
                <a:lnTo>
                  <a:pt x="660" y="197"/>
                </a:lnTo>
                <a:lnTo>
                  <a:pt x="671" y="242"/>
                </a:lnTo>
                <a:lnTo>
                  <a:pt x="675" y="289"/>
                </a:lnTo>
                <a:lnTo>
                  <a:pt x="675" y="433"/>
                </a:lnTo>
                <a:lnTo>
                  <a:pt x="700" y="437"/>
                </a:lnTo>
                <a:lnTo>
                  <a:pt x="724" y="446"/>
                </a:lnTo>
                <a:lnTo>
                  <a:pt x="743" y="462"/>
                </a:lnTo>
                <a:lnTo>
                  <a:pt x="758" y="482"/>
                </a:lnTo>
                <a:lnTo>
                  <a:pt x="768" y="504"/>
                </a:lnTo>
                <a:lnTo>
                  <a:pt x="771" y="530"/>
                </a:lnTo>
                <a:lnTo>
                  <a:pt x="771" y="963"/>
                </a:lnTo>
                <a:lnTo>
                  <a:pt x="768" y="989"/>
                </a:lnTo>
                <a:lnTo>
                  <a:pt x="758" y="1012"/>
                </a:lnTo>
                <a:lnTo>
                  <a:pt x="743" y="1031"/>
                </a:lnTo>
                <a:lnTo>
                  <a:pt x="724" y="1047"/>
                </a:lnTo>
                <a:lnTo>
                  <a:pt x="700" y="1056"/>
                </a:lnTo>
                <a:lnTo>
                  <a:pt x="675" y="1060"/>
                </a:lnTo>
                <a:lnTo>
                  <a:pt x="97" y="1060"/>
                </a:lnTo>
                <a:lnTo>
                  <a:pt x="71" y="1056"/>
                </a:lnTo>
                <a:lnTo>
                  <a:pt x="48" y="1047"/>
                </a:lnTo>
                <a:lnTo>
                  <a:pt x="29" y="1031"/>
                </a:lnTo>
                <a:lnTo>
                  <a:pt x="13" y="1012"/>
                </a:lnTo>
                <a:lnTo>
                  <a:pt x="4" y="989"/>
                </a:lnTo>
                <a:lnTo>
                  <a:pt x="0" y="963"/>
                </a:lnTo>
                <a:lnTo>
                  <a:pt x="0" y="530"/>
                </a:lnTo>
                <a:lnTo>
                  <a:pt x="4" y="504"/>
                </a:lnTo>
                <a:lnTo>
                  <a:pt x="13" y="482"/>
                </a:lnTo>
                <a:lnTo>
                  <a:pt x="29" y="462"/>
                </a:lnTo>
                <a:lnTo>
                  <a:pt x="48" y="446"/>
                </a:lnTo>
                <a:lnTo>
                  <a:pt x="71" y="437"/>
                </a:lnTo>
                <a:lnTo>
                  <a:pt x="97" y="433"/>
                </a:lnTo>
                <a:lnTo>
                  <a:pt x="627" y="433"/>
                </a:lnTo>
                <a:lnTo>
                  <a:pt x="627" y="289"/>
                </a:lnTo>
                <a:lnTo>
                  <a:pt x="623" y="246"/>
                </a:lnTo>
                <a:lnTo>
                  <a:pt x="611" y="205"/>
                </a:lnTo>
                <a:lnTo>
                  <a:pt x="594" y="167"/>
                </a:lnTo>
                <a:lnTo>
                  <a:pt x="569" y="133"/>
                </a:lnTo>
                <a:lnTo>
                  <a:pt x="540" y="105"/>
                </a:lnTo>
                <a:lnTo>
                  <a:pt x="508" y="81"/>
                </a:lnTo>
                <a:lnTo>
                  <a:pt x="470" y="63"/>
                </a:lnTo>
                <a:lnTo>
                  <a:pt x="429" y="52"/>
                </a:lnTo>
                <a:lnTo>
                  <a:pt x="386" y="48"/>
                </a:lnTo>
                <a:lnTo>
                  <a:pt x="343" y="52"/>
                </a:lnTo>
                <a:lnTo>
                  <a:pt x="302" y="63"/>
                </a:lnTo>
                <a:lnTo>
                  <a:pt x="264" y="81"/>
                </a:lnTo>
                <a:lnTo>
                  <a:pt x="230" y="105"/>
                </a:lnTo>
                <a:lnTo>
                  <a:pt x="201" y="133"/>
                </a:lnTo>
                <a:lnTo>
                  <a:pt x="178" y="167"/>
                </a:lnTo>
                <a:lnTo>
                  <a:pt x="160" y="205"/>
                </a:lnTo>
                <a:lnTo>
                  <a:pt x="149" y="246"/>
                </a:lnTo>
                <a:lnTo>
                  <a:pt x="145" y="289"/>
                </a:lnTo>
                <a:lnTo>
                  <a:pt x="141" y="301"/>
                </a:lnTo>
                <a:lnTo>
                  <a:pt x="133" y="310"/>
                </a:lnTo>
                <a:lnTo>
                  <a:pt x="120" y="313"/>
                </a:lnTo>
                <a:lnTo>
                  <a:pt x="108" y="310"/>
                </a:lnTo>
                <a:lnTo>
                  <a:pt x="99" y="301"/>
                </a:lnTo>
                <a:lnTo>
                  <a:pt x="97" y="289"/>
                </a:lnTo>
                <a:lnTo>
                  <a:pt x="101" y="242"/>
                </a:lnTo>
                <a:lnTo>
                  <a:pt x="111" y="197"/>
                </a:lnTo>
                <a:lnTo>
                  <a:pt x="129" y="156"/>
                </a:lnTo>
                <a:lnTo>
                  <a:pt x="153" y="118"/>
                </a:lnTo>
                <a:lnTo>
                  <a:pt x="182" y="85"/>
                </a:lnTo>
                <a:lnTo>
                  <a:pt x="215" y="56"/>
                </a:lnTo>
                <a:lnTo>
                  <a:pt x="252" y="33"/>
                </a:lnTo>
                <a:lnTo>
                  <a:pt x="294" y="14"/>
                </a:lnTo>
                <a:lnTo>
                  <a:pt x="339" y="4"/>
                </a:lnTo>
                <a:lnTo>
                  <a:pt x="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240" name="Google Shape;240;p38"/>
          <p:cNvSpPr/>
          <p:nvPr/>
        </p:nvSpPr>
        <p:spPr>
          <a:xfrm>
            <a:off x="1127428" y="2052957"/>
            <a:ext cx="395437" cy="359185"/>
          </a:xfrm>
          <a:custGeom>
            <a:rect b="b" l="l" r="r" t="t"/>
            <a:pathLst>
              <a:path extrusionOk="0" h="753" w="829">
                <a:moveTo>
                  <a:pt x="38" y="377"/>
                </a:moveTo>
                <a:lnTo>
                  <a:pt x="38" y="678"/>
                </a:lnTo>
                <a:lnTo>
                  <a:pt x="40" y="693"/>
                </a:lnTo>
                <a:lnTo>
                  <a:pt x="48" y="705"/>
                </a:lnTo>
                <a:lnTo>
                  <a:pt x="60" y="712"/>
                </a:lnTo>
                <a:lnTo>
                  <a:pt x="76" y="716"/>
                </a:lnTo>
                <a:lnTo>
                  <a:pt x="602" y="716"/>
                </a:lnTo>
                <a:lnTo>
                  <a:pt x="616" y="712"/>
                </a:lnTo>
                <a:lnTo>
                  <a:pt x="628" y="705"/>
                </a:lnTo>
                <a:lnTo>
                  <a:pt x="637" y="693"/>
                </a:lnTo>
                <a:lnTo>
                  <a:pt x="640" y="678"/>
                </a:lnTo>
                <a:lnTo>
                  <a:pt x="640" y="377"/>
                </a:lnTo>
                <a:lnTo>
                  <a:pt x="38" y="377"/>
                </a:lnTo>
                <a:close/>
                <a:moveTo>
                  <a:pt x="76" y="189"/>
                </a:moveTo>
                <a:lnTo>
                  <a:pt x="60" y="191"/>
                </a:lnTo>
                <a:lnTo>
                  <a:pt x="48" y="201"/>
                </a:lnTo>
                <a:lnTo>
                  <a:pt x="40" y="212"/>
                </a:lnTo>
                <a:lnTo>
                  <a:pt x="38" y="227"/>
                </a:lnTo>
                <a:lnTo>
                  <a:pt x="38" y="339"/>
                </a:lnTo>
                <a:lnTo>
                  <a:pt x="640" y="339"/>
                </a:lnTo>
                <a:lnTo>
                  <a:pt x="640" y="301"/>
                </a:lnTo>
                <a:lnTo>
                  <a:pt x="637" y="287"/>
                </a:lnTo>
                <a:lnTo>
                  <a:pt x="628" y="275"/>
                </a:lnTo>
                <a:lnTo>
                  <a:pt x="616" y="267"/>
                </a:lnTo>
                <a:lnTo>
                  <a:pt x="602" y="265"/>
                </a:lnTo>
                <a:lnTo>
                  <a:pt x="377" y="265"/>
                </a:lnTo>
                <a:lnTo>
                  <a:pt x="351" y="262"/>
                </a:lnTo>
                <a:lnTo>
                  <a:pt x="330" y="257"/>
                </a:lnTo>
                <a:lnTo>
                  <a:pt x="313" y="248"/>
                </a:lnTo>
                <a:lnTo>
                  <a:pt x="298" y="237"/>
                </a:lnTo>
                <a:lnTo>
                  <a:pt x="286" y="227"/>
                </a:lnTo>
                <a:lnTo>
                  <a:pt x="276" y="215"/>
                </a:lnTo>
                <a:lnTo>
                  <a:pt x="266" y="206"/>
                </a:lnTo>
                <a:lnTo>
                  <a:pt x="254" y="197"/>
                </a:lnTo>
                <a:lnTo>
                  <a:pt x="241" y="191"/>
                </a:lnTo>
                <a:lnTo>
                  <a:pt x="226" y="189"/>
                </a:lnTo>
                <a:lnTo>
                  <a:pt x="76" y="189"/>
                </a:lnTo>
                <a:close/>
                <a:moveTo>
                  <a:pt x="76" y="151"/>
                </a:moveTo>
                <a:lnTo>
                  <a:pt x="226" y="151"/>
                </a:lnTo>
                <a:lnTo>
                  <a:pt x="246" y="153"/>
                </a:lnTo>
                <a:lnTo>
                  <a:pt x="263" y="159"/>
                </a:lnTo>
                <a:lnTo>
                  <a:pt x="277" y="168"/>
                </a:lnTo>
                <a:lnTo>
                  <a:pt x="289" y="178"/>
                </a:lnTo>
                <a:lnTo>
                  <a:pt x="301" y="189"/>
                </a:lnTo>
                <a:lnTo>
                  <a:pt x="313" y="201"/>
                </a:lnTo>
                <a:lnTo>
                  <a:pt x="324" y="210"/>
                </a:lnTo>
                <a:lnTo>
                  <a:pt x="339" y="219"/>
                </a:lnTo>
                <a:lnTo>
                  <a:pt x="356" y="224"/>
                </a:lnTo>
                <a:lnTo>
                  <a:pt x="377" y="227"/>
                </a:lnTo>
                <a:lnTo>
                  <a:pt x="602" y="227"/>
                </a:lnTo>
                <a:lnTo>
                  <a:pt x="626" y="231"/>
                </a:lnTo>
                <a:lnTo>
                  <a:pt x="647" y="241"/>
                </a:lnTo>
                <a:lnTo>
                  <a:pt x="662" y="257"/>
                </a:lnTo>
                <a:lnTo>
                  <a:pt x="674" y="278"/>
                </a:lnTo>
                <a:lnTo>
                  <a:pt x="678" y="301"/>
                </a:lnTo>
                <a:lnTo>
                  <a:pt x="678" y="678"/>
                </a:lnTo>
                <a:lnTo>
                  <a:pt x="674" y="702"/>
                </a:lnTo>
                <a:lnTo>
                  <a:pt x="662" y="723"/>
                </a:lnTo>
                <a:lnTo>
                  <a:pt x="647" y="739"/>
                </a:lnTo>
                <a:lnTo>
                  <a:pt x="626" y="749"/>
                </a:lnTo>
                <a:lnTo>
                  <a:pt x="602" y="753"/>
                </a:lnTo>
                <a:lnTo>
                  <a:pt x="76" y="753"/>
                </a:lnTo>
                <a:lnTo>
                  <a:pt x="51" y="749"/>
                </a:lnTo>
                <a:lnTo>
                  <a:pt x="31" y="739"/>
                </a:lnTo>
                <a:lnTo>
                  <a:pt x="14" y="723"/>
                </a:lnTo>
                <a:lnTo>
                  <a:pt x="4" y="702"/>
                </a:lnTo>
                <a:lnTo>
                  <a:pt x="0" y="678"/>
                </a:lnTo>
                <a:lnTo>
                  <a:pt x="0" y="227"/>
                </a:lnTo>
                <a:lnTo>
                  <a:pt x="4" y="203"/>
                </a:lnTo>
                <a:lnTo>
                  <a:pt x="14" y="182"/>
                </a:lnTo>
                <a:lnTo>
                  <a:pt x="31" y="165"/>
                </a:lnTo>
                <a:lnTo>
                  <a:pt x="51" y="155"/>
                </a:lnTo>
                <a:lnTo>
                  <a:pt x="76" y="151"/>
                </a:lnTo>
                <a:close/>
                <a:moveTo>
                  <a:pt x="226" y="0"/>
                </a:moveTo>
                <a:lnTo>
                  <a:pt x="377" y="0"/>
                </a:lnTo>
                <a:lnTo>
                  <a:pt x="396" y="3"/>
                </a:lnTo>
                <a:lnTo>
                  <a:pt x="414" y="8"/>
                </a:lnTo>
                <a:lnTo>
                  <a:pt x="428" y="17"/>
                </a:lnTo>
                <a:lnTo>
                  <a:pt x="440" y="28"/>
                </a:lnTo>
                <a:lnTo>
                  <a:pt x="451" y="38"/>
                </a:lnTo>
                <a:lnTo>
                  <a:pt x="463" y="50"/>
                </a:lnTo>
                <a:lnTo>
                  <a:pt x="475" y="59"/>
                </a:lnTo>
                <a:lnTo>
                  <a:pt x="489" y="68"/>
                </a:lnTo>
                <a:lnTo>
                  <a:pt x="506" y="74"/>
                </a:lnTo>
                <a:lnTo>
                  <a:pt x="527" y="76"/>
                </a:lnTo>
                <a:lnTo>
                  <a:pt x="753" y="76"/>
                </a:lnTo>
                <a:lnTo>
                  <a:pt x="776" y="80"/>
                </a:lnTo>
                <a:lnTo>
                  <a:pt x="797" y="91"/>
                </a:lnTo>
                <a:lnTo>
                  <a:pt x="814" y="106"/>
                </a:lnTo>
                <a:lnTo>
                  <a:pt x="825" y="127"/>
                </a:lnTo>
                <a:lnTo>
                  <a:pt x="829" y="151"/>
                </a:lnTo>
                <a:lnTo>
                  <a:pt x="829" y="528"/>
                </a:lnTo>
                <a:lnTo>
                  <a:pt x="825" y="551"/>
                </a:lnTo>
                <a:lnTo>
                  <a:pt x="814" y="572"/>
                </a:lnTo>
                <a:lnTo>
                  <a:pt x="797" y="588"/>
                </a:lnTo>
                <a:lnTo>
                  <a:pt x="776" y="599"/>
                </a:lnTo>
                <a:lnTo>
                  <a:pt x="753" y="602"/>
                </a:lnTo>
                <a:lnTo>
                  <a:pt x="734" y="602"/>
                </a:lnTo>
                <a:lnTo>
                  <a:pt x="728" y="602"/>
                </a:lnTo>
                <a:lnTo>
                  <a:pt x="723" y="600"/>
                </a:lnTo>
                <a:lnTo>
                  <a:pt x="719" y="596"/>
                </a:lnTo>
                <a:lnTo>
                  <a:pt x="716" y="591"/>
                </a:lnTo>
                <a:lnTo>
                  <a:pt x="715" y="584"/>
                </a:lnTo>
                <a:lnTo>
                  <a:pt x="716" y="578"/>
                </a:lnTo>
                <a:lnTo>
                  <a:pt x="719" y="574"/>
                </a:lnTo>
                <a:lnTo>
                  <a:pt x="723" y="568"/>
                </a:lnTo>
                <a:lnTo>
                  <a:pt x="728" y="566"/>
                </a:lnTo>
                <a:lnTo>
                  <a:pt x="734" y="566"/>
                </a:lnTo>
                <a:lnTo>
                  <a:pt x="753" y="566"/>
                </a:lnTo>
                <a:lnTo>
                  <a:pt x="767" y="562"/>
                </a:lnTo>
                <a:lnTo>
                  <a:pt x="779" y="554"/>
                </a:lnTo>
                <a:lnTo>
                  <a:pt x="788" y="542"/>
                </a:lnTo>
                <a:lnTo>
                  <a:pt x="791" y="528"/>
                </a:lnTo>
                <a:lnTo>
                  <a:pt x="791" y="151"/>
                </a:lnTo>
                <a:lnTo>
                  <a:pt x="788" y="136"/>
                </a:lnTo>
                <a:lnTo>
                  <a:pt x="779" y="125"/>
                </a:lnTo>
                <a:lnTo>
                  <a:pt x="767" y="117"/>
                </a:lnTo>
                <a:lnTo>
                  <a:pt x="753" y="114"/>
                </a:lnTo>
                <a:lnTo>
                  <a:pt x="527" y="114"/>
                </a:lnTo>
                <a:lnTo>
                  <a:pt x="501" y="112"/>
                </a:lnTo>
                <a:lnTo>
                  <a:pt x="480" y="106"/>
                </a:lnTo>
                <a:lnTo>
                  <a:pt x="463" y="97"/>
                </a:lnTo>
                <a:lnTo>
                  <a:pt x="449" y="87"/>
                </a:lnTo>
                <a:lnTo>
                  <a:pt x="437" y="76"/>
                </a:lnTo>
                <a:lnTo>
                  <a:pt x="427" y="64"/>
                </a:lnTo>
                <a:lnTo>
                  <a:pt x="416" y="55"/>
                </a:lnTo>
                <a:lnTo>
                  <a:pt x="404" y="46"/>
                </a:lnTo>
                <a:lnTo>
                  <a:pt x="391" y="41"/>
                </a:lnTo>
                <a:lnTo>
                  <a:pt x="377" y="38"/>
                </a:lnTo>
                <a:lnTo>
                  <a:pt x="226" y="38"/>
                </a:lnTo>
                <a:lnTo>
                  <a:pt x="211" y="41"/>
                </a:lnTo>
                <a:lnTo>
                  <a:pt x="199" y="50"/>
                </a:lnTo>
                <a:lnTo>
                  <a:pt x="191" y="62"/>
                </a:lnTo>
                <a:lnTo>
                  <a:pt x="188" y="76"/>
                </a:lnTo>
                <a:lnTo>
                  <a:pt x="188" y="95"/>
                </a:lnTo>
                <a:lnTo>
                  <a:pt x="187" y="101"/>
                </a:lnTo>
                <a:lnTo>
                  <a:pt x="184" y="106"/>
                </a:lnTo>
                <a:lnTo>
                  <a:pt x="180" y="110"/>
                </a:lnTo>
                <a:lnTo>
                  <a:pt x="175" y="113"/>
                </a:lnTo>
                <a:lnTo>
                  <a:pt x="169" y="114"/>
                </a:lnTo>
                <a:lnTo>
                  <a:pt x="163" y="113"/>
                </a:lnTo>
                <a:lnTo>
                  <a:pt x="158" y="110"/>
                </a:lnTo>
                <a:lnTo>
                  <a:pt x="154" y="106"/>
                </a:lnTo>
                <a:lnTo>
                  <a:pt x="152" y="101"/>
                </a:lnTo>
                <a:lnTo>
                  <a:pt x="150" y="95"/>
                </a:lnTo>
                <a:lnTo>
                  <a:pt x="150" y="76"/>
                </a:lnTo>
                <a:lnTo>
                  <a:pt x="154" y="53"/>
                </a:lnTo>
                <a:lnTo>
                  <a:pt x="165" y="32"/>
                </a:lnTo>
                <a:lnTo>
                  <a:pt x="182" y="15"/>
                </a:lnTo>
                <a:lnTo>
                  <a:pt x="201" y="4"/>
                </a:lnTo>
                <a:lnTo>
                  <a:pt x="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241" name="Google Shape;241;p38"/>
          <p:cNvSpPr/>
          <p:nvPr/>
        </p:nvSpPr>
        <p:spPr>
          <a:xfrm>
            <a:off x="6280425" y="2640548"/>
            <a:ext cx="394903" cy="394903"/>
          </a:xfrm>
          <a:custGeom>
            <a:rect b="b" l="l" r="r" t="t"/>
            <a:pathLst>
              <a:path extrusionOk="0" h="739" w="739">
                <a:moveTo>
                  <a:pt x="369" y="336"/>
                </a:moveTo>
                <a:lnTo>
                  <a:pt x="356" y="339"/>
                </a:lnTo>
                <a:lnTo>
                  <a:pt x="346" y="345"/>
                </a:lnTo>
                <a:lnTo>
                  <a:pt x="338" y="357"/>
                </a:lnTo>
                <a:lnTo>
                  <a:pt x="335" y="370"/>
                </a:lnTo>
                <a:lnTo>
                  <a:pt x="338" y="383"/>
                </a:lnTo>
                <a:lnTo>
                  <a:pt x="346" y="394"/>
                </a:lnTo>
                <a:lnTo>
                  <a:pt x="356" y="400"/>
                </a:lnTo>
                <a:lnTo>
                  <a:pt x="369" y="403"/>
                </a:lnTo>
                <a:lnTo>
                  <a:pt x="382" y="400"/>
                </a:lnTo>
                <a:lnTo>
                  <a:pt x="393" y="394"/>
                </a:lnTo>
                <a:lnTo>
                  <a:pt x="401" y="383"/>
                </a:lnTo>
                <a:lnTo>
                  <a:pt x="403" y="370"/>
                </a:lnTo>
                <a:lnTo>
                  <a:pt x="401" y="357"/>
                </a:lnTo>
                <a:lnTo>
                  <a:pt x="393" y="345"/>
                </a:lnTo>
                <a:lnTo>
                  <a:pt x="382" y="339"/>
                </a:lnTo>
                <a:lnTo>
                  <a:pt x="369" y="336"/>
                </a:lnTo>
                <a:close/>
                <a:moveTo>
                  <a:pt x="524" y="303"/>
                </a:moveTo>
                <a:lnTo>
                  <a:pt x="434" y="353"/>
                </a:lnTo>
                <a:lnTo>
                  <a:pt x="436" y="361"/>
                </a:lnTo>
                <a:lnTo>
                  <a:pt x="436" y="370"/>
                </a:lnTo>
                <a:lnTo>
                  <a:pt x="432" y="392"/>
                </a:lnTo>
                <a:lnTo>
                  <a:pt x="422" y="411"/>
                </a:lnTo>
                <a:lnTo>
                  <a:pt x="406" y="425"/>
                </a:lnTo>
                <a:lnTo>
                  <a:pt x="386" y="434"/>
                </a:lnTo>
                <a:lnTo>
                  <a:pt x="386" y="536"/>
                </a:lnTo>
                <a:lnTo>
                  <a:pt x="422" y="530"/>
                </a:lnTo>
                <a:lnTo>
                  <a:pt x="453" y="515"/>
                </a:lnTo>
                <a:lnTo>
                  <a:pt x="481" y="494"/>
                </a:lnTo>
                <a:lnTo>
                  <a:pt x="504" y="470"/>
                </a:lnTo>
                <a:lnTo>
                  <a:pt x="523" y="439"/>
                </a:lnTo>
                <a:lnTo>
                  <a:pt x="533" y="405"/>
                </a:lnTo>
                <a:lnTo>
                  <a:pt x="537" y="370"/>
                </a:lnTo>
                <a:lnTo>
                  <a:pt x="533" y="335"/>
                </a:lnTo>
                <a:lnTo>
                  <a:pt x="524" y="303"/>
                </a:lnTo>
                <a:close/>
                <a:moveTo>
                  <a:pt x="215" y="303"/>
                </a:moveTo>
                <a:lnTo>
                  <a:pt x="204" y="335"/>
                </a:lnTo>
                <a:lnTo>
                  <a:pt x="202" y="370"/>
                </a:lnTo>
                <a:lnTo>
                  <a:pt x="206" y="405"/>
                </a:lnTo>
                <a:lnTo>
                  <a:pt x="216" y="439"/>
                </a:lnTo>
                <a:lnTo>
                  <a:pt x="235" y="470"/>
                </a:lnTo>
                <a:lnTo>
                  <a:pt x="257" y="494"/>
                </a:lnTo>
                <a:lnTo>
                  <a:pt x="286" y="515"/>
                </a:lnTo>
                <a:lnTo>
                  <a:pt x="317" y="530"/>
                </a:lnTo>
                <a:lnTo>
                  <a:pt x="352" y="536"/>
                </a:lnTo>
                <a:lnTo>
                  <a:pt x="352" y="434"/>
                </a:lnTo>
                <a:lnTo>
                  <a:pt x="333" y="425"/>
                </a:lnTo>
                <a:lnTo>
                  <a:pt x="317" y="411"/>
                </a:lnTo>
                <a:lnTo>
                  <a:pt x="305" y="392"/>
                </a:lnTo>
                <a:lnTo>
                  <a:pt x="303" y="370"/>
                </a:lnTo>
                <a:lnTo>
                  <a:pt x="303" y="361"/>
                </a:lnTo>
                <a:lnTo>
                  <a:pt x="304" y="353"/>
                </a:lnTo>
                <a:lnTo>
                  <a:pt x="215" y="303"/>
                </a:lnTo>
                <a:close/>
                <a:moveTo>
                  <a:pt x="369" y="201"/>
                </a:moveTo>
                <a:lnTo>
                  <a:pt x="335" y="205"/>
                </a:lnTo>
                <a:lnTo>
                  <a:pt x="305" y="214"/>
                </a:lnTo>
                <a:lnTo>
                  <a:pt x="276" y="230"/>
                </a:lnTo>
                <a:lnTo>
                  <a:pt x="252" y="250"/>
                </a:lnTo>
                <a:lnTo>
                  <a:pt x="232" y="273"/>
                </a:lnTo>
                <a:lnTo>
                  <a:pt x="321" y="323"/>
                </a:lnTo>
                <a:lnTo>
                  <a:pt x="334" y="312"/>
                </a:lnTo>
                <a:lnTo>
                  <a:pt x="351" y="305"/>
                </a:lnTo>
                <a:lnTo>
                  <a:pt x="369" y="302"/>
                </a:lnTo>
                <a:lnTo>
                  <a:pt x="388" y="305"/>
                </a:lnTo>
                <a:lnTo>
                  <a:pt x="403" y="312"/>
                </a:lnTo>
                <a:lnTo>
                  <a:pt x="418" y="323"/>
                </a:lnTo>
                <a:lnTo>
                  <a:pt x="507" y="273"/>
                </a:lnTo>
                <a:lnTo>
                  <a:pt x="487" y="250"/>
                </a:lnTo>
                <a:lnTo>
                  <a:pt x="462" y="230"/>
                </a:lnTo>
                <a:lnTo>
                  <a:pt x="434" y="214"/>
                </a:lnTo>
                <a:lnTo>
                  <a:pt x="402" y="205"/>
                </a:lnTo>
                <a:lnTo>
                  <a:pt x="369" y="201"/>
                </a:lnTo>
                <a:close/>
                <a:moveTo>
                  <a:pt x="369" y="168"/>
                </a:moveTo>
                <a:lnTo>
                  <a:pt x="410" y="172"/>
                </a:lnTo>
                <a:lnTo>
                  <a:pt x="448" y="184"/>
                </a:lnTo>
                <a:lnTo>
                  <a:pt x="482" y="202"/>
                </a:lnTo>
                <a:lnTo>
                  <a:pt x="512" y="227"/>
                </a:lnTo>
                <a:lnTo>
                  <a:pt x="537" y="256"/>
                </a:lnTo>
                <a:lnTo>
                  <a:pt x="555" y="292"/>
                </a:lnTo>
                <a:lnTo>
                  <a:pt x="567" y="329"/>
                </a:lnTo>
                <a:lnTo>
                  <a:pt x="571" y="370"/>
                </a:lnTo>
                <a:lnTo>
                  <a:pt x="567" y="411"/>
                </a:lnTo>
                <a:lnTo>
                  <a:pt x="555" y="449"/>
                </a:lnTo>
                <a:lnTo>
                  <a:pt x="537" y="483"/>
                </a:lnTo>
                <a:lnTo>
                  <a:pt x="512" y="511"/>
                </a:lnTo>
                <a:lnTo>
                  <a:pt x="482" y="536"/>
                </a:lnTo>
                <a:lnTo>
                  <a:pt x="448" y="555"/>
                </a:lnTo>
                <a:lnTo>
                  <a:pt x="410" y="566"/>
                </a:lnTo>
                <a:lnTo>
                  <a:pt x="369" y="572"/>
                </a:lnTo>
                <a:lnTo>
                  <a:pt x="329" y="566"/>
                </a:lnTo>
                <a:lnTo>
                  <a:pt x="291" y="555"/>
                </a:lnTo>
                <a:lnTo>
                  <a:pt x="257" y="536"/>
                </a:lnTo>
                <a:lnTo>
                  <a:pt x="227" y="511"/>
                </a:lnTo>
                <a:lnTo>
                  <a:pt x="202" y="483"/>
                </a:lnTo>
                <a:lnTo>
                  <a:pt x="183" y="449"/>
                </a:lnTo>
                <a:lnTo>
                  <a:pt x="172" y="411"/>
                </a:lnTo>
                <a:lnTo>
                  <a:pt x="168" y="370"/>
                </a:lnTo>
                <a:lnTo>
                  <a:pt x="172" y="329"/>
                </a:lnTo>
                <a:lnTo>
                  <a:pt x="183" y="292"/>
                </a:lnTo>
                <a:lnTo>
                  <a:pt x="202" y="256"/>
                </a:lnTo>
                <a:lnTo>
                  <a:pt x="227" y="227"/>
                </a:lnTo>
                <a:lnTo>
                  <a:pt x="257" y="202"/>
                </a:lnTo>
                <a:lnTo>
                  <a:pt x="291" y="184"/>
                </a:lnTo>
                <a:lnTo>
                  <a:pt x="329" y="172"/>
                </a:lnTo>
                <a:lnTo>
                  <a:pt x="369" y="168"/>
                </a:lnTo>
                <a:close/>
                <a:moveTo>
                  <a:pt x="327" y="34"/>
                </a:moveTo>
                <a:lnTo>
                  <a:pt x="318" y="69"/>
                </a:lnTo>
                <a:lnTo>
                  <a:pt x="314" y="79"/>
                </a:lnTo>
                <a:lnTo>
                  <a:pt x="305" y="87"/>
                </a:lnTo>
                <a:lnTo>
                  <a:pt x="295" y="93"/>
                </a:lnTo>
                <a:lnTo>
                  <a:pt x="259" y="104"/>
                </a:lnTo>
                <a:lnTo>
                  <a:pt x="227" y="121"/>
                </a:lnTo>
                <a:lnTo>
                  <a:pt x="220" y="124"/>
                </a:lnTo>
                <a:lnTo>
                  <a:pt x="215" y="125"/>
                </a:lnTo>
                <a:lnTo>
                  <a:pt x="210" y="127"/>
                </a:lnTo>
                <a:lnTo>
                  <a:pt x="203" y="125"/>
                </a:lnTo>
                <a:lnTo>
                  <a:pt x="198" y="124"/>
                </a:lnTo>
                <a:lnTo>
                  <a:pt x="193" y="121"/>
                </a:lnTo>
                <a:lnTo>
                  <a:pt x="161" y="103"/>
                </a:lnTo>
                <a:lnTo>
                  <a:pt x="102" y="162"/>
                </a:lnTo>
                <a:lnTo>
                  <a:pt x="102" y="162"/>
                </a:lnTo>
                <a:lnTo>
                  <a:pt x="121" y="192"/>
                </a:lnTo>
                <a:lnTo>
                  <a:pt x="125" y="204"/>
                </a:lnTo>
                <a:lnTo>
                  <a:pt x="125" y="216"/>
                </a:lnTo>
                <a:lnTo>
                  <a:pt x="121" y="226"/>
                </a:lnTo>
                <a:lnTo>
                  <a:pt x="105" y="260"/>
                </a:lnTo>
                <a:lnTo>
                  <a:pt x="92" y="295"/>
                </a:lnTo>
                <a:lnTo>
                  <a:pt x="87" y="306"/>
                </a:lnTo>
                <a:lnTo>
                  <a:pt x="79" y="315"/>
                </a:lnTo>
                <a:lnTo>
                  <a:pt x="68" y="319"/>
                </a:lnTo>
                <a:lnTo>
                  <a:pt x="33" y="328"/>
                </a:lnTo>
                <a:lnTo>
                  <a:pt x="33" y="411"/>
                </a:lnTo>
                <a:lnTo>
                  <a:pt x="34" y="411"/>
                </a:lnTo>
                <a:lnTo>
                  <a:pt x="68" y="420"/>
                </a:lnTo>
                <a:lnTo>
                  <a:pt x="79" y="425"/>
                </a:lnTo>
                <a:lnTo>
                  <a:pt x="87" y="433"/>
                </a:lnTo>
                <a:lnTo>
                  <a:pt x="92" y="443"/>
                </a:lnTo>
                <a:lnTo>
                  <a:pt x="105" y="479"/>
                </a:lnTo>
                <a:lnTo>
                  <a:pt x="121" y="513"/>
                </a:lnTo>
                <a:lnTo>
                  <a:pt x="125" y="525"/>
                </a:lnTo>
                <a:lnTo>
                  <a:pt x="125" y="536"/>
                </a:lnTo>
                <a:lnTo>
                  <a:pt x="121" y="547"/>
                </a:lnTo>
                <a:lnTo>
                  <a:pt x="102" y="578"/>
                </a:lnTo>
                <a:lnTo>
                  <a:pt x="161" y="636"/>
                </a:lnTo>
                <a:lnTo>
                  <a:pt x="161" y="636"/>
                </a:lnTo>
                <a:lnTo>
                  <a:pt x="193" y="617"/>
                </a:lnTo>
                <a:lnTo>
                  <a:pt x="198" y="615"/>
                </a:lnTo>
                <a:lnTo>
                  <a:pt x="203" y="614"/>
                </a:lnTo>
                <a:lnTo>
                  <a:pt x="210" y="614"/>
                </a:lnTo>
                <a:lnTo>
                  <a:pt x="215" y="614"/>
                </a:lnTo>
                <a:lnTo>
                  <a:pt x="220" y="615"/>
                </a:lnTo>
                <a:lnTo>
                  <a:pt x="227" y="617"/>
                </a:lnTo>
                <a:lnTo>
                  <a:pt x="259" y="634"/>
                </a:lnTo>
                <a:lnTo>
                  <a:pt x="295" y="646"/>
                </a:lnTo>
                <a:lnTo>
                  <a:pt x="305" y="652"/>
                </a:lnTo>
                <a:lnTo>
                  <a:pt x="314" y="659"/>
                </a:lnTo>
                <a:lnTo>
                  <a:pt x="318" y="670"/>
                </a:lnTo>
                <a:lnTo>
                  <a:pt x="327" y="705"/>
                </a:lnTo>
                <a:lnTo>
                  <a:pt x="411" y="705"/>
                </a:lnTo>
                <a:lnTo>
                  <a:pt x="411" y="705"/>
                </a:lnTo>
                <a:lnTo>
                  <a:pt x="419" y="670"/>
                </a:lnTo>
                <a:lnTo>
                  <a:pt x="424" y="659"/>
                </a:lnTo>
                <a:lnTo>
                  <a:pt x="432" y="652"/>
                </a:lnTo>
                <a:lnTo>
                  <a:pt x="444" y="646"/>
                </a:lnTo>
                <a:lnTo>
                  <a:pt x="479" y="634"/>
                </a:lnTo>
                <a:lnTo>
                  <a:pt x="512" y="617"/>
                </a:lnTo>
                <a:lnTo>
                  <a:pt x="517" y="615"/>
                </a:lnTo>
                <a:lnTo>
                  <a:pt x="524" y="614"/>
                </a:lnTo>
                <a:lnTo>
                  <a:pt x="529" y="614"/>
                </a:lnTo>
                <a:lnTo>
                  <a:pt x="536" y="614"/>
                </a:lnTo>
                <a:lnTo>
                  <a:pt x="541" y="615"/>
                </a:lnTo>
                <a:lnTo>
                  <a:pt x="546" y="617"/>
                </a:lnTo>
                <a:lnTo>
                  <a:pt x="578" y="636"/>
                </a:lnTo>
                <a:lnTo>
                  <a:pt x="578" y="636"/>
                </a:lnTo>
                <a:lnTo>
                  <a:pt x="636" y="578"/>
                </a:lnTo>
                <a:lnTo>
                  <a:pt x="618" y="547"/>
                </a:lnTo>
                <a:lnTo>
                  <a:pt x="613" y="536"/>
                </a:lnTo>
                <a:lnTo>
                  <a:pt x="613" y="525"/>
                </a:lnTo>
                <a:lnTo>
                  <a:pt x="617" y="513"/>
                </a:lnTo>
                <a:lnTo>
                  <a:pt x="634" y="479"/>
                </a:lnTo>
                <a:lnTo>
                  <a:pt x="646" y="443"/>
                </a:lnTo>
                <a:lnTo>
                  <a:pt x="651" y="433"/>
                </a:lnTo>
                <a:lnTo>
                  <a:pt x="660" y="425"/>
                </a:lnTo>
                <a:lnTo>
                  <a:pt x="670" y="420"/>
                </a:lnTo>
                <a:lnTo>
                  <a:pt x="704" y="411"/>
                </a:lnTo>
                <a:lnTo>
                  <a:pt x="706" y="411"/>
                </a:lnTo>
                <a:lnTo>
                  <a:pt x="706" y="328"/>
                </a:lnTo>
                <a:lnTo>
                  <a:pt x="670" y="319"/>
                </a:lnTo>
                <a:lnTo>
                  <a:pt x="660" y="315"/>
                </a:lnTo>
                <a:lnTo>
                  <a:pt x="651" y="306"/>
                </a:lnTo>
                <a:lnTo>
                  <a:pt x="646" y="295"/>
                </a:lnTo>
                <a:lnTo>
                  <a:pt x="634" y="260"/>
                </a:lnTo>
                <a:lnTo>
                  <a:pt x="617" y="226"/>
                </a:lnTo>
                <a:lnTo>
                  <a:pt x="613" y="216"/>
                </a:lnTo>
                <a:lnTo>
                  <a:pt x="613" y="204"/>
                </a:lnTo>
                <a:lnTo>
                  <a:pt x="618" y="192"/>
                </a:lnTo>
                <a:lnTo>
                  <a:pt x="636" y="162"/>
                </a:lnTo>
                <a:lnTo>
                  <a:pt x="636" y="162"/>
                </a:lnTo>
                <a:lnTo>
                  <a:pt x="578" y="103"/>
                </a:lnTo>
                <a:lnTo>
                  <a:pt x="546" y="121"/>
                </a:lnTo>
                <a:lnTo>
                  <a:pt x="541" y="124"/>
                </a:lnTo>
                <a:lnTo>
                  <a:pt x="536" y="125"/>
                </a:lnTo>
                <a:lnTo>
                  <a:pt x="529" y="127"/>
                </a:lnTo>
                <a:lnTo>
                  <a:pt x="524" y="125"/>
                </a:lnTo>
                <a:lnTo>
                  <a:pt x="517" y="124"/>
                </a:lnTo>
                <a:lnTo>
                  <a:pt x="512" y="121"/>
                </a:lnTo>
                <a:lnTo>
                  <a:pt x="479" y="104"/>
                </a:lnTo>
                <a:lnTo>
                  <a:pt x="444" y="93"/>
                </a:lnTo>
                <a:lnTo>
                  <a:pt x="432" y="87"/>
                </a:lnTo>
                <a:lnTo>
                  <a:pt x="424" y="79"/>
                </a:lnTo>
                <a:lnTo>
                  <a:pt x="419" y="69"/>
                </a:lnTo>
                <a:lnTo>
                  <a:pt x="411" y="34"/>
                </a:lnTo>
                <a:lnTo>
                  <a:pt x="411" y="34"/>
                </a:lnTo>
                <a:lnTo>
                  <a:pt x="327" y="34"/>
                </a:lnTo>
                <a:close/>
                <a:moveTo>
                  <a:pt x="320" y="0"/>
                </a:moveTo>
                <a:lnTo>
                  <a:pt x="419" y="0"/>
                </a:lnTo>
                <a:lnTo>
                  <a:pt x="427" y="2"/>
                </a:lnTo>
                <a:lnTo>
                  <a:pt x="435" y="7"/>
                </a:lnTo>
                <a:lnTo>
                  <a:pt x="440" y="15"/>
                </a:lnTo>
                <a:lnTo>
                  <a:pt x="443" y="24"/>
                </a:lnTo>
                <a:lnTo>
                  <a:pt x="452" y="60"/>
                </a:lnTo>
                <a:lnTo>
                  <a:pt x="492" y="74"/>
                </a:lnTo>
                <a:lnTo>
                  <a:pt x="529" y="93"/>
                </a:lnTo>
                <a:lnTo>
                  <a:pt x="560" y="73"/>
                </a:lnTo>
                <a:lnTo>
                  <a:pt x="567" y="70"/>
                </a:lnTo>
                <a:lnTo>
                  <a:pt x="574" y="68"/>
                </a:lnTo>
                <a:lnTo>
                  <a:pt x="580" y="68"/>
                </a:lnTo>
                <a:lnTo>
                  <a:pt x="585" y="68"/>
                </a:lnTo>
                <a:lnTo>
                  <a:pt x="591" y="70"/>
                </a:lnTo>
                <a:lnTo>
                  <a:pt x="596" y="73"/>
                </a:lnTo>
                <a:lnTo>
                  <a:pt x="665" y="144"/>
                </a:lnTo>
                <a:lnTo>
                  <a:pt x="670" y="151"/>
                </a:lnTo>
                <a:lnTo>
                  <a:pt x="672" y="159"/>
                </a:lnTo>
                <a:lnTo>
                  <a:pt x="669" y="168"/>
                </a:lnTo>
                <a:lnTo>
                  <a:pt x="665" y="178"/>
                </a:lnTo>
                <a:lnTo>
                  <a:pt x="647" y="209"/>
                </a:lnTo>
                <a:lnTo>
                  <a:pt x="665" y="247"/>
                </a:lnTo>
                <a:lnTo>
                  <a:pt x="678" y="286"/>
                </a:lnTo>
                <a:lnTo>
                  <a:pt x="714" y="295"/>
                </a:lnTo>
                <a:lnTo>
                  <a:pt x="723" y="299"/>
                </a:lnTo>
                <a:lnTo>
                  <a:pt x="731" y="305"/>
                </a:lnTo>
                <a:lnTo>
                  <a:pt x="737" y="311"/>
                </a:lnTo>
                <a:lnTo>
                  <a:pt x="739" y="320"/>
                </a:lnTo>
                <a:lnTo>
                  <a:pt x="739" y="418"/>
                </a:lnTo>
                <a:lnTo>
                  <a:pt x="737" y="428"/>
                </a:lnTo>
                <a:lnTo>
                  <a:pt x="731" y="434"/>
                </a:lnTo>
                <a:lnTo>
                  <a:pt x="723" y="439"/>
                </a:lnTo>
                <a:lnTo>
                  <a:pt x="714" y="443"/>
                </a:lnTo>
                <a:lnTo>
                  <a:pt x="678" y="453"/>
                </a:lnTo>
                <a:lnTo>
                  <a:pt x="665" y="492"/>
                </a:lnTo>
                <a:lnTo>
                  <a:pt x="647" y="530"/>
                </a:lnTo>
                <a:lnTo>
                  <a:pt x="665" y="561"/>
                </a:lnTo>
                <a:lnTo>
                  <a:pt x="669" y="570"/>
                </a:lnTo>
                <a:lnTo>
                  <a:pt x="672" y="580"/>
                </a:lnTo>
                <a:lnTo>
                  <a:pt x="670" y="587"/>
                </a:lnTo>
                <a:lnTo>
                  <a:pt x="665" y="597"/>
                </a:lnTo>
                <a:lnTo>
                  <a:pt x="596" y="666"/>
                </a:lnTo>
                <a:lnTo>
                  <a:pt x="591" y="669"/>
                </a:lnTo>
                <a:lnTo>
                  <a:pt x="587" y="671"/>
                </a:lnTo>
                <a:lnTo>
                  <a:pt x="581" y="671"/>
                </a:lnTo>
                <a:lnTo>
                  <a:pt x="574" y="671"/>
                </a:lnTo>
                <a:lnTo>
                  <a:pt x="567" y="669"/>
                </a:lnTo>
                <a:lnTo>
                  <a:pt x="560" y="666"/>
                </a:lnTo>
                <a:lnTo>
                  <a:pt x="529" y="646"/>
                </a:lnTo>
                <a:lnTo>
                  <a:pt x="492" y="665"/>
                </a:lnTo>
                <a:lnTo>
                  <a:pt x="452" y="679"/>
                </a:lnTo>
                <a:lnTo>
                  <a:pt x="443" y="714"/>
                </a:lnTo>
                <a:lnTo>
                  <a:pt x="440" y="724"/>
                </a:lnTo>
                <a:lnTo>
                  <a:pt x="435" y="731"/>
                </a:lnTo>
                <a:lnTo>
                  <a:pt x="427" y="737"/>
                </a:lnTo>
                <a:lnTo>
                  <a:pt x="419" y="739"/>
                </a:lnTo>
                <a:lnTo>
                  <a:pt x="320" y="739"/>
                </a:lnTo>
                <a:lnTo>
                  <a:pt x="310" y="737"/>
                </a:lnTo>
                <a:lnTo>
                  <a:pt x="304" y="731"/>
                </a:lnTo>
                <a:lnTo>
                  <a:pt x="299" y="724"/>
                </a:lnTo>
                <a:lnTo>
                  <a:pt x="295" y="714"/>
                </a:lnTo>
                <a:lnTo>
                  <a:pt x="287" y="679"/>
                </a:lnTo>
                <a:lnTo>
                  <a:pt x="246" y="665"/>
                </a:lnTo>
                <a:lnTo>
                  <a:pt x="210" y="646"/>
                </a:lnTo>
                <a:lnTo>
                  <a:pt x="177" y="666"/>
                </a:lnTo>
                <a:lnTo>
                  <a:pt x="170" y="669"/>
                </a:lnTo>
                <a:lnTo>
                  <a:pt x="164" y="671"/>
                </a:lnTo>
                <a:lnTo>
                  <a:pt x="157" y="671"/>
                </a:lnTo>
                <a:lnTo>
                  <a:pt x="152" y="671"/>
                </a:lnTo>
                <a:lnTo>
                  <a:pt x="147" y="669"/>
                </a:lnTo>
                <a:lnTo>
                  <a:pt x="143" y="666"/>
                </a:lnTo>
                <a:lnTo>
                  <a:pt x="74" y="597"/>
                </a:lnTo>
                <a:lnTo>
                  <a:pt x="68" y="587"/>
                </a:lnTo>
                <a:lnTo>
                  <a:pt x="67" y="580"/>
                </a:lnTo>
                <a:lnTo>
                  <a:pt x="70" y="570"/>
                </a:lnTo>
                <a:lnTo>
                  <a:pt x="74" y="561"/>
                </a:lnTo>
                <a:lnTo>
                  <a:pt x="92" y="530"/>
                </a:lnTo>
                <a:lnTo>
                  <a:pt x="74" y="492"/>
                </a:lnTo>
                <a:lnTo>
                  <a:pt x="60" y="453"/>
                </a:lnTo>
                <a:lnTo>
                  <a:pt x="24" y="443"/>
                </a:lnTo>
                <a:lnTo>
                  <a:pt x="16" y="439"/>
                </a:lnTo>
                <a:lnTo>
                  <a:pt x="8" y="434"/>
                </a:lnTo>
                <a:lnTo>
                  <a:pt x="2" y="428"/>
                </a:lnTo>
                <a:lnTo>
                  <a:pt x="0" y="418"/>
                </a:lnTo>
                <a:lnTo>
                  <a:pt x="0" y="320"/>
                </a:lnTo>
                <a:lnTo>
                  <a:pt x="2" y="311"/>
                </a:lnTo>
                <a:lnTo>
                  <a:pt x="8" y="305"/>
                </a:lnTo>
                <a:lnTo>
                  <a:pt x="16" y="299"/>
                </a:lnTo>
                <a:lnTo>
                  <a:pt x="24" y="295"/>
                </a:lnTo>
                <a:lnTo>
                  <a:pt x="60" y="286"/>
                </a:lnTo>
                <a:lnTo>
                  <a:pt x="74" y="247"/>
                </a:lnTo>
                <a:lnTo>
                  <a:pt x="92" y="209"/>
                </a:lnTo>
                <a:lnTo>
                  <a:pt x="74" y="178"/>
                </a:lnTo>
                <a:lnTo>
                  <a:pt x="70" y="168"/>
                </a:lnTo>
                <a:lnTo>
                  <a:pt x="67" y="159"/>
                </a:lnTo>
                <a:lnTo>
                  <a:pt x="68" y="151"/>
                </a:lnTo>
                <a:lnTo>
                  <a:pt x="74" y="144"/>
                </a:lnTo>
                <a:lnTo>
                  <a:pt x="143" y="73"/>
                </a:lnTo>
                <a:lnTo>
                  <a:pt x="147" y="70"/>
                </a:lnTo>
                <a:lnTo>
                  <a:pt x="152" y="68"/>
                </a:lnTo>
                <a:lnTo>
                  <a:pt x="157" y="68"/>
                </a:lnTo>
                <a:lnTo>
                  <a:pt x="165" y="68"/>
                </a:lnTo>
                <a:lnTo>
                  <a:pt x="172" y="70"/>
                </a:lnTo>
                <a:lnTo>
                  <a:pt x="177" y="73"/>
                </a:lnTo>
                <a:lnTo>
                  <a:pt x="210" y="93"/>
                </a:lnTo>
                <a:lnTo>
                  <a:pt x="246" y="74"/>
                </a:lnTo>
                <a:lnTo>
                  <a:pt x="287" y="60"/>
                </a:lnTo>
                <a:lnTo>
                  <a:pt x="295" y="24"/>
                </a:lnTo>
                <a:lnTo>
                  <a:pt x="299" y="15"/>
                </a:lnTo>
                <a:lnTo>
                  <a:pt x="304" y="7"/>
                </a:lnTo>
                <a:lnTo>
                  <a:pt x="310" y="2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242" name="Google Shape;242;p38"/>
          <p:cNvSpPr/>
          <p:nvPr/>
        </p:nvSpPr>
        <p:spPr>
          <a:xfrm>
            <a:off x="7995217" y="2034831"/>
            <a:ext cx="394955" cy="395437"/>
          </a:xfrm>
          <a:custGeom>
            <a:rect b="b" l="l" r="r" t="t"/>
            <a:pathLst>
              <a:path extrusionOk="0" h="820" w="819">
                <a:moveTo>
                  <a:pt x="111" y="689"/>
                </a:moveTo>
                <a:lnTo>
                  <a:pt x="118" y="690"/>
                </a:lnTo>
                <a:lnTo>
                  <a:pt x="123" y="693"/>
                </a:lnTo>
                <a:lnTo>
                  <a:pt x="127" y="697"/>
                </a:lnTo>
                <a:lnTo>
                  <a:pt x="130" y="702"/>
                </a:lnTo>
                <a:lnTo>
                  <a:pt x="131" y="707"/>
                </a:lnTo>
                <a:lnTo>
                  <a:pt x="130" y="714"/>
                </a:lnTo>
                <a:lnTo>
                  <a:pt x="127" y="719"/>
                </a:lnTo>
                <a:lnTo>
                  <a:pt x="123" y="723"/>
                </a:lnTo>
                <a:lnTo>
                  <a:pt x="118" y="726"/>
                </a:lnTo>
                <a:lnTo>
                  <a:pt x="111" y="727"/>
                </a:lnTo>
                <a:lnTo>
                  <a:pt x="106" y="726"/>
                </a:lnTo>
                <a:lnTo>
                  <a:pt x="101" y="723"/>
                </a:lnTo>
                <a:lnTo>
                  <a:pt x="97" y="719"/>
                </a:lnTo>
                <a:lnTo>
                  <a:pt x="94" y="714"/>
                </a:lnTo>
                <a:lnTo>
                  <a:pt x="93" y="707"/>
                </a:lnTo>
                <a:lnTo>
                  <a:pt x="94" y="703"/>
                </a:lnTo>
                <a:lnTo>
                  <a:pt x="96" y="698"/>
                </a:lnTo>
                <a:lnTo>
                  <a:pt x="98" y="694"/>
                </a:lnTo>
                <a:lnTo>
                  <a:pt x="102" y="692"/>
                </a:lnTo>
                <a:lnTo>
                  <a:pt x="107" y="690"/>
                </a:lnTo>
                <a:lnTo>
                  <a:pt x="111" y="689"/>
                </a:lnTo>
                <a:close/>
                <a:moveTo>
                  <a:pt x="548" y="0"/>
                </a:moveTo>
                <a:lnTo>
                  <a:pt x="548" y="0"/>
                </a:lnTo>
                <a:lnTo>
                  <a:pt x="584" y="3"/>
                </a:lnTo>
                <a:lnTo>
                  <a:pt x="620" y="13"/>
                </a:lnTo>
                <a:lnTo>
                  <a:pt x="657" y="29"/>
                </a:lnTo>
                <a:lnTo>
                  <a:pt x="641" y="46"/>
                </a:lnTo>
                <a:lnTo>
                  <a:pt x="641" y="46"/>
                </a:lnTo>
                <a:lnTo>
                  <a:pt x="548" y="139"/>
                </a:lnTo>
                <a:lnTo>
                  <a:pt x="522" y="113"/>
                </a:lnTo>
                <a:lnTo>
                  <a:pt x="591" y="44"/>
                </a:lnTo>
                <a:lnTo>
                  <a:pt x="569" y="38"/>
                </a:lnTo>
                <a:lnTo>
                  <a:pt x="548" y="37"/>
                </a:lnTo>
                <a:lnTo>
                  <a:pt x="548" y="37"/>
                </a:lnTo>
                <a:lnTo>
                  <a:pt x="534" y="38"/>
                </a:lnTo>
                <a:lnTo>
                  <a:pt x="517" y="41"/>
                </a:lnTo>
                <a:lnTo>
                  <a:pt x="500" y="46"/>
                </a:lnTo>
                <a:lnTo>
                  <a:pt x="483" y="55"/>
                </a:lnTo>
                <a:lnTo>
                  <a:pt x="467" y="68"/>
                </a:lnTo>
                <a:lnTo>
                  <a:pt x="368" y="170"/>
                </a:lnTo>
                <a:lnTo>
                  <a:pt x="351" y="191"/>
                </a:lnTo>
                <a:lnTo>
                  <a:pt x="339" y="215"/>
                </a:lnTo>
                <a:lnTo>
                  <a:pt x="335" y="237"/>
                </a:lnTo>
                <a:lnTo>
                  <a:pt x="336" y="262"/>
                </a:lnTo>
                <a:lnTo>
                  <a:pt x="343" y="288"/>
                </a:lnTo>
                <a:lnTo>
                  <a:pt x="357" y="316"/>
                </a:lnTo>
                <a:lnTo>
                  <a:pt x="377" y="346"/>
                </a:lnTo>
                <a:lnTo>
                  <a:pt x="377" y="346"/>
                </a:lnTo>
                <a:lnTo>
                  <a:pt x="378" y="349"/>
                </a:lnTo>
                <a:lnTo>
                  <a:pt x="379" y="352"/>
                </a:lnTo>
                <a:lnTo>
                  <a:pt x="381" y="356"/>
                </a:lnTo>
                <a:lnTo>
                  <a:pt x="379" y="360"/>
                </a:lnTo>
                <a:lnTo>
                  <a:pt x="378" y="364"/>
                </a:lnTo>
                <a:lnTo>
                  <a:pt x="376" y="368"/>
                </a:lnTo>
                <a:lnTo>
                  <a:pt x="372" y="371"/>
                </a:lnTo>
                <a:lnTo>
                  <a:pt x="373" y="372"/>
                </a:lnTo>
                <a:lnTo>
                  <a:pt x="59" y="655"/>
                </a:lnTo>
                <a:lnTo>
                  <a:pt x="47" y="671"/>
                </a:lnTo>
                <a:lnTo>
                  <a:pt x="39" y="688"/>
                </a:lnTo>
                <a:lnTo>
                  <a:pt x="37" y="707"/>
                </a:lnTo>
                <a:lnTo>
                  <a:pt x="41" y="731"/>
                </a:lnTo>
                <a:lnTo>
                  <a:pt x="51" y="752"/>
                </a:lnTo>
                <a:lnTo>
                  <a:pt x="68" y="767"/>
                </a:lnTo>
                <a:lnTo>
                  <a:pt x="88" y="778"/>
                </a:lnTo>
                <a:lnTo>
                  <a:pt x="111" y="782"/>
                </a:lnTo>
                <a:lnTo>
                  <a:pt x="131" y="779"/>
                </a:lnTo>
                <a:lnTo>
                  <a:pt x="149" y="773"/>
                </a:lnTo>
                <a:lnTo>
                  <a:pt x="165" y="761"/>
                </a:lnTo>
                <a:lnTo>
                  <a:pt x="449" y="445"/>
                </a:lnTo>
                <a:lnTo>
                  <a:pt x="449" y="445"/>
                </a:lnTo>
                <a:lnTo>
                  <a:pt x="451" y="443"/>
                </a:lnTo>
                <a:lnTo>
                  <a:pt x="455" y="440"/>
                </a:lnTo>
                <a:lnTo>
                  <a:pt x="459" y="439"/>
                </a:lnTo>
                <a:lnTo>
                  <a:pt x="465" y="438"/>
                </a:lnTo>
                <a:lnTo>
                  <a:pt x="467" y="438"/>
                </a:lnTo>
                <a:lnTo>
                  <a:pt x="471" y="439"/>
                </a:lnTo>
                <a:lnTo>
                  <a:pt x="474" y="441"/>
                </a:lnTo>
                <a:lnTo>
                  <a:pt x="474" y="440"/>
                </a:lnTo>
                <a:lnTo>
                  <a:pt x="501" y="456"/>
                </a:lnTo>
                <a:lnTo>
                  <a:pt x="526" y="466"/>
                </a:lnTo>
                <a:lnTo>
                  <a:pt x="550" y="474"/>
                </a:lnTo>
                <a:lnTo>
                  <a:pt x="571" y="479"/>
                </a:lnTo>
                <a:lnTo>
                  <a:pt x="586" y="482"/>
                </a:lnTo>
                <a:lnTo>
                  <a:pt x="597" y="483"/>
                </a:lnTo>
                <a:lnTo>
                  <a:pt x="601" y="485"/>
                </a:lnTo>
                <a:lnTo>
                  <a:pt x="620" y="482"/>
                </a:lnTo>
                <a:lnTo>
                  <a:pt x="637" y="474"/>
                </a:lnTo>
                <a:lnTo>
                  <a:pt x="652" y="462"/>
                </a:lnTo>
                <a:lnTo>
                  <a:pt x="752" y="360"/>
                </a:lnTo>
                <a:lnTo>
                  <a:pt x="768" y="339"/>
                </a:lnTo>
                <a:lnTo>
                  <a:pt x="777" y="314"/>
                </a:lnTo>
                <a:lnTo>
                  <a:pt x="783" y="288"/>
                </a:lnTo>
                <a:lnTo>
                  <a:pt x="781" y="258"/>
                </a:lnTo>
                <a:lnTo>
                  <a:pt x="776" y="228"/>
                </a:lnTo>
                <a:lnTo>
                  <a:pt x="707" y="297"/>
                </a:lnTo>
                <a:lnTo>
                  <a:pt x="707" y="297"/>
                </a:lnTo>
                <a:lnTo>
                  <a:pt x="687" y="313"/>
                </a:lnTo>
                <a:lnTo>
                  <a:pt x="665" y="325"/>
                </a:lnTo>
                <a:lnTo>
                  <a:pt x="640" y="333"/>
                </a:lnTo>
                <a:lnTo>
                  <a:pt x="614" y="335"/>
                </a:lnTo>
                <a:lnTo>
                  <a:pt x="585" y="332"/>
                </a:lnTo>
                <a:lnTo>
                  <a:pt x="557" y="322"/>
                </a:lnTo>
                <a:lnTo>
                  <a:pt x="533" y="307"/>
                </a:lnTo>
                <a:lnTo>
                  <a:pt x="513" y="287"/>
                </a:lnTo>
                <a:lnTo>
                  <a:pt x="497" y="262"/>
                </a:lnTo>
                <a:lnTo>
                  <a:pt x="487" y="235"/>
                </a:lnTo>
                <a:lnTo>
                  <a:pt x="484" y="205"/>
                </a:lnTo>
                <a:lnTo>
                  <a:pt x="487" y="178"/>
                </a:lnTo>
                <a:lnTo>
                  <a:pt x="495" y="155"/>
                </a:lnTo>
                <a:lnTo>
                  <a:pt x="506" y="133"/>
                </a:lnTo>
                <a:lnTo>
                  <a:pt x="522" y="113"/>
                </a:lnTo>
                <a:lnTo>
                  <a:pt x="548" y="139"/>
                </a:lnTo>
                <a:lnTo>
                  <a:pt x="534" y="157"/>
                </a:lnTo>
                <a:lnTo>
                  <a:pt x="525" y="180"/>
                </a:lnTo>
                <a:lnTo>
                  <a:pt x="521" y="205"/>
                </a:lnTo>
                <a:lnTo>
                  <a:pt x="525" y="229"/>
                </a:lnTo>
                <a:lnTo>
                  <a:pt x="534" y="252"/>
                </a:lnTo>
                <a:lnTo>
                  <a:pt x="548" y="271"/>
                </a:lnTo>
                <a:lnTo>
                  <a:pt x="568" y="286"/>
                </a:lnTo>
                <a:lnTo>
                  <a:pt x="589" y="295"/>
                </a:lnTo>
                <a:lnTo>
                  <a:pt x="614" y="297"/>
                </a:lnTo>
                <a:lnTo>
                  <a:pt x="639" y="295"/>
                </a:lnTo>
                <a:lnTo>
                  <a:pt x="661" y="286"/>
                </a:lnTo>
                <a:lnTo>
                  <a:pt x="680" y="271"/>
                </a:lnTo>
                <a:lnTo>
                  <a:pt x="680" y="271"/>
                </a:lnTo>
                <a:lnTo>
                  <a:pt x="773" y="178"/>
                </a:lnTo>
                <a:lnTo>
                  <a:pt x="773" y="178"/>
                </a:lnTo>
                <a:lnTo>
                  <a:pt x="789" y="163"/>
                </a:lnTo>
                <a:lnTo>
                  <a:pt x="803" y="193"/>
                </a:lnTo>
                <a:lnTo>
                  <a:pt x="813" y="224"/>
                </a:lnTo>
                <a:lnTo>
                  <a:pt x="818" y="256"/>
                </a:lnTo>
                <a:lnTo>
                  <a:pt x="819" y="286"/>
                </a:lnTo>
                <a:lnTo>
                  <a:pt x="815" y="314"/>
                </a:lnTo>
                <a:lnTo>
                  <a:pt x="807" y="341"/>
                </a:lnTo>
                <a:lnTo>
                  <a:pt x="796" y="366"/>
                </a:lnTo>
                <a:lnTo>
                  <a:pt x="777" y="386"/>
                </a:lnTo>
                <a:lnTo>
                  <a:pt x="678" y="489"/>
                </a:lnTo>
                <a:lnTo>
                  <a:pt x="661" y="503"/>
                </a:lnTo>
                <a:lnTo>
                  <a:pt x="641" y="513"/>
                </a:lnTo>
                <a:lnTo>
                  <a:pt x="622" y="520"/>
                </a:lnTo>
                <a:lnTo>
                  <a:pt x="601" y="521"/>
                </a:lnTo>
                <a:lnTo>
                  <a:pt x="591" y="521"/>
                </a:lnTo>
                <a:lnTo>
                  <a:pt x="576" y="519"/>
                </a:lnTo>
                <a:lnTo>
                  <a:pt x="555" y="513"/>
                </a:lnTo>
                <a:lnTo>
                  <a:pt x="529" y="507"/>
                </a:lnTo>
                <a:lnTo>
                  <a:pt x="499" y="495"/>
                </a:lnTo>
                <a:lnTo>
                  <a:pt x="468" y="479"/>
                </a:lnTo>
                <a:lnTo>
                  <a:pt x="191" y="787"/>
                </a:lnTo>
                <a:lnTo>
                  <a:pt x="167" y="804"/>
                </a:lnTo>
                <a:lnTo>
                  <a:pt x="141" y="816"/>
                </a:lnTo>
                <a:lnTo>
                  <a:pt x="111" y="820"/>
                </a:lnTo>
                <a:lnTo>
                  <a:pt x="82" y="816"/>
                </a:lnTo>
                <a:lnTo>
                  <a:pt x="55" y="804"/>
                </a:lnTo>
                <a:lnTo>
                  <a:pt x="33" y="787"/>
                </a:lnTo>
                <a:lnTo>
                  <a:pt x="16" y="764"/>
                </a:lnTo>
                <a:lnTo>
                  <a:pt x="4" y="737"/>
                </a:lnTo>
                <a:lnTo>
                  <a:pt x="0" y="707"/>
                </a:lnTo>
                <a:lnTo>
                  <a:pt x="4" y="678"/>
                </a:lnTo>
                <a:lnTo>
                  <a:pt x="16" y="651"/>
                </a:lnTo>
                <a:lnTo>
                  <a:pt x="33" y="629"/>
                </a:lnTo>
                <a:lnTo>
                  <a:pt x="338" y="354"/>
                </a:lnTo>
                <a:lnTo>
                  <a:pt x="321" y="325"/>
                </a:lnTo>
                <a:lnTo>
                  <a:pt x="308" y="296"/>
                </a:lnTo>
                <a:lnTo>
                  <a:pt x="300" y="266"/>
                </a:lnTo>
                <a:lnTo>
                  <a:pt x="298" y="236"/>
                </a:lnTo>
                <a:lnTo>
                  <a:pt x="304" y="206"/>
                </a:lnTo>
                <a:lnTo>
                  <a:pt x="318" y="174"/>
                </a:lnTo>
                <a:lnTo>
                  <a:pt x="342" y="144"/>
                </a:lnTo>
                <a:lnTo>
                  <a:pt x="441" y="42"/>
                </a:lnTo>
                <a:lnTo>
                  <a:pt x="463" y="24"/>
                </a:lnTo>
                <a:lnTo>
                  <a:pt x="489" y="11"/>
                </a:lnTo>
                <a:lnTo>
                  <a:pt x="518" y="3"/>
                </a:lnTo>
                <a:lnTo>
                  <a:pt x="5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5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Video Of  The System</a:t>
            </a:r>
            <a:endParaRPr sz="5000"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273" y="1762127"/>
            <a:ext cx="5718673" cy="31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2809875" y="2397125"/>
            <a:ext cx="3141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0" name="Google Shape;250;p39" title="07.09.2024_16.26.22_REC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700" y="1928625"/>
            <a:ext cx="3559625" cy="22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6E6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79725" y="1612975"/>
            <a:ext cx="85206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166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0" y="0"/>
            <a:ext cx="2893200" cy="5143500"/>
          </a:xfrm>
          <a:prstGeom prst="rect">
            <a:avLst/>
          </a:prstGeom>
          <a:solidFill>
            <a:srgbClr val="D7BEBE"/>
          </a:solidFill>
          <a:ln cap="flat" cmpd="sng" w="9525">
            <a:solidFill>
              <a:srgbClr val="D7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1068125" y="740500"/>
            <a:ext cx="3254400" cy="3787200"/>
          </a:xfrm>
          <a:prstGeom prst="rect">
            <a:avLst/>
          </a:prstGeom>
          <a:solidFill>
            <a:srgbClr val="F4E6E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4451250" y="274900"/>
            <a:ext cx="39042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doni Moda ExtraBold"/>
              <a:buNone/>
            </a:pPr>
            <a:r>
              <a:rPr lang="iw" sz="5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Concise Description</a:t>
            </a:r>
            <a:endParaRPr sz="5000">
              <a:solidFill>
                <a:srgbClr val="CA8A8B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4451250" y="2270100"/>
            <a:ext cx="44652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 sz="1600">
                <a:solidFill>
                  <a:schemeClr val="dk1"/>
                </a:solidFill>
              </a:rPr>
              <a:t>This system aims to simplify the decoration planning process for event organizers by providing a user-friendly platform where users can browse various decoration options, customize their selections, and efficiently place orders.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12" name="Google Shape;112;p26"/>
          <p:cNvGrpSpPr/>
          <p:nvPr/>
        </p:nvGrpSpPr>
        <p:grpSpPr>
          <a:xfrm>
            <a:off x="1880599" y="1793840"/>
            <a:ext cx="1248858" cy="1228814"/>
            <a:chOff x="13185684" y="3434558"/>
            <a:chExt cx="1234415" cy="1214603"/>
          </a:xfrm>
        </p:grpSpPr>
        <p:sp>
          <p:nvSpPr>
            <p:cNvPr id="113" name="Google Shape;113;p26"/>
            <p:cNvSpPr/>
            <p:nvPr/>
          </p:nvSpPr>
          <p:spPr>
            <a:xfrm>
              <a:off x="13185684" y="3434558"/>
              <a:ext cx="1234415" cy="1214603"/>
            </a:xfrm>
            <a:custGeom>
              <a:rect b="b" l="l" r="r" t="t"/>
              <a:pathLst>
                <a:path extrusionOk="0" h="1214603" w="1234415">
                  <a:moveTo>
                    <a:pt x="1211180" y="896163"/>
                  </a:moveTo>
                  <a:cubicBezTo>
                    <a:pt x="1197312" y="884489"/>
                    <a:pt x="1180811" y="883611"/>
                    <a:pt x="1158956" y="889141"/>
                  </a:cubicBezTo>
                  <a:cubicBezTo>
                    <a:pt x="1160185" y="884138"/>
                    <a:pt x="1160974" y="879135"/>
                    <a:pt x="1160711" y="873868"/>
                  </a:cubicBezTo>
                  <a:cubicBezTo>
                    <a:pt x="1160272" y="862107"/>
                    <a:pt x="1155532" y="844991"/>
                    <a:pt x="1135608" y="829719"/>
                  </a:cubicBezTo>
                  <a:cubicBezTo>
                    <a:pt x="1111032" y="811023"/>
                    <a:pt x="1073816" y="826120"/>
                    <a:pt x="1013253" y="852101"/>
                  </a:cubicBezTo>
                  <a:cubicBezTo>
                    <a:pt x="1110505" y="762660"/>
                    <a:pt x="1171682" y="634950"/>
                    <a:pt x="1171682" y="492495"/>
                  </a:cubicBezTo>
                  <a:cubicBezTo>
                    <a:pt x="1171682" y="220925"/>
                    <a:pt x="950758" y="0"/>
                    <a:pt x="679188" y="0"/>
                  </a:cubicBezTo>
                  <a:cubicBezTo>
                    <a:pt x="407619" y="0"/>
                    <a:pt x="186693" y="220925"/>
                    <a:pt x="186693" y="492495"/>
                  </a:cubicBezTo>
                  <a:cubicBezTo>
                    <a:pt x="186693" y="602386"/>
                    <a:pt x="223295" y="703677"/>
                    <a:pt x="284385" y="785657"/>
                  </a:cubicBezTo>
                  <a:cubicBezTo>
                    <a:pt x="252523" y="784515"/>
                    <a:pt x="216975" y="783901"/>
                    <a:pt x="175985" y="783901"/>
                  </a:cubicBezTo>
                  <a:lnTo>
                    <a:pt x="18696" y="783901"/>
                  </a:lnTo>
                  <a:cubicBezTo>
                    <a:pt x="8339" y="783901"/>
                    <a:pt x="0" y="792240"/>
                    <a:pt x="0" y="802597"/>
                  </a:cubicBezTo>
                  <a:lnTo>
                    <a:pt x="0" y="1139031"/>
                  </a:lnTo>
                  <a:cubicBezTo>
                    <a:pt x="0" y="1149388"/>
                    <a:pt x="8427" y="1157727"/>
                    <a:pt x="18696" y="1157727"/>
                  </a:cubicBezTo>
                  <a:lnTo>
                    <a:pt x="172914" y="1157727"/>
                  </a:lnTo>
                  <a:cubicBezTo>
                    <a:pt x="196612" y="1165451"/>
                    <a:pt x="356096" y="1214691"/>
                    <a:pt x="562362" y="1214603"/>
                  </a:cubicBezTo>
                  <a:cubicBezTo>
                    <a:pt x="754760" y="1214603"/>
                    <a:pt x="987710" y="1171770"/>
                    <a:pt x="1188711" y="1012462"/>
                  </a:cubicBezTo>
                  <a:cubicBezTo>
                    <a:pt x="1193187" y="1009390"/>
                    <a:pt x="1232597" y="981127"/>
                    <a:pt x="1234352" y="944087"/>
                  </a:cubicBezTo>
                  <a:cubicBezTo>
                    <a:pt x="1234967" y="931623"/>
                    <a:pt x="1231368" y="913191"/>
                    <a:pt x="1211180" y="896163"/>
                  </a:cubicBezTo>
                  <a:close/>
                  <a:moveTo>
                    <a:pt x="157290" y="1120335"/>
                  </a:moveTo>
                  <a:lnTo>
                    <a:pt x="37479" y="1120335"/>
                  </a:lnTo>
                  <a:lnTo>
                    <a:pt x="37479" y="821292"/>
                  </a:lnTo>
                  <a:lnTo>
                    <a:pt x="157290" y="821292"/>
                  </a:lnTo>
                  <a:lnTo>
                    <a:pt x="157290" y="1120335"/>
                  </a:lnTo>
                  <a:close/>
                  <a:moveTo>
                    <a:pt x="1022819" y="888702"/>
                  </a:moveTo>
                  <a:cubicBezTo>
                    <a:pt x="1057051" y="874044"/>
                    <a:pt x="1104010" y="853856"/>
                    <a:pt x="1112963" y="859386"/>
                  </a:cubicBezTo>
                  <a:cubicBezTo>
                    <a:pt x="1123057" y="867198"/>
                    <a:pt x="1123319" y="873342"/>
                    <a:pt x="1123407" y="875273"/>
                  </a:cubicBezTo>
                  <a:cubicBezTo>
                    <a:pt x="1123759" y="884313"/>
                    <a:pt x="1115683" y="897392"/>
                    <a:pt x="1102517" y="909855"/>
                  </a:cubicBezTo>
                  <a:cubicBezTo>
                    <a:pt x="1098392" y="911611"/>
                    <a:pt x="1094355" y="913279"/>
                    <a:pt x="1089966" y="915210"/>
                  </a:cubicBezTo>
                  <a:cubicBezTo>
                    <a:pt x="1039760" y="936538"/>
                    <a:pt x="968313" y="966908"/>
                    <a:pt x="868251" y="991923"/>
                  </a:cubicBezTo>
                  <a:cubicBezTo>
                    <a:pt x="870446" y="985691"/>
                    <a:pt x="871411" y="979635"/>
                    <a:pt x="871762" y="974105"/>
                  </a:cubicBezTo>
                  <a:cubicBezTo>
                    <a:pt x="872376" y="963660"/>
                    <a:pt x="871762" y="954269"/>
                    <a:pt x="870446" y="945228"/>
                  </a:cubicBezTo>
                  <a:cubicBezTo>
                    <a:pt x="929692" y="928288"/>
                    <a:pt x="981127" y="906608"/>
                    <a:pt x="1022819" y="888702"/>
                  </a:cubicBezTo>
                  <a:close/>
                  <a:moveTo>
                    <a:pt x="1025365" y="787236"/>
                  </a:moveTo>
                  <a:cubicBezTo>
                    <a:pt x="980162" y="840164"/>
                    <a:pt x="922758" y="881680"/>
                    <a:pt x="857806" y="908978"/>
                  </a:cubicBezTo>
                  <a:cubicBezTo>
                    <a:pt x="854734" y="904150"/>
                    <a:pt x="851398" y="899498"/>
                    <a:pt x="847361" y="895461"/>
                  </a:cubicBezTo>
                  <a:cubicBezTo>
                    <a:pt x="821205" y="869304"/>
                    <a:pt x="784779" y="871147"/>
                    <a:pt x="783989" y="871235"/>
                  </a:cubicBezTo>
                  <a:cubicBezTo>
                    <a:pt x="750109" y="871762"/>
                    <a:pt x="721933" y="871499"/>
                    <a:pt x="698059" y="870709"/>
                  </a:cubicBezTo>
                  <a:lnTo>
                    <a:pt x="698059" y="765908"/>
                  </a:lnTo>
                  <a:cubicBezTo>
                    <a:pt x="732905" y="746949"/>
                    <a:pt x="819713" y="695601"/>
                    <a:pt x="843236" y="644605"/>
                  </a:cubicBezTo>
                  <a:cubicBezTo>
                    <a:pt x="844903" y="645044"/>
                    <a:pt x="846396" y="645746"/>
                    <a:pt x="848063" y="646185"/>
                  </a:cubicBezTo>
                  <a:cubicBezTo>
                    <a:pt x="860703" y="649170"/>
                    <a:pt x="873078" y="652593"/>
                    <a:pt x="885367" y="656279"/>
                  </a:cubicBezTo>
                  <a:cubicBezTo>
                    <a:pt x="915561" y="665232"/>
                    <a:pt x="943297" y="675677"/>
                    <a:pt x="967873" y="687351"/>
                  </a:cubicBezTo>
                  <a:cubicBezTo>
                    <a:pt x="1003422" y="704115"/>
                    <a:pt x="1025541" y="736767"/>
                    <a:pt x="1025541" y="772578"/>
                  </a:cubicBezTo>
                  <a:lnTo>
                    <a:pt x="1025541" y="787236"/>
                  </a:lnTo>
                  <a:close/>
                  <a:moveTo>
                    <a:pt x="549197" y="630123"/>
                  </a:moveTo>
                  <a:cubicBezTo>
                    <a:pt x="576932" y="613621"/>
                    <a:pt x="597560" y="588255"/>
                    <a:pt x="605985" y="558676"/>
                  </a:cubicBezTo>
                  <a:cubicBezTo>
                    <a:pt x="628368" y="570788"/>
                    <a:pt x="653120" y="577634"/>
                    <a:pt x="679188" y="577634"/>
                  </a:cubicBezTo>
                  <a:cubicBezTo>
                    <a:pt x="705256" y="577634"/>
                    <a:pt x="730097" y="570700"/>
                    <a:pt x="752390" y="558676"/>
                  </a:cubicBezTo>
                  <a:cubicBezTo>
                    <a:pt x="761168" y="587904"/>
                    <a:pt x="781356" y="612656"/>
                    <a:pt x="809268" y="629508"/>
                  </a:cubicBezTo>
                  <a:cubicBezTo>
                    <a:pt x="796277" y="659527"/>
                    <a:pt x="729921" y="705783"/>
                    <a:pt x="679188" y="733432"/>
                  </a:cubicBezTo>
                  <a:cubicBezTo>
                    <a:pt x="628630" y="706046"/>
                    <a:pt x="562362" y="660141"/>
                    <a:pt x="549197" y="630123"/>
                  </a:cubicBezTo>
                  <a:close/>
                  <a:moveTo>
                    <a:pt x="660492" y="765820"/>
                  </a:moveTo>
                  <a:lnTo>
                    <a:pt x="660492" y="868514"/>
                  </a:lnTo>
                  <a:cubicBezTo>
                    <a:pt x="593346" y="863072"/>
                    <a:pt x="572281" y="850784"/>
                    <a:pt x="549021" y="837179"/>
                  </a:cubicBezTo>
                  <a:cubicBezTo>
                    <a:pt x="516106" y="817869"/>
                    <a:pt x="479241" y="796540"/>
                    <a:pt x="333713" y="787851"/>
                  </a:cubicBezTo>
                  <a:cubicBezTo>
                    <a:pt x="333538" y="787588"/>
                    <a:pt x="333274" y="787412"/>
                    <a:pt x="333011" y="787149"/>
                  </a:cubicBezTo>
                  <a:lnTo>
                    <a:pt x="333011" y="772315"/>
                  </a:lnTo>
                  <a:cubicBezTo>
                    <a:pt x="333011" y="736679"/>
                    <a:pt x="355043" y="704028"/>
                    <a:pt x="390590" y="687263"/>
                  </a:cubicBezTo>
                  <a:cubicBezTo>
                    <a:pt x="415430" y="675502"/>
                    <a:pt x="442376" y="665407"/>
                    <a:pt x="472921" y="656279"/>
                  </a:cubicBezTo>
                  <a:cubicBezTo>
                    <a:pt x="485297" y="652593"/>
                    <a:pt x="497498" y="649170"/>
                    <a:pt x="510313" y="646185"/>
                  </a:cubicBezTo>
                  <a:cubicBezTo>
                    <a:pt x="511981" y="645746"/>
                    <a:pt x="513472" y="645220"/>
                    <a:pt x="515141" y="644693"/>
                  </a:cubicBezTo>
                  <a:cubicBezTo>
                    <a:pt x="538487" y="695777"/>
                    <a:pt x="625559" y="746949"/>
                    <a:pt x="660492" y="765820"/>
                  </a:cubicBezTo>
                  <a:close/>
                  <a:moveTo>
                    <a:pt x="737118" y="317036"/>
                  </a:moveTo>
                  <a:cubicBezTo>
                    <a:pt x="648731" y="330729"/>
                    <a:pt x="584744" y="306065"/>
                    <a:pt x="557798" y="292548"/>
                  </a:cubicBezTo>
                  <a:cubicBezTo>
                    <a:pt x="580531" y="249100"/>
                    <a:pt x="623540" y="222417"/>
                    <a:pt x="679188" y="222417"/>
                  </a:cubicBezTo>
                  <a:cubicBezTo>
                    <a:pt x="762572" y="222417"/>
                    <a:pt x="818571" y="281225"/>
                    <a:pt x="818571" y="368647"/>
                  </a:cubicBezTo>
                  <a:cubicBezTo>
                    <a:pt x="818571" y="463266"/>
                    <a:pt x="756077" y="540243"/>
                    <a:pt x="679188" y="540243"/>
                  </a:cubicBezTo>
                  <a:cubicBezTo>
                    <a:pt x="602299" y="540243"/>
                    <a:pt x="539804" y="463266"/>
                    <a:pt x="539804" y="368647"/>
                  </a:cubicBezTo>
                  <a:cubicBezTo>
                    <a:pt x="539804" y="354077"/>
                    <a:pt x="541911" y="340735"/>
                    <a:pt x="544896" y="327832"/>
                  </a:cubicBezTo>
                  <a:cubicBezTo>
                    <a:pt x="570876" y="340560"/>
                    <a:pt x="618976" y="358465"/>
                    <a:pt x="685157" y="358465"/>
                  </a:cubicBezTo>
                  <a:cubicBezTo>
                    <a:pt x="703150" y="358465"/>
                    <a:pt x="722373" y="357149"/>
                    <a:pt x="742823" y="353989"/>
                  </a:cubicBezTo>
                  <a:cubicBezTo>
                    <a:pt x="753005" y="352409"/>
                    <a:pt x="760028" y="342929"/>
                    <a:pt x="758447" y="332660"/>
                  </a:cubicBezTo>
                  <a:cubicBezTo>
                    <a:pt x="756867" y="322390"/>
                    <a:pt x="747300" y="315456"/>
                    <a:pt x="737118" y="317036"/>
                  </a:cubicBezTo>
                  <a:close/>
                  <a:moveTo>
                    <a:pt x="224085" y="492495"/>
                  </a:moveTo>
                  <a:cubicBezTo>
                    <a:pt x="224085" y="241552"/>
                    <a:pt x="428245" y="37391"/>
                    <a:pt x="679188" y="37391"/>
                  </a:cubicBezTo>
                  <a:cubicBezTo>
                    <a:pt x="930131" y="37391"/>
                    <a:pt x="1134291" y="241552"/>
                    <a:pt x="1134291" y="492495"/>
                  </a:cubicBezTo>
                  <a:cubicBezTo>
                    <a:pt x="1134291" y="585008"/>
                    <a:pt x="1106380" y="670937"/>
                    <a:pt x="1058806" y="742823"/>
                  </a:cubicBezTo>
                  <a:cubicBezTo>
                    <a:pt x="1049503" y="704730"/>
                    <a:pt x="1022556" y="671815"/>
                    <a:pt x="983673" y="653383"/>
                  </a:cubicBezTo>
                  <a:cubicBezTo>
                    <a:pt x="957341" y="640919"/>
                    <a:pt x="927850" y="629859"/>
                    <a:pt x="895812" y="620292"/>
                  </a:cubicBezTo>
                  <a:cubicBezTo>
                    <a:pt x="882822" y="616430"/>
                    <a:pt x="869744" y="612831"/>
                    <a:pt x="856578" y="609672"/>
                  </a:cubicBezTo>
                  <a:cubicBezTo>
                    <a:pt x="819713" y="599665"/>
                    <a:pt x="792767" y="573334"/>
                    <a:pt x="786184" y="541121"/>
                  </a:cubicBezTo>
                  <a:cubicBezTo>
                    <a:pt x="785920" y="539717"/>
                    <a:pt x="785657" y="537522"/>
                    <a:pt x="785481" y="535152"/>
                  </a:cubicBezTo>
                  <a:cubicBezTo>
                    <a:pt x="828226" y="496971"/>
                    <a:pt x="855963" y="436583"/>
                    <a:pt x="855963" y="368559"/>
                  </a:cubicBezTo>
                  <a:cubicBezTo>
                    <a:pt x="855963" y="260423"/>
                    <a:pt x="783287" y="184938"/>
                    <a:pt x="679188" y="184938"/>
                  </a:cubicBezTo>
                  <a:cubicBezTo>
                    <a:pt x="575089" y="184938"/>
                    <a:pt x="502413" y="260423"/>
                    <a:pt x="502413" y="368559"/>
                  </a:cubicBezTo>
                  <a:cubicBezTo>
                    <a:pt x="502413" y="436495"/>
                    <a:pt x="530149" y="496795"/>
                    <a:pt x="572719" y="534977"/>
                  </a:cubicBezTo>
                  <a:cubicBezTo>
                    <a:pt x="572369" y="538137"/>
                    <a:pt x="572017" y="541296"/>
                    <a:pt x="571578" y="543403"/>
                  </a:cubicBezTo>
                  <a:cubicBezTo>
                    <a:pt x="564907" y="575089"/>
                    <a:pt x="537434" y="601070"/>
                    <a:pt x="501623" y="609672"/>
                  </a:cubicBezTo>
                  <a:cubicBezTo>
                    <a:pt x="488194" y="612831"/>
                    <a:pt x="475291" y="616430"/>
                    <a:pt x="462301" y="620292"/>
                  </a:cubicBezTo>
                  <a:cubicBezTo>
                    <a:pt x="429824" y="629947"/>
                    <a:pt x="401211" y="640743"/>
                    <a:pt x="374616" y="653295"/>
                  </a:cubicBezTo>
                  <a:cubicBezTo>
                    <a:pt x="335732" y="671727"/>
                    <a:pt x="308874" y="704554"/>
                    <a:pt x="299569" y="742648"/>
                  </a:cubicBezTo>
                  <a:cubicBezTo>
                    <a:pt x="251997" y="670937"/>
                    <a:pt x="224085" y="584920"/>
                    <a:pt x="224085" y="492495"/>
                  </a:cubicBezTo>
                  <a:close/>
                  <a:moveTo>
                    <a:pt x="1166504" y="982356"/>
                  </a:moveTo>
                  <a:cubicBezTo>
                    <a:pt x="783989" y="1285524"/>
                    <a:pt x="280172" y="1151319"/>
                    <a:pt x="194681" y="1125251"/>
                  </a:cubicBezTo>
                  <a:lnTo>
                    <a:pt x="194681" y="821205"/>
                  </a:lnTo>
                  <a:cubicBezTo>
                    <a:pt x="450100" y="822346"/>
                    <a:pt x="492582" y="847273"/>
                    <a:pt x="530149" y="869392"/>
                  </a:cubicBezTo>
                  <a:cubicBezTo>
                    <a:pt x="568770" y="892037"/>
                    <a:pt x="602036" y="911699"/>
                    <a:pt x="785218" y="908451"/>
                  </a:cubicBezTo>
                  <a:cubicBezTo>
                    <a:pt x="785393" y="908451"/>
                    <a:pt x="807074" y="907661"/>
                    <a:pt x="821117" y="921968"/>
                  </a:cubicBezTo>
                  <a:cubicBezTo>
                    <a:pt x="831386" y="932413"/>
                    <a:pt x="835862" y="949178"/>
                    <a:pt x="834459" y="971648"/>
                  </a:cubicBezTo>
                  <a:cubicBezTo>
                    <a:pt x="834107" y="977177"/>
                    <a:pt x="833054" y="993942"/>
                    <a:pt x="799964" y="1007108"/>
                  </a:cubicBezTo>
                  <a:cubicBezTo>
                    <a:pt x="799700" y="1007196"/>
                    <a:pt x="799525" y="1007371"/>
                    <a:pt x="799350" y="1007459"/>
                  </a:cubicBezTo>
                  <a:cubicBezTo>
                    <a:pt x="799174" y="1007547"/>
                    <a:pt x="799086" y="1007547"/>
                    <a:pt x="798910" y="1007547"/>
                  </a:cubicBezTo>
                  <a:cubicBezTo>
                    <a:pt x="763889" y="1021152"/>
                    <a:pt x="686824" y="1032825"/>
                    <a:pt x="518125" y="1010970"/>
                  </a:cubicBezTo>
                  <a:cubicBezTo>
                    <a:pt x="507943" y="1009478"/>
                    <a:pt x="498463" y="1016851"/>
                    <a:pt x="497147" y="1027120"/>
                  </a:cubicBezTo>
                  <a:cubicBezTo>
                    <a:pt x="495830" y="1037390"/>
                    <a:pt x="503028" y="1046781"/>
                    <a:pt x="513297" y="1048098"/>
                  </a:cubicBezTo>
                  <a:cubicBezTo>
                    <a:pt x="577547" y="1056436"/>
                    <a:pt x="633283" y="1060562"/>
                    <a:pt x="680329" y="1060562"/>
                  </a:cubicBezTo>
                  <a:cubicBezTo>
                    <a:pt x="736065" y="1060562"/>
                    <a:pt x="779425" y="1054681"/>
                    <a:pt x="810321" y="1043095"/>
                  </a:cubicBezTo>
                  <a:cubicBezTo>
                    <a:pt x="810409" y="1043095"/>
                    <a:pt x="810409" y="1043095"/>
                    <a:pt x="810497" y="1043095"/>
                  </a:cubicBezTo>
                  <a:cubicBezTo>
                    <a:pt x="949178" y="1015622"/>
                    <a:pt x="1042568" y="975861"/>
                    <a:pt x="1104537" y="949529"/>
                  </a:cubicBezTo>
                  <a:cubicBezTo>
                    <a:pt x="1142806" y="933291"/>
                    <a:pt x="1179144" y="917931"/>
                    <a:pt x="1187130" y="924689"/>
                  </a:cubicBezTo>
                  <a:cubicBezTo>
                    <a:pt x="1196347" y="932501"/>
                    <a:pt x="1197225" y="938382"/>
                    <a:pt x="1197049" y="942156"/>
                  </a:cubicBezTo>
                  <a:cubicBezTo>
                    <a:pt x="1196259" y="958131"/>
                    <a:pt x="1174930" y="976475"/>
                    <a:pt x="1166504" y="982356"/>
                  </a:cubicBezTo>
                  <a:close/>
                </a:path>
              </a:pathLst>
            </a:custGeom>
            <a:solidFill>
              <a:srgbClr val="CA8A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Outfit Light"/>
                <a:ea typeface="Outfit Light"/>
                <a:cs typeface="Outfit Light"/>
                <a:sym typeface="Outfit Light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13264330" y="4298684"/>
              <a:ext cx="37390" cy="37391"/>
            </a:xfrm>
            <a:custGeom>
              <a:rect b="b" l="l" r="r" t="t"/>
              <a:pathLst>
                <a:path extrusionOk="0" h="37391" w="37390">
                  <a:moveTo>
                    <a:pt x="18696" y="37391"/>
                  </a:moveTo>
                  <a:cubicBezTo>
                    <a:pt x="29052" y="37391"/>
                    <a:pt x="37390" y="28965"/>
                    <a:pt x="37390" y="18696"/>
                  </a:cubicBezTo>
                  <a:cubicBezTo>
                    <a:pt x="37390" y="8339"/>
                    <a:pt x="29052" y="0"/>
                    <a:pt x="18696" y="0"/>
                  </a:cubicBezTo>
                  <a:cubicBezTo>
                    <a:pt x="8338" y="0"/>
                    <a:pt x="0" y="8426"/>
                    <a:pt x="0" y="18696"/>
                  </a:cubicBezTo>
                  <a:cubicBezTo>
                    <a:pt x="0" y="28965"/>
                    <a:pt x="8338" y="37391"/>
                    <a:pt x="18696" y="37391"/>
                  </a:cubicBezTo>
                  <a:close/>
                </a:path>
              </a:pathLst>
            </a:custGeom>
            <a:solidFill>
              <a:srgbClr val="CA8A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Outfit Light"/>
                <a:ea typeface="Outfit Light"/>
                <a:cs typeface="Outfit Light"/>
                <a:sym typeface="Outfit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1729200" y="376975"/>
            <a:ext cx="4886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49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The Problem</a:t>
            </a:r>
            <a:endParaRPr sz="4900">
              <a:solidFill>
                <a:srgbClr val="CA8A8B"/>
              </a:solidFill>
              <a:latin typeface="Bodoni Moda ExtraBold"/>
              <a:ea typeface="Bodoni Moda ExtraBold"/>
              <a:cs typeface="Bodoni Moda ExtraBold"/>
              <a:sym typeface="Bodoni Mod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920"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1587725" y="1697275"/>
            <a:ext cx="58206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1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iw" sz="1700">
                <a:solidFill>
                  <a:schemeClr val="dk1"/>
                </a:solidFill>
              </a:rPr>
              <a:t>Customer Struggle with Visualization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iw" sz="1700">
                <a:solidFill>
                  <a:schemeClr val="dk1"/>
                </a:solidFill>
              </a:rPr>
              <a:t>Complex and Time-Consuming Process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iw" sz="1700">
                <a:solidFill>
                  <a:schemeClr val="dk1"/>
                </a:solidFill>
              </a:rPr>
              <a:t>Challenges in Meeting Expectations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121" name="Google Shape;121;p27"/>
          <p:cNvSpPr/>
          <p:nvPr/>
        </p:nvSpPr>
        <p:spPr>
          <a:xfrm rot="-426914">
            <a:off x="7420525" y="463147"/>
            <a:ext cx="1462725" cy="1147951"/>
          </a:xfrm>
          <a:custGeom>
            <a:rect b="b" l="l" r="r" t="t"/>
            <a:pathLst>
              <a:path extrusionOk="0" h="735" w="733">
                <a:moveTo>
                  <a:pt x="86" y="517"/>
                </a:moveTo>
                <a:lnTo>
                  <a:pt x="59" y="635"/>
                </a:lnTo>
                <a:lnTo>
                  <a:pt x="99" y="635"/>
                </a:lnTo>
                <a:lnTo>
                  <a:pt x="99" y="675"/>
                </a:lnTo>
                <a:lnTo>
                  <a:pt x="216" y="648"/>
                </a:lnTo>
                <a:lnTo>
                  <a:pt x="216" y="517"/>
                </a:lnTo>
                <a:lnTo>
                  <a:pt x="86" y="517"/>
                </a:lnTo>
                <a:close/>
                <a:moveTo>
                  <a:pt x="467" y="125"/>
                </a:moveTo>
                <a:lnTo>
                  <a:pt x="109" y="485"/>
                </a:lnTo>
                <a:lnTo>
                  <a:pt x="233" y="485"/>
                </a:lnTo>
                <a:lnTo>
                  <a:pt x="238" y="485"/>
                </a:lnTo>
                <a:lnTo>
                  <a:pt x="243" y="487"/>
                </a:lnTo>
                <a:lnTo>
                  <a:pt x="246" y="491"/>
                </a:lnTo>
                <a:lnTo>
                  <a:pt x="249" y="496"/>
                </a:lnTo>
                <a:lnTo>
                  <a:pt x="250" y="502"/>
                </a:lnTo>
                <a:lnTo>
                  <a:pt x="250" y="626"/>
                </a:lnTo>
                <a:lnTo>
                  <a:pt x="609" y="266"/>
                </a:lnTo>
                <a:lnTo>
                  <a:pt x="467" y="125"/>
                </a:lnTo>
                <a:close/>
                <a:moveTo>
                  <a:pt x="600" y="34"/>
                </a:moveTo>
                <a:lnTo>
                  <a:pt x="580" y="36"/>
                </a:lnTo>
                <a:lnTo>
                  <a:pt x="563" y="41"/>
                </a:lnTo>
                <a:lnTo>
                  <a:pt x="549" y="49"/>
                </a:lnTo>
                <a:lnTo>
                  <a:pt x="538" y="55"/>
                </a:lnTo>
                <a:lnTo>
                  <a:pt x="532" y="61"/>
                </a:lnTo>
                <a:lnTo>
                  <a:pt x="529" y="63"/>
                </a:lnTo>
                <a:lnTo>
                  <a:pt x="491" y="101"/>
                </a:lnTo>
                <a:lnTo>
                  <a:pt x="633" y="243"/>
                </a:lnTo>
                <a:lnTo>
                  <a:pt x="671" y="205"/>
                </a:lnTo>
                <a:lnTo>
                  <a:pt x="686" y="185"/>
                </a:lnTo>
                <a:lnTo>
                  <a:pt x="697" y="160"/>
                </a:lnTo>
                <a:lnTo>
                  <a:pt x="701" y="134"/>
                </a:lnTo>
                <a:lnTo>
                  <a:pt x="697" y="108"/>
                </a:lnTo>
                <a:lnTo>
                  <a:pt x="686" y="84"/>
                </a:lnTo>
                <a:lnTo>
                  <a:pt x="671" y="63"/>
                </a:lnTo>
                <a:lnTo>
                  <a:pt x="651" y="47"/>
                </a:lnTo>
                <a:lnTo>
                  <a:pt x="627" y="37"/>
                </a:lnTo>
                <a:lnTo>
                  <a:pt x="600" y="34"/>
                </a:lnTo>
                <a:close/>
                <a:moveTo>
                  <a:pt x="600" y="0"/>
                </a:moveTo>
                <a:lnTo>
                  <a:pt x="631" y="4"/>
                </a:lnTo>
                <a:lnTo>
                  <a:pt x="659" y="15"/>
                </a:lnTo>
                <a:lnTo>
                  <a:pt x="684" y="30"/>
                </a:lnTo>
                <a:lnTo>
                  <a:pt x="705" y="50"/>
                </a:lnTo>
                <a:lnTo>
                  <a:pt x="720" y="75"/>
                </a:lnTo>
                <a:lnTo>
                  <a:pt x="731" y="104"/>
                </a:lnTo>
                <a:lnTo>
                  <a:pt x="733" y="134"/>
                </a:lnTo>
                <a:lnTo>
                  <a:pt x="731" y="161"/>
                </a:lnTo>
                <a:lnTo>
                  <a:pt x="723" y="186"/>
                </a:lnTo>
                <a:lnTo>
                  <a:pt x="711" y="208"/>
                </a:lnTo>
                <a:lnTo>
                  <a:pt x="695" y="228"/>
                </a:lnTo>
                <a:lnTo>
                  <a:pt x="243" y="678"/>
                </a:lnTo>
                <a:lnTo>
                  <a:pt x="0" y="735"/>
                </a:lnTo>
                <a:lnTo>
                  <a:pt x="55" y="490"/>
                </a:lnTo>
                <a:lnTo>
                  <a:pt x="505" y="40"/>
                </a:lnTo>
                <a:lnTo>
                  <a:pt x="525" y="24"/>
                </a:lnTo>
                <a:lnTo>
                  <a:pt x="549" y="11"/>
                </a:lnTo>
                <a:lnTo>
                  <a:pt x="574" y="3"/>
                </a:lnTo>
                <a:lnTo>
                  <a:pt x="600" y="0"/>
                </a:lnTo>
                <a:close/>
              </a:path>
            </a:pathLst>
          </a:custGeom>
          <a:solidFill>
            <a:srgbClr val="CA8A8B"/>
          </a:solidFill>
          <a:ln cap="flat" cmpd="sng" w="9525">
            <a:solidFill>
              <a:srgbClr val="CA8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 flipH="1" rot="10800000">
            <a:off x="0" y="13500"/>
            <a:ext cx="3900600" cy="5130000"/>
          </a:xfrm>
          <a:prstGeom prst="rect">
            <a:avLst/>
          </a:prstGeom>
          <a:solidFill>
            <a:srgbClr val="F4E6E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623400" y="17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doni Moda ExtraBold"/>
              <a:buNone/>
            </a:pPr>
            <a:r>
              <a:rPr lang="iw" sz="6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Motivation</a:t>
            </a:r>
            <a:endParaRPr>
              <a:solidFill>
                <a:srgbClr val="CA8A8B"/>
              </a:solidFill>
            </a:endParaRPr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86050" y="1303875"/>
            <a:ext cx="81594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w" sz="1600">
                <a:solidFill>
                  <a:schemeClr val="dk1"/>
                </a:solidFill>
              </a:rPr>
              <a:t>Our Goal is to create a system that makes the </a:t>
            </a:r>
            <a:r>
              <a:rPr b="1" lang="iw" sz="1600">
                <a:solidFill>
                  <a:schemeClr val="dk1"/>
                </a:solidFill>
              </a:rPr>
              <a:t>process</a:t>
            </a:r>
            <a:r>
              <a:rPr b="1" lang="iw" sz="1600">
                <a:solidFill>
                  <a:schemeClr val="dk1"/>
                </a:solidFill>
              </a:rPr>
              <a:t> of ordering a buffet decoration easy and simple.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w" sz="1600">
                <a:solidFill>
                  <a:schemeClr val="dk1"/>
                </a:solidFill>
              </a:rPr>
              <a:t>The primary goal of the system is to provide users with an intuitive and efficient way to personalize their buffet setups according to their preferences, event themes, and budget.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iw" sz="1600">
                <a:solidFill>
                  <a:schemeClr val="dk1"/>
                </a:solidFill>
              </a:rPr>
              <a:t>Simplify the Ordering Process:The system allows users to browse a wide range of decoration options, customize their choices, and place orders seamlessly.</a:t>
            </a:r>
            <a:endParaRPr b="1" sz="2000"/>
          </a:p>
        </p:txBody>
      </p:sp>
      <p:sp>
        <p:nvSpPr>
          <p:cNvPr id="129" name="Google Shape;129;p28"/>
          <p:cNvSpPr/>
          <p:nvPr/>
        </p:nvSpPr>
        <p:spPr>
          <a:xfrm>
            <a:off x="7443936" y="172905"/>
            <a:ext cx="970295" cy="829089"/>
          </a:xfrm>
          <a:custGeom>
            <a:rect b="b" l="l" r="r" t="t"/>
            <a:pathLst>
              <a:path extrusionOk="0" h="843856" w="987578">
                <a:moveTo>
                  <a:pt x="858974" y="465771"/>
                </a:moveTo>
                <a:lnTo>
                  <a:pt x="776934" y="451593"/>
                </a:lnTo>
                <a:cubicBezTo>
                  <a:pt x="751737" y="447226"/>
                  <a:pt x="731445" y="428480"/>
                  <a:pt x="725264" y="403686"/>
                </a:cubicBezTo>
                <a:lnTo>
                  <a:pt x="717671" y="373450"/>
                </a:lnTo>
                <a:cubicBezTo>
                  <a:pt x="767124" y="333672"/>
                  <a:pt x="799779" y="266011"/>
                  <a:pt x="799779" y="189278"/>
                </a:cubicBezTo>
                <a:cubicBezTo>
                  <a:pt x="799779" y="76061"/>
                  <a:pt x="725600" y="0"/>
                  <a:pt x="615204" y="0"/>
                </a:cubicBezTo>
                <a:cubicBezTo>
                  <a:pt x="512133" y="0"/>
                  <a:pt x="441044" y="66520"/>
                  <a:pt x="431973" y="167441"/>
                </a:cubicBezTo>
                <a:cubicBezTo>
                  <a:pt x="413630" y="162066"/>
                  <a:pt x="393674" y="159109"/>
                  <a:pt x="372307" y="159109"/>
                </a:cubicBezTo>
                <a:cubicBezTo>
                  <a:pt x="261912" y="159109"/>
                  <a:pt x="187733" y="235170"/>
                  <a:pt x="187733" y="348387"/>
                </a:cubicBezTo>
                <a:cubicBezTo>
                  <a:pt x="187733" y="424985"/>
                  <a:pt x="220320" y="492580"/>
                  <a:pt x="269706" y="532425"/>
                </a:cubicBezTo>
                <a:lnTo>
                  <a:pt x="262046" y="562728"/>
                </a:lnTo>
                <a:cubicBezTo>
                  <a:pt x="255798" y="587454"/>
                  <a:pt x="235506" y="606268"/>
                  <a:pt x="210376" y="610636"/>
                </a:cubicBezTo>
                <a:lnTo>
                  <a:pt x="111269" y="627769"/>
                </a:lnTo>
                <a:cubicBezTo>
                  <a:pt x="46832" y="638923"/>
                  <a:pt x="0" y="694423"/>
                  <a:pt x="0" y="759800"/>
                </a:cubicBezTo>
                <a:lnTo>
                  <a:pt x="0" y="828738"/>
                </a:lnTo>
                <a:cubicBezTo>
                  <a:pt x="0" y="837003"/>
                  <a:pt x="6719" y="843722"/>
                  <a:pt x="14984" y="843722"/>
                </a:cubicBezTo>
                <a:cubicBezTo>
                  <a:pt x="23248" y="843722"/>
                  <a:pt x="29967" y="837003"/>
                  <a:pt x="29967" y="828738"/>
                </a:cubicBezTo>
                <a:lnTo>
                  <a:pt x="29967" y="759800"/>
                </a:lnTo>
                <a:cubicBezTo>
                  <a:pt x="29967" y="709003"/>
                  <a:pt x="66318" y="665867"/>
                  <a:pt x="116376" y="657266"/>
                </a:cubicBezTo>
                <a:lnTo>
                  <a:pt x="202246" y="642417"/>
                </a:lnTo>
                <a:lnTo>
                  <a:pt x="272730" y="745690"/>
                </a:lnTo>
                <a:cubicBezTo>
                  <a:pt x="275149" y="749251"/>
                  <a:pt x="278978" y="751536"/>
                  <a:pt x="283211" y="752141"/>
                </a:cubicBezTo>
                <a:cubicBezTo>
                  <a:pt x="283816" y="752207"/>
                  <a:pt x="284488" y="752275"/>
                  <a:pt x="285093" y="752275"/>
                </a:cubicBezTo>
                <a:cubicBezTo>
                  <a:pt x="288721" y="752275"/>
                  <a:pt x="292215" y="750931"/>
                  <a:pt x="294970" y="748579"/>
                </a:cubicBezTo>
                <a:lnTo>
                  <a:pt x="357458" y="693885"/>
                </a:lnTo>
                <a:lnTo>
                  <a:pt x="357458" y="828806"/>
                </a:lnTo>
                <a:cubicBezTo>
                  <a:pt x="357458" y="837070"/>
                  <a:pt x="364177" y="843789"/>
                  <a:pt x="372442" y="843789"/>
                </a:cubicBezTo>
                <a:cubicBezTo>
                  <a:pt x="380706" y="843789"/>
                  <a:pt x="387425" y="837070"/>
                  <a:pt x="387425" y="828806"/>
                </a:cubicBezTo>
                <a:lnTo>
                  <a:pt x="387425" y="693885"/>
                </a:lnTo>
                <a:lnTo>
                  <a:pt x="449779" y="748579"/>
                </a:lnTo>
                <a:cubicBezTo>
                  <a:pt x="452467" y="750998"/>
                  <a:pt x="456028" y="752342"/>
                  <a:pt x="459656" y="752342"/>
                </a:cubicBezTo>
                <a:cubicBezTo>
                  <a:pt x="460261" y="752342"/>
                  <a:pt x="460933" y="752275"/>
                  <a:pt x="461538" y="752207"/>
                </a:cubicBezTo>
                <a:cubicBezTo>
                  <a:pt x="465771" y="751670"/>
                  <a:pt x="469601" y="749318"/>
                  <a:pt x="472019" y="745757"/>
                </a:cubicBezTo>
                <a:lnTo>
                  <a:pt x="542503" y="642484"/>
                </a:lnTo>
                <a:lnTo>
                  <a:pt x="628374" y="657333"/>
                </a:lnTo>
                <a:cubicBezTo>
                  <a:pt x="678431" y="666001"/>
                  <a:pt x="714782" y="709138"/>
                  <a:pt x="714782" y="759867"/>
                </a:cubicBezTo>
                <a:lnTo>
                  <a:pt x="714782" y="828806"/>
                </a:lnTo>
                <a:cubicBezTo>
                  <a:pt x="714782" y="837070"/>
                  <a:pt x="721501" y="843789"/>
                  <a:pt x="729698" y="843789"/>
                </a:cubicBezTo>
                <a:cubicBezTo>
                  <a:pt x="737963" y="843789"/>
                  <a:pt x="744682" y="837070"/>
                  <a:pt x="744682" y="828806"/>
                </a:cubicBezTo>
                <a:lnTo>
                  <a:pt x="744682" y="759867"/>
                </a:lnTo>
                <a:cubicBezTo>
                  <a:pt x="744682" y="694490"/>
                  <a:pt x="697917" y="638923"/>
                  <a:pt x="633480" y="627836"/>
                </a:cubicBezTo>
                <a:lnTo>
                  <a:pt x="630390" y="627299"/>
                </a:lnTo>
                <a:lnTo>
                  <a:pt x="630390" y="568910"/>
                </a:lnTo>
                <a:lnTo>
                  <a:pt x="751334" y="474707"/>
                </a:lnTo>
                <a:cubicBezTo>
                  <a:pt x="757986" y="477529"/>
                  <a:pt x="764839" y="479814"/>
                  <a:pt x="772163" y="481090"/>
                </a:cubicBezTo>
                <a:lnTo>
                  <a:pt x="854204" y="495268"/>
                </a:lnTo>
                <a:cubicBezTo>
                  <a:pt x="914139" y="505615"/>
                  <a:pt x="957679" y="557286"/>
                  <a:pt x="957679" y="618094"/>
                </a:cubicBezTo>
                <a:lnTo>
                  <a:pt x="957679" y="828873"/>
                </a:lnTo>
                <a:cubicBezTo>
                  <a:pt x="957679" y="837137"/>
                  <a:pt x="964398" y="843857"/>
                  <a:pt x="972662" y="843857"/>
                </a:cubicBezTo>
                <a:cubicBezTo>
                  <a:pt x="980927" y="843857"/>
                  <a:pt x="987579" y="837137"/>
                  <a:pt x="987579" y="828873"/>
                </a:cubicBezTo>
                <a:lnTo>
                  <a:pt x="987579" y="618094"/>
                </a:lnTo>
                <a:cubicBezTo>
                  <a:pt x="987176" y="542638"/>
                  <a:pt x="933221" y="478604"/>
                  <a:pt x="858974" y="465771"/>
                </a:cubicBezTo>
                <a:close/>
                <a:moveTo>
                  <a:pt x="615070" y="30035"/>
                </a:moveTo>
                <a:cubicBezTo>
                  <a:pt x="687771" y="30035"/>
                  <a:pt x="740382" y="67595"/>
                  <a:pt x="760607" y="129343"/>
                </a:cubicBezTo>
                <a:cubicBezTo>
                  <a:pt x="646717" y="172346"/>
                  <a:pt x="528124" y="110328"/>
                  <a:pt x="490766" y="87618"/>
                </a:cubicBezTo>
                <a:cubicBezTo>
                  <a:pt x="517508" y="51133"/>
                  <a:pt x="560645" y="30035"/>
                  <a:pt x="615070" y="30035"/>
                </a:cubicBezTo>
                <a:close/>
                <a:moveTo>
                  <a:pt x="475648" y="113554"/>
                </a:moveTo>
                <a:cubicBezTo>
                  <a:pt x="507093" y="132905"/>
                  <a:pt x="585573" y="174765"/>
                  <a:pt x="676281" y="174765"/>
                </a:cubicBezTo>
                <a:cubicBezTo>
                  <a:pt x="705845" y="174765"/>
                  <a:pt x="736619" y="169927"/>
                  <a:pt x="767460" y="158773"/>
                </a:cubicBezTo>
                <a:cubicBezTo>
                  <a:pt x="768938" y="168583"/>
                  <a:pt x="769744" y="178729"/>
                  <a:pt x="769744" y="189413"/>
                </a:cubicBezTo>
                <a:cubicBezTo>
                  <a:pt x="769744" y="295105"/>
                  <a:pt x="700336" y="381042"/>
                  <a:pt x="615070" y="381042"/>
                </a:cubicBezTo>
                <a:cubicBezTo>
                  <a:pt x="594039" y="381042"/>
                  <a:pt x="574150" y="375600"/>
                  <a:pt x="555874" y="366126"/>
                </a:cubicBezTo>
                <a:cubicBezTo>
                  <a:pt x="556277" y="360280"/>
                  <a:pt x="556815" y="354502"/>
                  <a:pt x="556815" y="348522"/>
                </a:cubicBezTo>
                <a:cubicBezTo>
                  <a:pt x="556815" y="269370"/>
                  <a:pt x="520531" y="208495"/>
                  <a:pt x="461000" y="178998"/>
                </a:cubicBezTo>
                <a:cubicBezTo>
                  <a:pt x="462142" y="154675"/>
                  <a:pt x="467047" y="132636"/>
                  <a:pt x="475648" y="113554"/>
                </a:cubicBezTo>
                <a:close/>
                <a:moveTo>
                  <a:pt x="217566" y="348522"/>
                </a:moveTo>
                <a:cubicBezTo>
                  <a:pt x="217566" y="324467"/>
                  <a:pt x="221328" y="302563"/>
                  <a:pt x="228383" y="283212"/>
                </a:cubicBezTo>
                <a:cubicBezTo>
                  <a:pt x="250355" y="295172"/>
                  <a:pt x="294500" y="313582"/>
                  <a:pt x="359004" y="313582"/>
                </a:cubicBezTo>
                <a:cubicBezTo>
                  <a:pt x="392196" y="313582"/>
                  <a:pt x="430629" y="308744"/>
                  <a:pt x="474035" y="295441"/>
                </a:cubicBezTo>
                <a:cubicBezTo>
                  <a:pt x="481964" y="293022"/>
                  <a:pt x="486399" y="284690"/>
                  <a:pt x="483979" y="276829"/>
                </a:cubicBezTo>
                <a:cubicBezTo>
                  <a:pt x="481561" y="268900"/>
                  <a:pt x="473229" y="264533"/>
                  <a:pt x="465300" y="266884"/>
                </a:cubicBezTo>
                <a:cubicBezTo>
                  <a:pt x="345431" y="303369"/>
                  <a:pt x="268564" y="271520"/>
                  <a:pt x="241351" y="256335"/>
                </a:cubicBezTo>
                <a:cubicBezTo>
                  <a:pt x="267354" y="213937"/>
                  <a:pt x="313179" y="189211"/>
                  <a:pt x="372240" y="189211"/>
                </a:cubicBezTo>
                <a:cubicBezTo>
                  <a:pt x="466174" y="189211"/>
                  <a:pt x="526915" y="251766"/>
                  <a:pt x="526915" y="348589"/>
                </a:cubicBezTo>
                <a:cubicBezTo>
                  <a:pt x="526915" y="454214"/>
                  <a:pt x="457506" y="540219"/>
                  <a:pt x="372240" y="540219"/>
                </a:cubicBezTo>
                <a:cubicBezTo>
                  <a:pt x="286907" y="540084"/>
                  <a:pt x="217566" y="454147"/>
                  <a:pt x="217566" y="348522"/>
                </a:cubicBezTo>
                <a:close/>
                <a:moveTo>
                  <a:pt x="287780" y="714916"/>
                </a:moveTo>
                <a:lnTo>
                  <a:pt x="233288" y="635026"/>
                </a:lnTo>
                <a:cubicBezTo>
                  <a:pt x="247197" y="629583"/>
                  <a:pt x="259628" y="621050"/>
                  <a:pt x="269505" y="610098"/>
                </a:cubicBezTo>
                <a:lnTo>
                  <a:pt x="347783" y="662507"/>
                </a:lnTo>
                <a:lnTo>
                  <a:pt x="287780" y="714916"/>
                </a:lnTo>
                <a:close/>
                <a:moveTo>
                  <a:pt x="372240" y="642887"/>
                </a:moveTo>
                <a:lnTo>
                  <a:pt x="285765" y="585036"/>
                </a:lnTo>
                <a:cubicBezTo>
                  <a:pt x="287848" y="580265"/>
                  <a:pt x="289729" y="575293"/>
                  <a:pt x="291006" y="570119"/>
                </a:cubicBezTo>
                <a:lnTo>
                  <a:pt x="296045" y="550029"/>
                </a:lnTo>
                <a:cubicBezTo>
                  <a:pt x="319293" y="562795"/>
                  <a:pt x="345028" y="570052"/>
                  <a:pt x="372240" y="570052"/>
                </a:cubicBezTo>
                <a:cubicBezTo>
                  <a:pt x="399386" y="570052"/>
                  <a:pt x="425053" y="562795"/>
                  <a:pt x="448301" y="550096"/>
                </a:cubicBezTo>
                <a:lnTo>
                  <a:pt x="453340" y="570119"/>
                </a:lnTo>
                <a:cubicBezTo>
                  <a:pt x="454617" y="575293"/>
                  <a:pt x="456498" y="580265"/>
                  <a:pt x="458581" y="585036"/>
                </a:cubicBezTo>
                <a:lnTo>
                  <a:pt x="372240" y="642887"/>
                </a:lnTo>
                <a:close/>
                <a:moveTo>
                  <a:pt x="456498" y="714916"/>
                </a:moveTo>
                <a:lnTo>
                  <a:pt x="396698" y="662440"/>
                </a:lnTo>
                <a:lnTo>
                  <a:pt x="474841" y="610031"/>
                </a:lnTo>
                <a:cubicBezTo>
                  <a:pt x="484719" y="620983"/>
                  <a:pt x="497082" y="629516"/>
                  <a:pt x="511058" y="634959"/>
                </a:cubicBezTo>
                <a:lnTo>
                  <a:pt x="456498" y="714916"/>
                </a:lnTo>
                <a:close/>
                <a:moveTo>
                  <a:pt x="533970" y="610702"/>
                </a:moveTo>
                <a:cubicBezTo>
                  <a:pt x="508840" y="606335"/>
                  <a:pt x="488548" y="587589"/>
                  <a:pt x="482300" y="562795"/>
                </a:cubicBezTo>
                <a:lnTo>
                  <a:pt x="474707" y="532559"/>
                </a:lnTo>
                <a:cubicBezTo>
                  <a:pt x="487138" y="522547"/>
                  <a:pt x="498358" y="510654"/>
                  <a:pt x="508370" y="497418"/>
                </a:cubicBezTo>
                <a:lnTo>
                  <a:pt x="600153" y="568910"/>
                </a:lnTo>
                <a:lnTo>
                  <a:pt x="600153" y="622125"/>
                </a:lnTo>
                <a:lnTo>
                  <a:pt x="533970" y="610702"/>
                </a:lnTo>
                <a:close/>
                <a:moveTo>
                  <a:pt x="615070" y="542638"/>
                </a:moveTo>
                <a:lnTo>
                  <a:pt x="524899" y="472356"/>
                </a:lnTo>
                <a:cubicBezTo>
                  <a:pt x="537531" y="449914"/>
                  <a:pt x="546871" y="424582"/>
                  <a:pt x="552044" y="397303"/>
                </a:cubicBezTo>
                <a:cubicBezTo>
                  <a:pt x="571731" y="405970"/>
                  <a:pt x="592897" y="410943"/>
                  <a:pt x="615137" y="410943"/>
                </a:cubicBezTo>
                <a:cubicBezTo>
                  <a:pt x="642282" y="410943"/>
                  <a:pt x="667949" y="403686"/>
                  <a:pt x="691198" y="391054"/>
                </a:cubicBezTo>
                <a:lnTo>
                  <a:pt x="696237" y="411077"/>
                </a:lnTo>
                <a:cubicBezTo>
                  <a:pt x="700873" y="429420"/>
                  <a:pt x="710817" y="445479"/>
                  <a:pt x="724188" y="457708"/>
                </a:cubicBezTo>
                <a:lnTo>
                  <a:pt x="615070" y="542638"/>
                </a:lnTo>
                <a:close/>
              </a:path>
            </a:pathLst>
          </a:custGeom>
          <a:solidFill>
            <a:srgbClr val="CA8A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-255250" y="252275"/>
            <a:ext cx="63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doni Moda ExtraBold"/>
              <a:buNone/>
            </a:pPr>
            <a:r>
              <a:rPr lang="iw" sz="6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Introduction</a:t>
            </a:r>
            <a:endParaRPr>
              <a:solidFill>
                <a:srgbClr val="CA8A8B"/>
              </a:solidFill>
            </a:endParaRPr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980725" y="1583350"/>
            <a:ext cx="6875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3A50"/>
              </a:buClr>
              <a:buSzPts val="1600"/>
              <a:buChar char="●"/>
            </a:pPr>
            <a:r>
              <a:rPr b="1" lang="iw" sz="1600">
                <a:solidFill>
                  <a:srgbClr val="223A50"/>
                </a:solidFill>
              </a:rPr>
              <a:t>Our web Buffet Decoration platform offers user friendly interface enabling effortless ordering and customize buffet decoration. </a:t>
            </a:r>
            <a:endParaRPr b="1" sz="1600">
              <a:solidFill>
                <a:srgbClr val="223A5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3A5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3A5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23A50"/>
              </a:buClr>
              <a:buSzPts val="1600"/>
              <a:buChar char="●"/>
            </a:pPr>
            <a:r>
              <a:rPr b="1" lang="iw" sz="1600">
                <a:solidFill>
                  <a:srgbClr val="223A50"/>
                </a:solidFill>
              </a:rPr>
              <a:t>The platform provides a visualization tool that allows users to visualize their decoration.</a:t>
            </a:r>
            <a:endParaRPr b="1" sz="1600">
              <a:solidFill>
                <a:srgbClr val="223A5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223A50"/>
              </a:solidFill>
            </a:endParaRPr>
          </a:p>
        </p:txBody>
      </p:sp>
      <p:sp>
        <p:nvSpPr>
          <p:cNvPr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 id="136" name="Google Shape;136;p29"/>
          <p:cNvSpPr/>
          <p:nvPr/>
        </p:nvSpPr>
        <p:spPr>
          <a:xfrm>
            <a:off x="7366079" y="335332"/>
            <a:ext cx="976676" cy="1248024"/>
          </a:xfrm>
          <a:custGeom>
            <a:rect b="b" l="l" r="r" t="t"/>
            <a:pathLst>
              <a:path extrusionOk="0" h="738" w="605">
                <a:moveTo>
                  <a:pt x="34" y="605"/>
                </a:moveTo>
                <a:lnTo>
                  <a:pt x="34" y="706"/>
                </a:lnTo>
                <a:lnTo>
                  <a:pt x="135" y="706"/>
                </a:lnTo>
                <a:lnTo>
                  <a:pt x="34" y="605"/>
                </a:lnTo>
                <a:close/>
                <a:moveTo>
                  <a:pt x="101" y="470"/>
                </a:moveTo>
                <a:lnTo>
                  <a:pt x="403" y="470"/>
                </a:lnTo>
                <a:lnTo>
                  <a:pt x="408" y="471"/>
                </a:lnTo>
                <a:lnTo>
                  <a:pt x="413" y="474"/>
                </a:lnTo>
                <a:lnTo>
                  <a:pt x="416" y="476"/>
                </a:lnTo>
                <a:lnTo>
                  <a:pt x="419" y="482"/>
                </a:lnTo>
                <a:lnTo>
                  <a:pt x="420" y="487"/>
                </a:lnTo>
                <a:lnTo>
                  <a:pt x="419" y="492"/>
                </a:lnTo>
                <a:lnTo>
                  <a:pt x="416" y="497"/>
                </a:lnTo>
                <a:lnTo>
                  <a:pt x="413" y="500"/>
                </a:lnTo>
                <a:lnTo>
                  <a:pt x="408" y="503"/>
                </a:lnTo>
                <a:lnTo>
                  <a:pt x="403" y="504"/>
                </a:lnTo>
                <a:lnTo>
                  <a:pt x="101" y="504"/>
                </a:lnTo>
                <a:lnTo>
                  <a:pt x="95" y="503"/>
                </a:lnTo>
                <a:lnTo>
                  <a:pt x="91" y="500"/>
                </a:lnTo>
                <a:lnTo>
                  <a:pt x="87" y="497"/>
                </a:lnTo>
                <a:lnTo>
                  <a:pt x="85" y="492"/>
                </a:lnTo>
                <a:lnTo>
                  <a:pt x="83" y="487"/>
                </a:lnTo>
                <a:lnTo>
                  <a:pt x="85" y="482"/>
                </a:lnTo>
                <a:lnTo>
                  <a:pt x="87" y="476"/>
                </a:lnTo>
                <a:lnTo>
                  <a:pt x="91" y="474"/>
                </a:lnTo>
                <a:lnTo>
                  <a:pt x="95" y="471"/>
                </a:lnTo>
                <a:lnTo>
                  <a:pt x="101" y="470"/>
                </a:lnTo>
                <a:close/>
                <a:moveTo>
                  <a:pt x="101" y="369"/>
                </a:moveTo>
                <a:lnTo>
                  <a:pt x="504" y="369"/>
                </a:lnTo>
                <a:lnTo>
                  <a:pt x="509" y="370"/>
                </a:lnTo>
                <a:lnTo>
                  <a:pt x="514" y="373"/>
                </a:lnTo>
                <a:lnTo>
                  <a:pt x="517" y="376"/>
                </a:lnTo>
                <a:lnTo>
                  <a:pt x="520" y="381"/>
                </a:lnTo>
                <a:lnTo>
                  <a:pt x="521" y="386"/>
                </a:lnTo>
                <a:lnTo>
                  <a:pt x="520" y="391"/>
                </a:lnTo>
                <a:lnTo>
                  <a:pt x="517" y="397"/>
                </a:lnTo>
                <a:lnTo>
                  <a:pt x="514" y="399"/>
                </a:lnTo>
                <a:lnTo>
                  <a:pt x="509" y="402"/>
                </a:lnTo>
                <a:lnTo>
                  <a:pt x="504" y="403"/>
                </a:lnTo>
                <a:lnTo>
                  <a:pt x="101" y="403"/>
                </a:lnTo>
                <a:lnTo>
                  <a:pt x="95" y="402"/>
                </a:lnTo>
                <a:lnTo>
                  <a:pt x="91" y="399"/>
                </a:lnTo>
                <a:lnTo>
                  <a:pt x="87" y="397"/>
                </a:lnTo>
                <a:lnTo>
                  <a:pt x="85" y="391"/>
                </a:lnTo>
                <a:lnTo>
                  <a:pt x="83" y="386"/>
                </a:lnTo>
                <a:lnTo>
                  <a:pt x="85" y="381"/>
                </a:lnTo>
                <a:lnTo>
                  <a:pt x="87" y="376"/>
                </a:lnTo>
                <a:lnTo>
                  <a:pt x="91" y="373"/>
                </a:lnTo>
                <a:lnTo>
                  <a:pt x="95" y="370"/>
                </a:lnTo>
                <a:lnTo>
                  <a:pt x="101" y="369"/>
                </a:lnTo>
                <a:close/>
                <a:moveTo>
                  <a:pt x="101" y="268"/>
                </a:moveTo>
                <a:lnTo>
                  <a:pt x="302" y="268"/>
                </a:lnTo>
                <a:lnTo>
                  <a:pt x="307" y="270"/>
                </a:lnTo>
                <a:lnTo>
                  <a:pt x="313" y="272"/>
                </a:lnTo>
                <a:lnTo>
                  <a:pt x="315" y="275"/>
                </a:lnTo>
                <a:lnTo>
                  <a:pt x="318" y="280"/>
                </a:lnTo>
                <a:lnTo>
                  <a:pt x="319" y="285"/>
                </a:lnTo>
                <a:lnTo>
                  <a:pt x="318" y="291"/>
                </a:lnTo>
                <a:lnTo>
                  <a:pt x="315" y="296"/>
                </a:lnTo>
                <a:lnTo>
                  <a:pt x="313" y="298"/>
                </a:lnTo>
                <a:lnTo>
                  <a:pt x="307" y="301"/>
                </a:lnTo>
                <a:lnTo>
                  <a:pt x="302" y="302"/>
                </a:lnTo>
                <a:lnTo>
                  <a:pt x="101" y="302"/>
                </a:lnTo>
                <a:lnTo>
                  <a:pt x="95" y="301"/>
                </a:lnTo>
                <a:lnTo>
                  <a:pt x="91" y="298"/>
                </a:lnTo>
                <a:lnTo>
                  <a:pt x="87" y="296"/>
                </a:lnTo>
                <a:lnTo>
                  <a:pt x="85" y="291"/>
                </a:lnTo>
                <a:lnTo>
                  <a:pt x="83" y="285"/>
                </a:lnTo>
                <a:lnTo>
                  <a:pt x="85" y="280"/>
                </a:lnTo>
                <a:lnTo>
                  <a:pt x="87" y="275"/>
                </a:lnTo>
                <a:lnTo>
                  <a:pt x="91" y="272"/>
                </a:lnTo>
                <a:lnTo>
                  <a:pt x="95" y="270"/>
                </a:lnTo>
                <a:lnTo>
                  <a:pt x="101" y="268"/>
                </a:lnTo>
                <a:close/>
                <a:moveTo>
                  <a:pt x="34" y="101"/>
                </a:moveTo>
                <a:lnTo>
                  <a:pt x="34" y="554"/>
                </a:lnTo>
                <a:lnTo>
                  <a:pt x="184" y="706"/>
                </a:lnTo>
                <a:lnTo>
                  <a:pt x="571" y="706"/>
                </a:lnTo>
                <a:lnTo>
                  <a:pt x="571" y="101"/>
                </a:lnTo>
                <a:lnTo>
                  <a:pt x="487" y="101"/>
                </a:lnTo>
                <a:lnTo>
                  <a:pt x="487" y="150"/>
                </a:lnTo>
                <a:lnTo>
                  <a:pt x="487" y="156"/>
                </a:lnTo>
                <a:lnTo>
                  <a:pt x="484" y="161"/>
                </a:lnTo>
                <a:lnTo>
                  <a:pt x="480" y="165"/>
                </a:lnTo>
                <a:lnTo>
                  <a:pt x="475" y="167"/>
                </a:lnTo>
                <a:lnTo>
                  <a:pt x="470" y="167"/>
                </a:lnTo>
                <a:lnTo>
                  <a:pt x="465" y="167"/>
                </a:lnTo>
                <a:lnTo>
                  <a:pt x="461" y="165"/>
                </a:lnTo>
                <a:lnTo>
                  <a:pt x="457" y="161"/>
                </a:lnTo>
                <a:lnTo>
                  <a:pt x="454" y="156"/>
                </a:lnTo>
                <a:lnTo>
                  <a:pt x="454" y="150"/>
                </a:lnTo>
                <a:lnTo>
                  <a:pt x="454" y="101"/>
                </a:lnTo>
                <a:lnTo>
                  <a:pt x="420" y="101"/>
                </a:lnTo>
                <a:lnTo>
                  <a:pt x="420" y="150"/>
                </a:lnTo>
                <a:lnTo>
                  <a:pt x="419" y="156"/>
                </a:lnTo>
                <a:lnTo>
                  <a:pt x="416" y="161"/>
                </a:lnTo>
                <a:lnTo>
                  <a:pt x="413" y="165"/>
                </a:lnTo>
                <a:lnTo>
                  <a:pt x="408" y="167"/>
                </a:lnTo>
                <a:lnTo>
                  <a:pt x="403" y="167"/>
                </a:lnTo>
                <a:lnTo>
                  <a:pt x="398" y="167"/>
                </a:lnTo>
                <a:lnTo>
                  <a:pt x="394" y="165"/>
                </a:lnTo>
                <a:lnTo>
                  <a:pt x="390" y="161"/>
                </a:lnTo>
                <a:lnTo>
                  <a:pt x="387" y="156"/>
                </a:lnTo>
                <a:lnTo>
                  <a:pt x="386" y="150"/>
                </a:lnTo>
                <a:lnTo>
                  <a:pt x="386" y="101"/>
                </a:lnTo>
                <a:lnTo>
                  <a:pt x="353" y="101"/>
                </a:lnTo>
                <a:lnTo>
                  <a:pt x="353" y="150"/>
                </a:lnTo>
                <a:lnTo>
                  <a:pt x="352" y="156"/>
                </a:lnTo>
                <a:lnTo>
                  <a:pt x="349" y="161"/>
                </a:lnTo>
                <a:lnTo>
                  <a:pt x="345" y="165"/>
                </a:lnTo>
                <a:lnTo>
                  <a:pt x="341" y="167"/>
                </a:lnTo>
                <a:lnTo>
                  <a:pt x="336" y="167"/>
                </a:lnTo>
                <a:lnTo>
                  <a:pt x="331" y="167"/>
                </a:lnTo>
                <a:lnTo>
                  <a:pt x="326" y="165"/>
                </a:lnTo>
                <a:lnTo>
                  <a:pt x="322" y="161"/>
                </a:lnTo>
                <a:lnTo>
                  <a:pt x="320" y="156"/>
                </a:lnTo>
                <a:lnTo>
                  <a:pt x="319" y="150"/>
                </a:lnTo>
                <a:lnTo>
                  <a:pt x="319" y="101"/>
                </a:lnTo>
                <a:lnTo>
                  <a:pt x="285" y="101"/>
                </a:lnTo>
                <a:lnTo>
                  <a:pt x="285" y="150"/>
                </a:lnTo>
                <a:lnTo>
                  <a:pt x="285" y="156"/>
                </a:lnTo>
                <a:lnTo>
                  <a:pt x="283" y="161"/>
                </a:lnTo>
                <a:lnTo>
                  <a:pt x="279" y="165"/>
                </a:lnTo>
                <a:lnTo>
                  <a:pt x="275" y="167"/>
                </a:lnTo>
                <a:lnTo>
                  <a:pt x="268" y="167"/>
                </a:lnTo>
                <a:lnTo>
                  <a:pt x="263" y="167"/>
                </a:lnTo>
                <a:lnTo>
                  <a:pt x="259" y="165"/>
                </a:lnTo>
                <a:lnTo>
                  <a:pt x="255" y="161"/>
                </a:lnTo>
                <a:lnTo>
                  <a:pt x="252" y="156"/>
                </a:lnTo>
                <a:lnTo>
                  <a:pt x="252" y="150"/>
                </a:lnTo>
                <a:lnTo>
                  <a:pt x="252" y="101"/>
                </a:lnTo>
                <a:lnTo>
                  <a:pt x="218" y="101"/>
                </a:lnTo>
                <a:lnTo>
                  <a:pt x="218" y="150"/>
                </a:lnTo>
                <a:lnTo>
                  <a:pt x="217" y="156"/>
                </a:lnTo>
                <a:lnTo>
                  <a:pt x="214" y="161"/>
                </a:lnTo>
                <a:lnTo>
                  <a:pt x="212" y="165"/>
                </a:lnTo>
                <a:lnTo>
                  <a:pt x="207" y="167"/>
                </a:lnTo>
                <a:lnTo>
                  <a:pt x="201" y="167"/>
                </a:lnTo>
                <a:lnTo>
                  <a:pt x="196" y="167"/>
                </a:lnTo>
                <a:lnTo>
                  <a:pt x="192" y="165"/>
                </a:lnTo>
                <a:lnTo>
                  <a:pt x="188" y="161"/>
                </a:lnTo>
                <a:lnTo>
                  <a:pt x="186" y="156"/>
                </a:lnTo>
                <a:lnTo>
                  <a:pt x="184" y="150"/>
                </a:lnTo>
                <a:lnTo>
                  <a:pt x="184" y="101"/>
                </a:lnTo>
                <a:lnTo>
                  <a:pt x="152" y="101"/>
                </a:lnTo>
                <a:lnTo>
                  <a:pt x="152" y="150"/>
                </a:lnTo>
                <a:lnTo>
                  <a:pt x="150" y="156"/>
                </a:lnTo>
                <a:lnTo>
                  <a:pt x="148" y="161"/>
                </a:lnTo>
                <a:lnTo>
                  <a:pt x="144" y="165"/>
                </a:lnTo>
                <a:lnTo>
                  <a:pt x="140" y="167"/>
                </a:lnTo>
                <a:lnTo>
                  <a:pt x="135" y="167"/>
                </a:lnTo>
                <a:lnTo>
                  <a:pt x="129" y="167"/>
                </a:lnTo>
                <a:lnTo>
                  <a:pt x="124" y="165"/>
                </a:lnTo>
                <a:lnTo>
                  <a:pt x="120" y="161"/>
                </a:lnTo>
                <a:lnTo>
                  <a:pt x="119" y="156"/>
                </a:lnTo>
                <a:lnTo>
                  <a:pt x="118" y="150"/>
                </a:lnTo>
                <a:lnTo>
                  <a:pt x="118" y="101"/>
                </a:lnTo>
                <a:lnTo>
                  <a:pt x="34" y="101"/>
                </a:lnTo>
                <a:close/>
                <a:moveTo>
                  <a:pt x="135" y="0"/>
                </a:moveTo>
                <a:lnTo>
                  <a:pt x="140" y="1"/>
                </a:lnTo>
                <a:lnTo>
                  <a:pt x="144" y="3"/>
                </a:lnTo>
                <a:lnTo>
                  <a:pt x="148" y="6"/>
                </a:lnTo>
                <a:lnTo>
                  <a:pt x="150" y="12"/>
                </a:lnTo>
                <a:lnTo>
                  <a:pt x="152" y="17"/>
                </a:lnTo>
                <a:lnTo>
                  <a:pt x="152" y="67"/>
                </a:lnTo>
                <a:lnTo>
                  <a:pt x="184" y="67"/>
                </a:lnTo>
                <a:lnTo>
                  <a:pt x="184" y="17"/>
                </a:lnTo>
                <a:lnTo>
                  <a:pt x="186" y="12"/>
                </a:lnTo>
                <a:lnTo>
                  <a:pt x="188" y="6"/>
                </a:lnTo>
                <a:lnTo>
                  <a:pt x="192" y="3"/>
                </a:lnTo>
                <a:lnTo>
                  <a:pt x="196" y="1"/>
                </a:lnTo>
                <a:lnTo>
                  <a:pt x="201" y="0"/>
                </a:lnTo>
                <a:lnTo>
                  <a:pt x="207" y="1"/>
                </a:lnTo>
                <a:lnTo>
                  <a:pt x="212" y="3"/>
                </a:lnTo>
                <a:lnTo>
                  <a:pt x="214" y="6"/>
                </a:lnTo>
                <a:lnTo>
                  <a:pt x="217" y="12"/>
                </a:lnTo>
                <a:lnTo>
                  <a:pt x="218" y="17"/>
                </a:lnTo>
                <a:lnTo>
                  <a:pt x="218" y="67"/>
                </a:lnTo>
                <a:lnTo>
                  <a:pt x="252" y="67"/>
                </a:lnTo>
                <a:lnTo>
                  <a:pt x="252" y="17"/>
                </a:lnTo>
                <a:lnTo>
                  <a:pt x="252" y="12"/>
                </a:lnTo>
                <a:lnTo>
                  <a:pt x="255" y="6"/>
                </a:lnTo>
                <a:lnTo>
                  <a:pt x="259" y="3"/>
                </a:lnTo>
                <a:lnTo>
                  <a:pt x="263" y="1"/>
                </a:lnTo>
                <a:lnTo>
                  <a:pt x="268" y="0"/>
                </a:lnTo>
                <a:lnTo>
                  <a:pt x="275" y="1"/>
                </a:lnTo>
                <a:lnTo>
                  <a:pt x="279" y="3"/>
                </a:lnTo>
                <a:lnTo>
                  <a:pt x="283" y="6"/>
                </a:lnTo>
                <a:lnTo>
                  <a:pt x="285" y="12"/>
                </a:lnTo>
                <a:lnTo>
                  <a:pt x="285" y="17"/>
                </a:lnTo>
                <a:lnTo>
                  <a:pt x="285" y="67"/>
                </a:lnTo>
                <a:lnTo>
                  <a:pt x="319" y="67"/>
                </a:lnTo>
                <a:lnTo>
                  <a:pt x="319" y="17"/>
                </a:lnTo>
                <a:lnTo>
                  <a:pt x="320" y="12"/>
                </a:lnTo>
                <a:lnTo>
                  <a:pt x="322" y="6"/>
                </a:lnTo>
                <a:lnTo>
                  <a:pt x="326" y="3"/>
                </a:lnTo>
                <a:lnTo>
                  <a:pt x="331" y="1"/>
                </a:lnTo>
                <a:lnTo>
                  <a:pt x="336" y="0"/>
                </a:lnTo>
                <a:lnTo>
                  <a:pt x="341" y="1"/>
                </a:lnTo>
                <a:lnTo>
                  <a:pt x="345" y="3"/>
                </a:lnTo>
                <a:lnTo>
                  <a:pt x="349" y="6"/>
                </a:lnTo>
                <a:lnTo>
                  <a:pt x="352" y="12"/>
                </a:lnTo>
                <a:lnTo>
                  <a:pt x="353" y="17"/>
                </a:lnTo>
                <a:lnTo>
                  <a:pt x="353" y="67"/>
                </a:lnTo>
                <a:lnTo>
                  <a:pt x="386" y="67"/>
                </a:lnTo>
                <a:lnTo>
                  <a:pt x="386" y="17"/>
                </a:lnTo>
                <a:lnTo>
                  <a:pt x="387" y="12"/>
                </a:lnTo>
                <a:lnTo>
                  <a:pt x="390" y="6"/>
                </a:lnTo>
                <a:lnTo>
                  <a:pt x="394" y="3"/>
                </a:lnTo>
                <a:lnTo>
                  <a:pt x="398" y="1"/>
                </a:lnTo>
                <a:lnTo>
                  <a:pt x="403" y="0"/>
                </a:lnTo>
                <a:lnTo>
                  <a:pt x="408" y="1"/>
                </a:lnTo>
                <a:lnTo>
                  <a:pt x="413" y="3"/>
                </a:lnTo>
                <a:lnTo>
                  <a:pt x="416" y="6"/>
                </a:lnTo>
                <a:lnTo>
                  <a:pt x="419" y="12"/>
                </a:lnTo>
                <a:lnTo>
                  <a:pt x="420" y="17"/>
                </a:lnTo>
                <a:lnTo>
                  <a:pt x="420" y="67"/>
                </a:lnTo>
                <a:lnTo>
                  <a:pt x="454" y="67"/>
                </a:lnTo>
                <a:lnTo>
                  <a:pt x="454" y="17"/>
                </a:lnTo>
                <a:lnTo>
                  <a:pt x="454" y="12"/>
                </a:lnTo>
                <a:lnTo>
                  <a:pt x="457" y="6"/>
                </a:lnTo>
                <a:lnTo>
                  <a:pt x="461" y="3"/>
                </a:lnTo>
                <a:lnTo>
                  <a:pt x="465" y="1"/>
                </a:lnTo>
                <a:lnTo>
                  <a:pt x="470" y="0"/>
                </a:lnTo>
                <a:lnTo>
                  <a:pt x="475" y="1"/>
                </a:lnTo>
                <a:lnTo>
                  <a:pt x="480" y="3"/>
                </a:lnTo>
                <a:lnTo>
                  <a:pt x="484" y="6"/>
                </a:lnTo>
                <a:lnTo>
                  <a:pt x="487" y="12"/>
                </a:lnTo>
                <a:lnTo>
                  <a:pt x="487" y="17"/>
                </a:lnTo>
                <a:lnTo>
                  <a:pt x="487" y="67"/>
                </a:lnTo>
                <a:lnTo>
                  <a:pt x="571" y="67"/>
                </a:lnTo>
                <a:lnTo>
                  <a:pt x="584" y="69"/>
                </a:lnTo>
                <a:lnTo>
                  <a:pt x="595" y="77"/>
                </a:lnTo>
                <a:lnTo>
                  <a:pt x="602" y="88"/>
                </a:lnTo>
                <a:lnTo>
                  <a:pt x="605" y="101"/>
                </a:lnTo>
                <a:lnTo>
                  <a:pt x="605" y="706"/>
                </a:lnTo>
                <a:lnTo>
                  <a:pt x="602" y="719"/>
                </a:lnTo>
                <a:lnTo>
                  <a:pt x="595" y="729"/>
                </a:lnTo>
                <a:lnTo>
                  <a:pt x="584" y="736"/>
                </a:lnTo>
                <a:lnTo>
                  <a:pt x="571" y="738"/>
                </a:lnTo>
                <a:lnTo>
                  <a:pt x="34" y="738"/>
                </a:lnTo>
                <a:lnTo>
                  <a:pt x="21" y="736"/>
                </a:lnTo>
                <a:lnTo>
                  <a:pt x="10" y="729"/>
                </a:lnTo>
                <a:lnTo>
                  <a:pt x="2" y="719"/>
                </a:lnTo>
                <a:lnTo>
                  <a:pt x="0" y="706"/>
                </a:lnTo>
                <a:lnTo>
                  <a:pt x="0" y="101"/>
                </a:lnTo>
                <a:lnTo>
                  <a:pt x="2" y="88"/>
                </a:lnTo>
                <a:lnTo>
                  <a:pt x="10" y="77"/>
                </a:lnTo>
                <a:lnTo>
                  <a:pt x="21" y="69"/>
                </a:lnTo>
                <a:lnTo>
                  <a:pt x="34" y="67"/>
                </a:lnTo>
                <a:lnTo>
                  <a:pt x="118" y="67"/>
                </a:lnTo>
                <a:lnTo>
                  <a:pt x="118" y="17"/>
                </a:lnTo>
                <a:lnTo>
                  <a:pt x="119" y="12"/>
                </a:lnTo>
                <a:lnTo>
                  <a:pt x="120" y="6"/>
                </a:lnTo>
                <a:lnTo>
                  <a:pt x="124" y="3"/>
                </a:lnTo>
                <a:lnTo>
                  <a:pt x="129" y="1"/>
                </a:lnTo>
                <a:lnTo>
                  <a:pt x="135" y="0"/>
                </a:lnTo>
                <a:close/>
              </a:path>
            </a:pathLst>
          </a:custGeom>
          <a:solidFill>
            <a:srgbClr val="CA8A8B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utfit Light"/>
              <a:ea typeface="Outfit Light"/>
              <a:cs typeface="Outfit Light"/>
              <a:sym typeface="Outfi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252275"/>
            <a:ext cx="50496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5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Main Requirements</a:t>
            </a:r>
            <a:endParaRPr sz="4500">
              <a:solidFill>
                <a:srgbClr val="CA8A8B"/>
              </a:solidFill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513075" y="2571750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01</a:t>
            </a:r>
            <a:endParaRPr sz="2000"/>
          </a:p>
        </p:txBody>
      </p:sp>
      <p:sp>
        <p:nvSpPr>
          <p:cNvPr id="143" name="Google Shape;143;p30"/>
          <p:cNvSpPr txBox="1"/>
          <p:nvPr/>
        </p:nvSpPr>
        <p:spPr>
          <a:xfrm>
            <a:off x="3696600" y="2571750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02</a:t>
            </a:r>
            <a:endParaRPr sz="2000"/>
          </a:p>
        </p:txBody>
      </p:sp>
      <p:sp>
        <p:nvSpPr>
          <p:cNvPr id="144" name="Google Shape;144;p30"/>
          <p:cNvSpPr txBox="1"/>
          <p:nvPr/>
        </p:nvSpPr>
        <p:spPr>
          <a:xfrm>
            <a:off x="6495225" y="2571750"/>
            <a:ext cx="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03</a:t>
            </a:r>
            <a:endParaRPr sz="2000"/>
          </a:p>
        </p:txBody>
      </p:sp>
      <p:sp>
        <p:nvSpPr>
          <p:cNvPr id="145" name="Google Shape;145;p30"/>
          <p:cNvSpPr txBox="1"/>
          <p:nvPr/>
        </p:nvSpPr>
        <p:spPr>
          <a:xfrm>
            <a:off x="513075" y="2904075"/>
            <a:ext cx="290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w" sz="1900">
                <a:solidFill>
                  <a:schemeClr val="dk1"/>
                </a:solidFill>
              </a:rPr>
              <a:t>Visualization Tool</a:t>
            </a:r>
            <a:endParaRPr b="1" sz="2000"/>
          </a:p>
        </p:txBody>
      </p:sp>
      <p:sp>
        <p:nvSpPr>
          <p:cNvPr id="146" name="Google Shape;146;p30"/>
          <p:cNvSpPr txBox="1"/>
          <p:nvPr/>
        </p:nvSpPr>
        <p:spPr>
          <a:xfrm>
            <a:off x="3637650" y="2889975"/>
            <a:ext cx="2642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w" sz="2000">
                <a:solidFill>
                  <a:schemeClr val="dk1"/>
                </a:solidFill>
              </a:rPr>
              <a:t>Customer Profiles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6384750" y="2889975"/>
            <a:ext cx="2642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w" sz="2000">
                <a:solidFill>
                  <a:schemeClr val="dk1"/>
                </a:solidFill>
              </a:rPr>
              <a:t>Responsive Design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01" y="945800"/>
            <a:ext cx="6747776" cy="391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/>
        </p:nvSpPr>
        <p:spPr>
          <a:xfrm>
            <a:off x="780075" y="95225"/>
            <a:ext cx="7370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5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Software Architecture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1094100" y="308975"/>
            <a:ext cx="71019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doni Moda ExtraBold"/>
              <a:buNone/>
            </a:pPr>
            <a:r>
              <a:rPr lang="iw" sz="4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Technologies And Specialized Software Tools</a:t>
            </a:r>
            <a:endParaRPr sz="4000">
              <a:solidFill>
                <a:srgbClr val="CA8A8B"/>
              </a:solidFill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1528525" y="1932000"/>
            <a:ext cx="1373100" cy="1086600"/>
          </a:xfrm>
          <a:prstGeom prst="rect">
            <a:avLst/>
          </a:prstGeom>
          <a:solidFill>
            <a:srgbClr val="E6C4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4105925" y="1932000"/>
            <a:ext cx="1373100" cy="1086600"/>
          </a:xfrm>
          <a:prstGeom prst="rect">
            <a:avLst/>
          </a:prstGeom>
          <a:solidFill>
            <a:srgbClr val="CA8A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6526200" y="1932000"/>
            <a:ext cx="1373100" cy="1086600"/>
          </a:xfrm>
          <a:prstGeom prst="rect">
            <a:avLst/>
          </a:prstGeom>
          <a:solidFill>
            <a:srgbClr val="F8A4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57" y="1972063"/>
            <a:ext cx="1021225" cy="10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332" y="1932001"/>
            <a:ext cx="1630305" cy="108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00652">
            <a:off x="6625055" y="1888861"/>
            <a:ext cx="1175390" cy="117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/>
        </p:nvSpPr>
        <p:spPr>
          <a:xfrm>
            <a:off x="1557325" y="3018600"/>
            <a:ext cx="131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1"/>
                </a:solidFill>
              </a:rPr>
              <a:t>Vite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4134725" y="3018600"/>
            <a:ext cx="131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1"/>
                </a:solidFill>
              </a:rPr>
              <a:t>React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6555000" y="3018600"/>
            <a:ext cx="1315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1"/>
                </a:solidFill>
              </a:rPr>
              <a:t>Security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700" y="3629825"/>
            <a:ext cx="1194025" cy="1104500"/>
          </a:xfrm>
          <a:prstGeom prst="rect">
            <a:avLst/>
          </a:prstGeom>
          <a:solidFill>
            <a:srgbClr val="E6C4C0"/>
          </a:solidFill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3830700" y="4637425"/>
            <a:ext cx="1840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chemeClr val="dk1"/>
                </a:solidFill>
              </a:rPr>
              <a:t>Visual Code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50000"/>
              <a:buFont typeface="Bodoni Moda ExtraBold"/>
              <a:buNone/>
            </a:pPr>
            <a:r>
              <a:rPr lang="iw" sz="4000">
                <a:solidFill>
                  <a:srgbClr val="CA8A8B"/>
                </a:solidFill>
                <a:latin typeface="Bodoni Moda ExtraBold"/>
                <a:ea typeface="Bodoni Moda ExtraBold"/>
                <a:cs typeface="Bodoni Moda ExtraBold"/>
                <a:sym typeface="Bodoni Moda ExtraBold"/>
              </a:rPr>
              <a:t>Development Challenges</a:t>
            </a:r>
            <a:endParaRPr sz="4000">
              <a:solidFill>
                <a:srgbClr val="CA8A8B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main challenge for us was the deployment process on netlify and render, we encountered so many bugs and errors that if we ran on a local host we wouldn’t encounter them.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had a difficult time choosing the right MUI-Material in the frontend code of React, </a:t>
            </a:r>
            <a:r>
              <a:rPr lang="iw"/>
              <a:t>because there is simply so many of them to choose and we have to choose the most suitable ones for 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