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embeddedFontLst>
    <p:embeddedFont>
      <p:font typeface="FrankRuehl" panose="020E0503060101010101" pitchFamily="34" charset="-79"/>
      <p:regular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d195c9d2bf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d195c9d2b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d195c9d2bf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d195c9d2b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d195c9d2bf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d195c9d2b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d26338ecaf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d26338eca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da1315b53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da1315b5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da1315b534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da1315b5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da1315b534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da1315b53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da1315b534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da1315b5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d0f7894f2a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d0f7894f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d195c9d2bf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d195c9d2b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d195c9d2bf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d195c9d2b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
          <p:cNvSpPr txBox="1">
            <a:spLocks noGrp="1"/>
          </p:cNvSpPr>
          <p:nvPr>
            <p:ph type="ctrTitle"/>
          </p:nvPr>
        </p:nvSpPr>
        <p:spPr>
          <a:xfrm>
            <a:off x="838200" y="1122363"/>
            <a:ext cx="9829800" cy="2387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C25B5B"/>
              </a:buClr>
              <a:buSzPts val="5600"/>
              <a:buFont typeface="FrankRuehl"/>
              <a:buNone/>
              <a:defRPr sz="5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838200" y="3602038"/>
            <a:ext cx="9829800"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rgbClr val="C25B5B"/>
              </a:buClr>
              <a:buSzPts val="2000"/>
              <a:buNone/>
              <a:defRPr sz="2000"/>
            </a:lvl1pPr>
            <a:lvl2pPr lvl="1" algn="ctr">
              <a:lnSpc>
                <a:spcPct val="120000"/>
              </a:lnSpc>
              <a:spcBef>
                <a:spcPts val="500"/>
              </a:spcBef>
              <a:spcAft>
                <a:spcPts val="0"/>
              </a:spcAft>
              <a:buClr>
                <a:srgbClr val="C25B5B"/>
              </a:buClr>
              <a:buSzPts val="2000"/>
              <a:buNone/>
              <a:defRPr sz="2000"/>
            </a:lvl2pPr>
            <a:lvl3pPr lvl="2" algn="ctr">
              <a:lnSpc>
                <a:spcPct val="120000"/>
              </a:lnSpc>
              <a:spcBef>
                <a:spcPts val="500"/>
              </a:spcBef>
              <a:spcAft>
                <a:spcPts val="0"/>
              </a:spcAft>
              <a:buClr>
                <a:srgbClr val="C25B5B"/>
              </a:buClr>
              <a:buSzPts val="1800"/>
              <a:buNone/>
              <a:defRPr sz="1800"/>
            </a:lvl3pPr>
            <a:lvl4pPr lvl="3" algn="ctr">
              <a:lnSpc>
                <a:spcPct val="120000"/>
              </a:lnSpc>
              <a:spcBef>
                <a:spcPts val="500"/>
              </a:spcBef>
              <a:spcAft>
                <a:spcPts val="0"/>
              </a:spcAft>
              <a:buClr>
                <a:srgbClr val="C25B5B"/>
              </a:buClr>
              <a:buSzPts val="1600"/>
              <a:buNone/>
              <a:defRPr sz="1600"/>
            </a:lvl4pPr>
            <a:lvl5pPr lvl="4" algn="ctr">
              <a:lnSpc>
                <a:spcPct val="120000"/>
              </a:lnSpc>
              <a:spcBef>
                <a:spcPts val="500"/>
              </a:spcBef>
              <a:spcAft>
                <a:spcPts val="0"/>
              </a:spcAft>
              <a:buClr>
                <a:srgbClr val="C25B5B"/>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2"/>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838200" y="6356350"/>
            <a:ext cx="4114800"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rtl="1">
              <a:spcBef>
                <a:spcPts val="0"/>
              </a:spcBef>
              <a:buNone/>
              <a:defRPr/>
            </a:lvl1pPr>
            <a:lvl2pPr marL="0" lvl="1" indent="0" algn="ctr" rtl="1">
              <a:spcBef>
                <a:spcPts val="0"/>
              </a:spcBef>
              <a:buNone/>
              <a:defRPr/>
            </a:lvl2pPr>
            <a:lvl3pPr marL="0" lvl="2" indent="0" algn="ctr" rtl="1">
              <a:spcBef>
                <a:spcPts val="0"/>
              </a:spcBef>
              <a:buNone/>
              <a:defRPr/>
            </a:lvl3pPr>
            <a:lvl4pPr marL="0" lvl="3" indent="0" algn="ctr" rtl="1">
              <a:spcBef>
                <a:spcPts val="0"/>
              </a:spcBef>
              <a:buNone/>
              <a:defRPr/>
            </a:lvl4pPr>
            <a:lvl5pPr marL="0" lvl="4" indent="0" algn="ctr" rtl="1">
              <a:spcBef>
                <a:spcPts val="0"/>
              </a:spcBef>
              <a:buNone/>
              <a:defRPr/>
            </a:lvl5pPr>
            <a:lvl6pPr marL="0" lvl="5" indent="0" algn="ctr" rtl="1">
              <a:spcBef>
                <a:spcPts val="0"/>
              </a:spcBef>
              <a:buNone/>
              <a:defRPr/>
            </a:lvl6pPr>
            <a:lvl7pPr marL="0" lvl="6" indent="0" algn="ctr" rtl="1">
              <a:spcBef>
                <a:spcPts val="0"/>
              </a:spcBef>
              <a:buNone/>
              <a:defRPr/>
            </a:lvl7pPr>
            <a:lvl8pPr marL="0" lvl="7" indent="0" algn="ctr" rtl="1">
              <a:spcBef>
                <a:spcPts val="0"/>
              </a:spcBef>
              <a:buNone/>
              <a:defRPr/>
            </a:lvl8pPr>
            <a:lvl9pPr marL="0" lvl="8" indent="0" algn="ctr" rtl="1">
              <a:spcBef>
                <a:spcPts val="0"/>
              </a:spcBef>
              <a:buNone/>
              <a:defRPr/>
            </a:lvl9pPr>
          </a:lstStyle>
          <a:p>
            <a:pPr marL="0" lvl="0" indent="0" algn="ct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838200" y="727323"/>
            <a:ext cx="10515600" cy="1325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4185111" y="-1157503"/>
            <a:ext cx="382177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Clr>
                <a:srgbClr val="C25B5B"/>
              </a:buClr>
              <a:buSzPts val="1800"/>
              <a:buChar char="•"/>
              <a:defRPr/>
            </a:lvl1pPr>
            <a:lvl2pPr marL="914400" lvl="1" indent="-342900" algn="l">
              <a:lnSpc>
                <a:spcPct val="120000"/>
              </a:lnSpc>
              <a:spcBef>
                <a:spcPts val="500"/>
              </a:spcBef>
              <a:spcAft>
                <a:spcPts val="0"/>
              </a:spcAft>
              <a:buClr>
                <a:srgbClr val="C25B5B"/>
              </a:buClr>
              <a:buSzPts val="1800"/>
              <a:buChar char="•"/>
              <a:defRPr/>
            </a:lvl2pPr>
            <a:lvl3pPr marL="1371600" lvl="2" indent="-342900" algn="l">
              <a:lnSpc>
                <a:spcPct val="120000"/>
              </a:lnSpc>
              <a:spcBef>
                <a:spcPts val="500"/>
              </a:spcBef>
              <a:spcAft>
                <a:spcPts val="0"/>
              </a:spcAft>
              <a:buClr>
                <a:srgbClr val="C25B5B"/>
              </a:buClr>
              <a:buSzPts val="1800"/>
              <a:buChar char="•"/>
              <a:defRPr/>
            </a:lvl3pPr>
            <a:lvl4pPr marL="1828800" lvl="3" indent="-342900" algn="l">
              <a:lnSpc>
                <a:spcPct val="120000"/>
              </a:lnSpc>
              <a:spcBef>
                <a:spcPts val="500"/>
              </a:spcBef>
              <a:spcAft>
                <a:spcPts val="0"/>
              </a:spcAft>
              <a:buClr>
                <a:srgbClr val="C25B5B"/>
              </a:buClr>
              <a:buSzPts val="1800"/>
              <a:buChar char="•"/>
              <a:defRPr/>
            </a:lvl4pPr>
            <a:lvl5pPr marL="2286000" lvl="4" indent="-342900" algn="l">
              <a:lnSpc>
                <a:spcPct val="120000"/>
              </a:lnSpc>
              <a:spcBef>
                <a:spcPts val="500"/>
              </a:spcBef>
              <a:spcAft>
                <a:spcPts val="0"/>
              </a:spcAft>
              <a:buClr>
                <a:srgbClr val="C25B5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1"/>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rtl="1">
              <a:spcBef>
                <a:spcPts val="0"/>
              </a:spcBef>
              <a:buNone/>
              <a:defRPr/>
            </a:lvl1pPr>
            <a:lvl2pPr marL="0" lvl="1" indent="0" algn="ctr" rtl="1">
              <a:spcBef>
                <a:spcPts val="0"/>
              </a:spcBef>
              <a:buNone/>
              <a:defRPr/>
            </a:lvl2pPr>
            <a:lvl3pPr marL="0" lvl="2" indent="0" algn="ctr" rtl="1">
              <a:spcBef>
                <a:spcPts val="0"/>
              </a:spcBef>
              <a:buNone/>
              <a:defRPr/>
            </a:lvl3pPr>
            <a:lvl4pPr marL="0" lvl="3" indent="0" algn="ctr" rtl="1">
              <a:spcBef>
                <a:spcPts val="0"/>
              </a:spcBef>
              <a:buNone/>
              <a:defRPr/>
            </a:lvl4pPr>
            <a:lvl5pPr marL="0" lvl="4" indent="0" algn="ctr" rtl="1">
              <a:spcBef>
                <a:spcPts val="0"/>
              </a:spcBef>
              <a:buNone/>
              <a:defRPr/>
            </a:lvl5pPr>
            <a:lvl6pPr marL="0" lvl="5" indent="0" algn="ctr" rtl="1">
              <a:spcBef>
                <a:spcPts val="0"/>
              </a:spcBef>
              <a:buNone/>
              <a:defRPr/>
            </a:lvl6pPr>
            <a:lvl7pPr marL="0" lvl="6" indent="0" algn="ctr" rtl="1">
              <a:spcBef>
                <a:spcPts val="0"/>
              </a:spcBef>
              <a:buNone/>
              <a:defRPr/>
            </a:lvl7pPr>
            <a:lvl8pPr marL="0" lvl="7" indent="0" algn="ctr" rtl="1">
              <a:spcBef>
                <a:spcPts val="0"/>
              </a:spcBef>
              <a:buNone/>
              <a:defRPr/>
            </a:lvl8pPr>
            <a:lvl9pPr marL="0" lvl="8" indent="0" algn="ctr" rtl="1">
              <a:spcBef>
                <a:spcPts val="0"/>
              </a:spcBef>
              <a:buNone/>
              <a:defRPr/>
            </a:lvl9pPr>
          </a:lstStyle>
          <a:p>
            <a:pPr marL="0" lvl="0" indent="0" algn="ct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rot="5400000">
            <a:off x="7350315" y="2106105"/>
            <a:ext cx="5378070" cy="2628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2"/>
          <p:cNvSpPr txBox="1">
            <a:spLocks noGrp="1"/>
          </p:cNvSpPr>
          <p:nvPr>
            <p:ph type="body" idx="1"/>
          </p:nvPr>
        </p:nvSpPr>
        <p:spPr>
          <a:xfrm rot="5400000">
            <a:off x="2016315" y="-446595"/>
            <a:ext cx="5378070" cy="7734300"/>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Clr>
                <a:srgbClr val="C25B5B"/>
              </a:buClr>
              <a:buSzPts val="1800"/>
              <a:buChar char="•"/>
              <a:defRPr/>
            </a:lvl1pPr>
            <a:lvl2pPr marL="914400" lvl="1" indent="-342900" algn="l">
              <a:lnSpc>
                <a:spcPct val="120000"/>
              </a:lnSpc>
              <a:spcBef>
                <a:spcPts val="500"/>
              </a:spcBef>
              <a:spcAft>
                <a:spcPts val="0"/>
              </a:spcAft>
              <a:buClr>
                <a:srgbClr val="C25B5B"/>
              </a:buClr>
              <a:buSzPts val="1800"/>
              <a:buChar char="•"/>
              <a:defRPr/>
            </a:lvl2pPr>
            <a:lvl3pPr marL="1371600" lvl="2" indent="-342900" algn="l">
              <a:lnSpc>
                <a:spcPct val="120000"/>
              </a:lnSpc>
              <a:spcBef>
                <a:spcPts val="500"/>
              </a:spcBef>
              <a:spcAft>
                <a:spcPts val="0"/>
              </a:spcAft>
              <a:buClr>
                <a:srgbClr val="C25B5B"/>
              </a:buClr>
              <a:buSzPts val="1800"/>
              <a:buChar char="•"/>
              <a:defRPr/>
            </a:lvl3pPr>
            <a:lvl4pPr marL="1828800" lvl="3" indent="-342900" algn="l">
              <a:lnSpc>
                <a:spcPct val="120000"/>
              </a:lnSpc>
              <a:spcBef>
                <a:spcPts val="500"/>
              </a:spcBef>
              <a:spcAft>
                <a:spcPts val="0"/>
              </a:spcAft>
              <a:buClr>
                <a:srgbClr val="C25B5B"/>
              </a:buClr>
              <a:buSzPts val="1800"/>
              <a:buChar char="•"/>
              <a:defRPr/>
            </a:lvl4pPr>
            <a:lvl5pPr marL="2286000" lvl="4" indent="-342900" algn="l">
              <a:lnSpc>
                <a:spcPct val="120000"/>
              </a:lnSpc>
              <a:spcBef>
                <a:spcPts val="500"/>
              </a:spcBef>
              <a:spcAft>
                <a:spcPts val="0"/>
              </a:spcAft>
              <a:buClr>
                <a:srgbClr val="C25B5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2"/>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86" name="Google Shape;86;p12"/>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87" name="Google Shape;87;p12"/>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rtl="1">
              <a:spcBef>
                <a:spcPts val="0"/>
              </a:spcBef>
              <a:buNone/>
              <a:defRPr/>
            </a:lvl1pPr>
            <a:lvl2pPr marL="0" lvl="1" indent="0" algn="ctr" rtl="1">
              <a:spcBef>
                <a:spcPts val="0"/>
              </a:spcBef>
              <a:buNone/>
              <a:defRPr/>
            </a:lvl2pPr>
            <a:lvl3pPr marL="0" lvl="2" indent="0" algn="ctr" rtl="1">
              <a:spcBef>
                <a:spcPts val="0"/>
              </a:spcBef>
              <a:buNone/>
              <a:defRPr/>
            </a:lvl3pPr>
            <a:lvl4pPr marL="0" lvl="3" indent="0" algn="ctr" rtl="1">
              <a:spcBef>
                <a:spcPts val="0"/>
              </a:spcBef>
              <a:buNone/>
              <a:defRPr/>
            </a:lvl4pPr>
            <a:lvl5pPr marL="0" lvl="4" indent="0" algn="ctr" rtl="1">
              <a:spcBef>
                <a:spcPts val="0"/>
              </a:spcBef>
              <a:buNone/>
              <a:defRPr/>
            </a:lvl5pPr>
            <a:lvl6pPr marL="0" lvl="5" indent="0" algn="ctr" rtl="1">
              <a:spcBef>
                <a:spcPts val="0"/>
              </a:spcBef>
              <a:buNone/>
              <a:defRPr/>
            </a:lvl6pPr>
            <a:lvl7pPr marL="0" lvl="6" indent="0" algn="ctr" rtl="1">
              <a:spcBef>
                <a:spcPts val="0"/>
              </a:spcBef>
              <a:buNone/>
              <a:defRPr/>
            </a:lvl7pPr>
            <a:lvl8pPr marL="0" lvl="7" indent="0" algn="ctr" rtl="1">
              <a:spcBef>
                <a:spcPts val="0"/>
              </a:spcBef>
              <a:buNone/>
              <a:defRPr/>
            </a:lvl8pPr>
            <a:lvl9pPr marL="0" lvl="8" indent="0" algn="ctr" rtl="1">
              <a:spcBef>
                <a:spcPts val="0"/>
              </a:spcBef>
              <a:buNone/>
              <a:defRPr/>
            </a:lvl9pPr>
          </a:lstStyle>
          <a:p>
            <a:pPr marL="0" lvl="0" indent="0" algn="ct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838200" y="727323"/>
            <a:ext cx="10515600" cy="1325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838200" y="2189408"/>
            <a:ext cx="10515600" cy="3821778"/>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Clr>
                <a:srgbClr val="C25B5B"/>
              </a:buClr>
              <a:buSzPts val="1800"/>
              <a:buChar char="•"/>
              <a:defRPr/>
            </a:lvl1pPr>
            <a:lvl2pPr marL="914400" lvl="1" indent="-342900" algn="l">
              <a:lnSpc>
                <a:spcPct val="120000"/>
              </a:lnSpc>
              <a:spcBef>
                <a:spcPts val="500"/>
              </a:spcBef>
              <a:spcAft>
                <a:spcPts val="0"/>
              </a:spcAft>
              <a:buClr>
                <a:srgbClr val="C25B5B"/>
              </a:buClr>
              <a:buSzPts val="1800"/>
              <a:buChar char="•"/>
              <a:defRPr/>
            </a:lvl2pPr>
            <a:lvl3pPr marL="1371600" lvl="2" indent="-342900" algn="l">
              <a:lnSpc>
                <a:spcPct val="120000"/>
              </a:lnSpc>
              <a:spcBef>
                <a:spcPts val="500"/>
              </a:spcBef>
              <a:spcAft>
                <a:spcPts val="0"/>
              </a:spcAft>
              <a:buClr>
                <a:srgbClr val="C25B5B"/>
              </a:buClr>
              <a:buSzPts val="1800"/>
              <a:buChar char="•"/>
              <a:defRPr/>
            </a:lvl3pPr>
            <a:lvl4pPr marL="1828800" lvl="3" indent="-342900" algn="l">
              <a:lnSpc>
                <a:spcPct val="120000"/>
              </a:lnSpc>
              <a:spcBef>
                <a:spcPts val="500"/>
              </a:spcBef>
              <a:spcAft>
                <a:spcPts val="0"/>
              </a:spcAft>
              <a:buClr>
                <a:srgbClr val="C25B5B"/>
              </a:buClr>
              <a:buSzPts val="1800"/>
              <a:buChar char="•"/>
              <a:defRPr/>
            </a:lvl4pPr>
            <a:lvl5pPr marL="2286000" lvl="4" indent="-342900" algn="l">
              <a:lnSpc>
                <a:spcPct val="120000"/>
              </a:lnSpc>
              <a:spcBef>
                <a:spcPts val="500"/>
              </a:spcBef>
              <a:spcAft>
                <a:spcPts val="0"/>
              </a:spcAft>
              <a:buClr>
                <a:srgbClr val="C25B5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3"/>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rtl="1">
              <a:spcBef>
                <a:spcPts val="0"/>
              </a:spcBef>
              <a:buNone/>
              <a:defRPr/>
            </a:lvl1pPr>
            <a:lvl2pPr marL="0" lvl="1" indent="0" algn="ctr" rtl="1">
              <a:spcBef>
                <a:spcPts val="0"/>
              </a:spcBef>
              <a:buNone/>
              <a:defRPr/>
            </a:lvl2pPr>
            <a:lvl3pPr marL="0" lvl="2" indent="0" algn="ctr" rtl="1">
              <a:spcBef>
                <a:spcPts val="0"/>
              </a:spcBef>
              <a:buNone/>
              <a:defRPr/>
            </a:lvl3pPr>
            <a:lvl4pPr marL="0" lvl="3" indent="0" algn="ctr" rtl="1">
              <a:spcBef>
                <a:spcPts val="0"/>
              </a:spcBef>
              <a:buNone/>
              <a:defRPr/>
            </a:lvl4pPr>
            <a:lvl5pPr marL="0" lvl="4" indent="0" algn="ctr" rtl="1">
              <a:spcBef>
                <a:spcPts val="0"/>
              </a:spcBef>
              <a:buNone/>
              <a:defRPr/>
            </a:lvl5pPr>
            <a:lvl6pPr marL="0" lvl="5" indent="0" algn="ctr" rtl="1">
              <a:spcBef>
                <a:spcPts val="0"/>
              </a:spcBef>
              <a:buNone/>
              <a:defRPr/>
            </a:lvl6pPr>
            <a:lvl7pPr marL="0" lvl="6" indent="0" algn="ctr" rtl="1">
              <a:spcBef>
                <a:spcPts val="0"/>
              </a:spcBef>
              <a:buNone/>
              <a:defRPr/>
            </a:lvl7pPr>
            <a:lvl8pPr marL="0" lvl="7" indent="0" algn="ctr" rtl="1">
              <a:spcBef>
                <a:spcPts val="0"/>
              </a:spcBef>
              <a:buNone/>
              <a:defRPr/>
            </a:lvl8pPr>
            <a:lvl9pPr marL="0" lvl="8" indent="0" algn="ctr" rtl="1">
              <a:spcBef>
                <a:spcPts val="0"/>
              </a:spcBef>
              <a:buNone/>
              <a:defRPr/>
            </a:lvl9pPr>
          </a:lstStyle>
          <a:p>
            <a:pPr marL="0" lvl="0" indent="0" algn="ct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C25B5B"/>
              </a:buClr>
              <a:buSzPts val="5200"/>
              <a:buFont typeface="FrankRuehl"/>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rgbClr val="C25B5B"/>
              </a:buClr>
              <a:buSzPts val="2000"/>
              <a:buNone/>
              <a:defRPr sz="2000">
                <a:solidFill>
                  <a:srgbClr val="C25B5B"/>
                </a:solidFill>
              </a:defRPr>
            </a:lvl1pPr>
            <a:lvl2pPr marL="914400" lvl="1" indent="-228600" algn="l">
              <a:lnSpc>
                <a:spcPct val="120000"/>
              </a:lnSpc>
              <a:spcBef>
                <a:spcPts val="500"/>
              </a:spcBef>
              <a:spcAft>
                <a:spcPts val="0"/>
              </a:spcAft>
              <a:buClr>
                <a:srgbClr val="888888"/>
              </a:buClr>
              <a:buSzPts val="2000"/>
              <a:buNone/>
              <a:defRPr sz="2000">
                <a:solidFill>
                  <a:srgbClr val="888888"/>
                </a:solidFill>
              </a:defRPr>
            </a:lvl2pPr>
            <a:lvl3pPr marL="1371600" lvl="2" indent="-228600" algn="l">
              <a:lnSpc>
                <a:spcPct val="120000"/>
              </a:lnSpc>
              <a:spcBef>
                <a:spcPts val="500"/>
              </a:spcBef>
              <a:spcAft>
                <a:spcPts val="0"/>
              </a:spcAft>
              <a:buClr>
                <a:srgbClr val="888888"/>
              </a:buClr>
              <a:buSzPts val="1800"/>
              <a:buNone/>
              <a:defRPr sz="1800">
                <a:solidFill>
                  <a:srgbClr val="888888"/>
                </a:solidFill>
              </a:defRPr>
            </a:lvl3pPr>
            <a:lvl4pPr marL="1828800" lvl="3" indent="-228600" algn="l">
              <a:lnSpc>
                <a:spcPct val="120000"/>
              </a:lnSpc>
              <a:spcBef>
                <a:spcPts val="500"/>
              </a:spcBef>
              <a:spcAft>
                <a:spcPts val="0"/>
              </a:spcAft>
              <a:buClr>
                <a:srgbClr val="888888"/>
              </a:buClr>
              <a:buSzPts val="1600"/>
              <a:buNone/>
              <a:defRPr sz="1600">
                <a:solidFill>
                  <a:srgbClr val="888888"/>
                </a:solidFill>
              </a:defRPr>
            </a:lvl4pPr>
            <a:lvl5pPr marL="2286000" lvl="4" indent="-228600" algn="l">
              <a:lnSpc>
                <a:spcPct val="12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rtl="1">
              <a:spcBef>
                <a:spcPts val="0"/>
              </a:spcBef>
              <a:buNone/>
              <a:defRPr/>
            </a:lvl1pPr>
            <a:lvl2pPr marL="0" lvl="1" indent="0" algn="ctr" rtl="1">
              <a:spcBef>
                <a:spcPts val="0"/>
              </a:spcBef>
              <a:buNone/>
              <a:defRPr/>
            </a:lvl2pPr>
            <a:lvl3pPr marL="0" lvl="2" indent="0" algn="ctr" rtl="1">
              <a:spcBef>
                <a:spcPts val="0"/>
              </a:spcBef>
              <a:buNone/>
              <a:defRPr/>
            </a:lvl3pPr>
            <a:lvl4pPr marL="0" lvl="3" indent="0" algn="ctr" rtl="1">
              <a:spcBef>
                <a:spcPts val="0"/>
              </a:spcBef>
              <a:buNone/>
              <a:defRPr/>
            </a:lvl4pPr>
            <a:lvl5pPr marL="0" lvl="4" indent="0" algn="ctr" rtl="1">
              <a:spcBef>
                <a:spcPts val="0"/>
              </a:spcBef>
              <a:buNone/>
              <a:defRPr/>
            </a:lvl5pPr>
            <a:lvl6pPr marL="0" lvl="5" indent="0" algn="ctr" rtl="1">
              <a:spcBef>
                <a:spcPts val="0"/>
              </a:spcBef>
              <a:buNone/>
              <a:defRPr/>
            </a:lvl6pPr>
            <a:lvl7pPr marL="0" lvl="6" indent="0" algn="ctr" rtl="1">
              <a:spcBef>
                <a:spcPts val="0"/>
              </a:spcBef>
              <a:buNone/>
              <a:defRPr/>
            </a:lvl7pPr>
            <a:lvl8pPr marL="0" lvl="7" indent="0" algn="ctr" rtl="1">
              <a:spcBef>
                <a:spcPts val="0"/>
              </a:spcBef>
              <a:buNone/>
              <a:defRPr/>
            </a:lvl8pPr>
            <a:lvl9pPr marL="0" lvl="8" indent="0" algn="ctr" rtl="1">
              <a:spcBef>
                <a:spcPts val="0"/>
              </a:spcBef>
              <a:buNone/>
              <a:defRPr/>
            </a:lvl9pPr>
          </a:lstStyle>
          <a:p>
            <a:pPr marL="0" lvl="0" indent="0" algn="ct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838200" y="727323"/>
            <a:ext cx="10515600" cy="1325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838200" y="2195847"/>
            <a:ext cx="5181600" cy="3981115"/>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Clr>
                <a:srgbClr val="C25B5B"/>
              </a:buClr>
              <a:buSzPts val="1800"/>
              <a:buChar char="•"/>
              <a:defRPr/>
            </a:lvl1pPr>
            <a:lvl2pPr marL="914400" lvl="1" indent="-342900" algn="l">
              <a:lnSpc>
                <a:spcPct val="120000"/>
              </a:lnSpc>
              <a:spcBef>
                <a:spcPts val="500"/>
              </a:spcBef>
              <a:spcAft>
                <a:spcPts val="0"/>
              </a:spcAft>
              <a:buClr>
                <a:srgbClr val="C25B5B"/>
              </a:buClr>
              <a:buSzPts val="1800"/>
              <a:buChar char="•"/>
              <a:defRPr/>
            </a:lvl2pPr>
            <a:lvl3pPr marL="1371600" lvl="2" indent="-342900" algn="l">
              <a:lnSpc>
                <a:spcPct val="120000"/>
              </a:lnSpc>
              <a:spcBef>
                <a:spcPts val="500"/>
              </a:spcBef>
              <a:spcAft>
                <a:spcPts val="0"/>
              </a:spcAft>
              <a:buClr>
                <a:srgbClr val="C25B5B"/>
              </a:buClr>
              <a:buSzPts val="1800"/>
              <a:buChar char="•"/>
              <a:defRPr/>
            </a:lvl3pPr>
            <a:lvl4pPr marL="1828800" lvl="3" indent="-342900" algn="l">
              <a:lnSpc>
                <a:spcPct val="120000"/>
              </a:lnSpc>
              <a:spcBef>
                <a:spcPts val="500"/>
              </a:spcBef>
              <a:spcAft>
                <a:spcPts val="0"/>
              </a:spcAft>
              <a:buClr>
                <a:srgbClr val="C25B5B"/>
              </a:buClr>
              <a:buSzPts val="1800"/>
              <a:buChar char="•"/>
              <a:defRPr/>
            </a:lvl4pPr>
            <a:lvl5pPr marL="2286000" lvl="4" indent="-342900" algn="l">
              <a:lnSpc>
                <a:spcPct val="120000"/>
              </a:lnSpc>
              <a:spcBef>
                <a:spcPts val="500"/>
              </a:spcBef>
              <a:spcAft>
                <a:spcPts val="0"/>
              </a:spcAft>
              <a:buClr>
                <a:srgbClr val="C25B5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
          <p:cNvSpPr txBox="1">
            <a:spLocks noGrp="1"/>
          </p:cNvSpPr>
          <p:nvPr>
            <p:ph type="body" idx="2"/>
          </p:nvPr>
        </p:nvSpPr>
        <p:spPr>
          <a:xfrm>
            <a:off x="6172200" y="2195847"/>
            <a:ext cx="5181600" cy="3981115"/>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Clr>
                <a:srgbClr val="C25B5B"/>
              </a:buClr>
              <a:buSzPts val="1800"/>
              <a:buChar char="•"/>
              <a:defRPr/>
            </a:lvl1pPr>
            <a:lvl2pPr marL="914400" lvl="1" indent="-342900" algn="l">
              <a:lnSpc>
                <a:spcPct val="120000"/>
              </a:lnSpc>
              <a:spcBef>
                <a:spcPts val="500"/>
              </a:spcBef>
              <a:spcAft>
                <a:spcPts val="0"/>
              </a:spcAft>
              <a:buClr>
                <a:srgbClr val="C25B5B"/>
              </a:buClr>
              <a:buSzPts val="1800"/>
              <a:buChar char="•"/>
              <a:defRPr/>
            </a:lvl2pPr>
            <a:lvl3pPr marL="1371600" lvl="2" indent="-342900" algn="l">
              <a:lnSpc>
                <a:spcPct val="120000"/>
              </a:lnSpc>
              <a:spcBef>
                <a:spcPts val="500"/>
              </a:spcBef>
              <a:spcAft>
                <a:spcPts val="0"/>
              </a:spcAft>
              <a:buClr>
                <a:srgbClr val="C25B5B"/>
              </a:buClr>
              <a:buSzPts val="1800"/>
              <a:buChar char="•"/>
              <a:defRPr/>
            </a:lvl3pPr>
            <a:lvl4pPr marL="1828800" lvl="3" indent="-342900" algn="l">
              <a:lnSpc>
                <a:spcPct val="120000"/>
              </a:lnSpc>
              <a:spcBef>
                <a:spcPts val="500"/>
              </a:spcBef>
              <a:spcAft>
                <a:spcPts val="0"/>
              </a:spcAft>
              <a:buClr>
                <a:srgbClr val="C25B5B"/>
              </a:buClr>
              <a:buSzPts val="1800"/>
              <a:buChar char="•"/>
              <a:defRPr/>
            </a:lvl4pPr>
            <a:lvl5pPr marL="2286000" lvl="4" indent="-342900" algn="l">
              <a:lnSpc>
                <a:spcPct val="120000"/>
              </a:lnSpc>
              <a:spcBef>
                <a:spcPts val="500"/>
              </a:spcBef>
              <a:spcAft>
                <a:spcPts val="0"/>
              </a:spcAft>
              <a:buClr>
                <a:srgbClr val="C25B5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5"/>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rtl="1">
              <a:spcBef>
                <a:spcPts val="0"/>
              </a:spcBef>
              <a:buNone/>
              <a:defRPr/>
            </a:lvl1pPr>
            <a:lvl2pPr marL="0" lvl="1" indent="0" algn="ctr" rtl="1">
              <a:spcBef>
                <a:spcPts val="0"/>
              </a:spcBef>
              <a:buNone/>
              <a:defRPr/>
            </a:lvl2pPr>
            <a:lvl3pPr marL="0" lvl="2" indent="0" algn="ctr" rtl="1">
              <a:spcBef>
                <a:spcPts val="0"/>
              </a:spcBef>
              <a:buNone/>
              <a:defRPr/>
            </a:lvl3pPr>
            <a:lvl4pPr marL="0" lvl="3" indent="0" algn="ctr" rtl="1">
              <a:spcBef>
                <a:spcPts val="0"/>
              </a:spcBef>
              <a:buNone/>
              <a:defRPr/>
            </a:lvl4pPr>
            <a:lvl5pPr marL="0" lvl="4" indent="0" algn="ctr" rtl="1">
              <a:spcBef>
                <a:spcPts val="0"/>
              </a:spcBef>
              <a:buNone/>
              <a:defRPr/>
            </a:lvl5pPr>
            <a:lvl6pPr marL="0" lvl="5" indent="0" algn="ctr" rtl="1">
              <a:spcBef>
                <a:spcPts val="0"/>
              </a:spcBef>
              <a:buNone/>
              <a:defRPr/>
            </a:lvl6pPr>
            <a:lvl7pPr marL="0" lvl="6" indent="0" algn="ctr" rtl="1">
              <a:spcBef>
                <a:spcPts val="0"/>
              </a:spcBef>
              <a:buNone/>
              <a:defRPr/>
            </a:lvl7pPr>
            <a:lvl8pPr marL="0" lvl="7" indent="0" algn="ctr" rtl="1">
              <a:spcBef>
                <a:spcPts val="0"/>
              </a:spcBef>
              <a:buNone/>
              <a:defRPr/>
            </a:lvl8pPr>
            <a:lvl9pPr marL="0" lvl="8" indent="0" algn="ctr" rtl="1">
              <a:spcBef>
                <a:spcPts val="0"/>
              </a:spcBef>
              <a:buNone/>
              <a:defRPr/>
            </a:lvl9pPr>
          </a:lstStyle>
          <a:p>
            <a:pPr marL="0" lvl="0" indent="0" algn="ct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839788" y="731520"/>
            <a:ext cx="10515600" cy="1325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839788" y="2149131"/>
            <a:ext cx="5157787" cy="693696"/>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rgbClr val="C25B5B"/>
              </a:buClr>
              <a:buSzPts val="2000"/>
              <a:buNone/>
              <a:defRPr sz="2000" b="0" i="1"/>
            </a:lvl1pPr>
            <a:lvl2pPr marL="914400" lvl="1" indent="-228600" algn="l">
              <a:lnSpc>
                <a:spcPct val="120000"/>
              </a:lnSpc>
              <a:spcBef>
                <a:spcPts val="500"/>
              </a:spcBef>
              <a:spcAft>
                <a:spcPts val="0"/>
              </a:spcAft>
              <a:buClr>
                <a:srgbClr val="C25B5B"/>
              </a:buClr>
              <a:buSzPts val="2000"/>
              <a:buNone/>
              <a:defRPr sz="2000" b="1"/>
            </a:lvl2pPr>
            <a:lvl3pPr marL="1371600" lvl="2" indent="-228600" algn="l">
              <a:lnSpc>
                <a:spcPct val="120000"/>
              </a:lnSpc>
              <a:spcBef>
                <a:spcPts val="500"/>
              </a:spcBef>
              <a:spcAft>
                <a:spcPts val="0"/>
              </a:spcAft>
              <a:buClr>
                <a:srgbClr val="C25B5B"/>
              </a:buClr>
              <a:buSzPts val="1800"/>
              <a:buNone/>
              <a:defRPr sz="1800" b="1"/>
            </a:lvl3pPr>
            <a:lvl4pPr marL="1828800" lvl="3" indent="-228600" algn="l">
              <a:lnSpc>
                <a:spcPct val="120000"/>
              </a:lnSpc>
              <a:spcBef>
                <a:spcPts val="500"/>
              </a:spcBef>
              <a:spcAft>
                <a:spcPts val="0"/>
              </a:spcAft>
              <a:buClr>
                <a:srgbClr val="C25B5B"/>
              </a:buClr>
              <a:buSzPts val="1600"/>
              <a:buNone/>
              <a:defRPr sz="1600" b="1"/>
            </a:lvl4pPr>
            <a:lvl5pPr marL="2286000" lvl="4" indent="-228600" algn="l">
              <a:lnSpc>
                <a:spcPct val="120000"/>
              </a:lnSpc>
              <a:spcBef>
                <a:spcPts val="500"/>
              </a:spcBef>
              <a:spcAft>
                <a:spcPts val="0"/>
              </a:spcAft>
              <a:buClr>
                <a:srgbClr val="C25B5B"/>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6"/>
          <p:cNvSpPr txBox="1">
            <a:spLocks noGrp="1"/>
          </p:cNvSpPr>
          <p:nvPr>
            <p:ph type="body" idx="2"/>
          </p:nvPr>
        </p:nvSpPr>
        <p:spPr>
          <a:xfrm>
            <a:off x="839788" y="2910625"/>
            <a:ext cx="5157787" cy="310056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rgbClr val="C25B5B"/>
              </a:buClr>
              <a:buSzPts val="1800"/>
              <a:buChar char="•"/>
              <a:defRPr sz="1800"/>
            </a:lvl1pPr>
            <a:lvl2pPr marL="914400" lvl="1" indent="-330200" algn="l">
              <a:lnSpc>
                <a:spcPct val="120000"/>
              </a:lnSpc>
              <a:spcBef>
                <a:spcPts val="500"/>
              </a:spcBef>
              <a:spcAft>
                <a:spcPts val="0"/>
              </a:spcAft>
              <a:buClr>
                <a:srgbClr val="C25B5B"/>
              </a:buClr>
              <a:buSzPts val="1600"/>
              <a:buChar char="•"/>
              <a:defRPr sz="1600"/>
            </a:lvl2pPr>
            <a:lvl3pPr marL="1371600" lvl="2" indent="-317500" algn="l">
              <a:lnSpc>
                <a:spcPct val="120000"/>
              </a:lnSpc>
              <a:spcBef>
                <a:spcPts val="500"/>
              </a:spcBef>
              <a:spcAft>
                <a:spcPts val="0"/>
              </a:spcAft>
              <a:buClr>
                <a:srgbClr val="C25B5B"/>
              </a:buClr>
              <a:buSzPts val="1400"/>
              <a:buChar char="•"/>
              <a:defRPr sz="1400"/>
            </a:lvl3pPr>
            <a:lvl4pPr marL="1828800" lvl="3" indent="-304800" algn="l">
              <a:lnSpc>
                <a:spcPct val="120000"/>
              </a:lnSpc>
              <a:spcBef>
                <a:spcPts val="500"/>
              </a:spcBef>
              <a:spcAft>
                <a:spcPts val="0"/>
              </a:spcAft>
              <a:buClr>
                <a:srgbClr val="C25B5B"/>
              </a:buClr>
              <a:buSzPts val="1200"/>
              <a:buChar char="•"/>
              <a:defRPr sz="1200"/>
            </a:lvl4pPr>
            <a:lvl5pPr marL="2286000" lvl="4" indent="-304800" algn="l">
              <a:lnSpc>
                <a:spcPct val="120000"/>
              </a:lnSpc>
              <a:spcBef>
                <a:spcPts val="500"/>
              </a:spcBef>
              <a:spcAft>
                <a:spcPts val="0"/>
              </a:spcAft>
              <a:buClr>
                <a:srgbClr val="C25B5B"/>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6"/>
          <p:cNvSpPr txBox="1">
            <a:spLocks noGrp="1"/>
          </p:cNvSpPr>
          <p:nvPr>
            <p:ph type="body" idx="3"/>
          </p:nvPr>
        </p:nvSpPr>
        <p:spPr>
          <a:xfrm>
            <a:off x="6172200" y="2149131"/>
            <a:ext cx="5183188" cy="693696"/>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rgbClr val="C25B5B"/>
              </a:buClr>
              <a:buSzPts val="2000"/>
              <a:buNone/>
              <a:defRPr sz="2000" b="0" i="1"/>
            </a:lvl1pPr>
            <a:lvl2pPr marL="914400" lvl="1" indent="-228600" algn="l">
              <a:lnSpc>
                <a:spcPct val="120000"/>
              </a:lnSpc>
              <a:spcBef>
                <a:spcPts val="500"/>
              </a:spcBef>
              <a:spcAft>
                <a:spcPts val="0"/>
              </a:spcAft>
              <a:buClr>
                <a:srgbClr val="C25B5B"/>
              </a:buClr>
              <a:buSzPts val="2000"/>
              <a:buNone/>
              <a:defRPr sz="2000" b="1"/>
            </a:lvl2pPr>
            <a:lvl3pPr marL="1371600" lvl="2" indent="-228600" algn="l">
              <a:lnSpc>
                <a:spcPct val="120000"/>
              </a:lnSpc>
              <a:spcBef>
                <a:spcPts val="500"/>
              </a:spcBef>
              <a:spcAft>
                <a:spcPts val="0"/>
              </a:spcAft>
              <a:buClr>
                <a:srgbClr val="C25B5B"/>
              </a:buClr>
              <a:buSzPts val="1800"/>
              <a:buNone/>
              <a:defRPr sz="1800" b="1"/>
            </a:lvl3pPr>
            <a:lvl4pPr marL="1828800" lvl="3" indent="-228600" algn="l">
              <a:lnSpc>
                <a:spcPct val="120000"/>
              </a:lnSpc>
              <a:spcBef>
                <a:spcPts val="500"/>
              </a:spcBef>
              <a:spcAft>
                <a:spcPts val="0"/>
              </a:spcAft>
              <a:buClr>
                <a:srgbClr val="C25B5B"/>
              </a:buClr>
              <a:buSzPts val="1600"/>
              <a:buNone/>
              <a:defRPr sz="1600" b="1"/>
            </a:lvl4pPr>
            <a:lvl5pPr marL="2286000" lvl="4" indent="-228600" algn="l">
              <a:lnSpc>
                <a:spcPct val="120000"/>
              </a:lnSpc>
              <a:spcBef>
                <a:spcPts val="500"/>
              </a:spcBef>
              <a:spcAft>
                <a:spcPts val="0"/>
              </a:spcAft>
              <a:buClr>
                <a:srgbClr val="C25B5B"/>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6"/>
          <p:cNvSpPr txBox="1">
            <a:spLocks noGrp="1"/>
          </p:cNvSpPr>
          <p:nvPr>
            <p:ph type="body" idx="4"/>
          </p:nvPr>
        </p:nvSpPr>
        <p:spPr>
          <a:xfrm>
            <a:off x="6172200" y="2910625"/>
            <a:ext cx="5183188" cy="310056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rgbClr val="C25B5B"/>
              </a:buClr>
              <a:buSzPts val="1800"/>
              <a:buChar char="•"/>
              <a:defRPr sz="1800"/>
            </a:lvl1pPr>
            <a:lvl2pPr marL="914400" lvl="1" indent="-330200" algn="l">
              <a:lnSpc>
                <a:spcPct val="120000"/>
              </a:lnSpc>
              <a:spcBef>
                <a:spcPts val="500"/>
              </a:spcBef>
              <a:spcAft>
                <a:spcPts val="0"/>
              </a:spcAft>
              <a:buClr>
                <a:srgbClr val="C25B5B"/>
              </a:buClr>
              <a:buSzPts val="1600"/>
              <a:buChar char="•"/>
              <a:defRPr sz="1600"/>
            </a:lvl2pPr>
            <a:lvl3pPr marL="1371600" lvl="2" indent="-317500" algn="l">
              <a:lnSpc>
                <a:spcPct val="120000"/>
              </a:lnSpc>
              <a:spcBef>
                <a:spcPts val="500"/>
              </a:spcBef>
              <a:spcAft>
                <a:spcPts val="0"/>
              </a:spcAft>
              <a:buClr>
                <a:srgbClr val="C25B5B"/>
              </a:buClr>
              <a:buSzPts val="1400"/>
              <a:buChar char="•"/>
              <a:defRPr sz="1400"/>
            </a:lvl3pPr>
            <a:lvl4pPr marL="1828800" lvl="3" indent="-304800" algn="l">
              <a:lnSpc>
                <a:spcPct val="120000"/>
              </a:lnSpc>
              <a:spcBef>
                <a:spcPts val="500"/>
              </a:spcBef>
              <a:spcAft>
                <a:spcPts val="0"/>
              </a:spcAft>
              <a:buClr>
                <a:srgbClr val="C25B5B"/>
              </a:buClr>
              <a:buSzPts val="1200"/>
              <a:buChar char="•"/>
              <a:defRPr sz="1200"/>
            </a:lvl4pPr>
            <a:lvl5pPr marL="2286000" lvl="4" indent="-304800" algn="l">
              <a:lnSpc>
                <a:spcPct val="120000"/>
              </a:lnSpc>
              <a:spcBef>
                <a:spcPts val="500"/>
              </a:spcBef>
              <a:spcAft>
                <a:spcPts val="0"/>
              </a:spcAft>
              <a:buClr>
                <a:srgbClr val="C25B5B"/>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rtl="1">
              <a:spcBef>
                <a:spcPts val="0"/>
              </a:spcBef>
              <a:buNone/>
              <a:defRPr/>
            </a:lvl1pPr>
            <a:lvl2pPr marL="0" lvl="1" indent="0" algn="ctr" rtl="1">
              <a:spcBef>
                <a:spcPts val="0"/>
              </a:spcBef>
              <a:buNone/>
              <a:defRPr/>
            </a:lvl2pPr>
            <a:lvl3pPr marL="0" lvl="2" indent="0" algn="ctr" rtl="1">
              <a:spcBef>
                <a:spcPts val="0"/>
              </a:spcBef>
              <a:buNone/>
              <a:defRPr/>
            </a:lvl3pPr>
            <a:lvl4pPr marL="0" lvl="3" indent="0" algn="ctr" rtl="1">
              <a:spcBef>
                <a:spcPts val="0"/>
              </a:spcBef>
              <a:buNone/>
              <a:defRPr/>
            </a:lvl4pPr>
            <a:lvl5pPr marL="0" lvl="4" indent="0" algn="ctr" rtl="1">
              <a:spcBef>
                <a:spcPts val="0"/>
              </a:spcBef>
              <a:buNone/>
              <a:defRPr/>
            </a:lvl5pPr>
            <a:lvl6pPr marL="0" lvl="5" indent="0" algn="ctr" rtl="1">
              <a:spcBef>
                <a:spcPts val="0"/>
              </a:spcBef>
              <a:buNone/>
              <a:defRPr/>
            </a:lvl6pPr>
            <a:lvl7pPr marL="0" lvl="6" indent="0" algn="ctr" rtl="1">
              <a:spcBef>
                <a:spcPts val="0"/>
              </a:spcBef>
              <a:buNone/>
              <a:defRPr/>
            </a:lvl7pPr>
            <a:lvl8pPr marL="0" lvl="7" indent="0" algn="ctr" rtl="1">
              <a:spcBef>
                <a:spcPts val="0"/>
              </a:spcBef>
              <a:buNone/>
              <a:defRPr/>
            </a:lvl8pPr>
            <a:lvl9pPr marL="0" lvl="8" indent="0" algn="ctr" rtl="1">
              <a:spcBef>
                <a:spcPts val="0"/>
              </a:spcBef>
              <a:buNone/>
              <a:defRPr/>
            </a:lvl9pPr>
          </a:lstStyle>
          <a:p>
            <a:pPr marL="0" lvl="0" indent="0" algn="ct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838200" y="731520"/>
            <a:ext cx="10515600" cy="1325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7"/>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rtl="1">
              <a:spcBef>
                <a:spcPts val="0"/>
              </a:spcBef>
              <a:buNone/>
              <a:defRPr/>
            </a:lvl1pPr>
            <a:lvl2pPr marL="0" lvl="1" indent="0" algn="ctr" rtl="1">
              <a:spcBef>
                <a:spcPts val="0"/>
              </a:spcBef>
              <a:buNone/>
              <a:defRPr/>
            </a:lvl2pPr>
            <a:lvl3pPr marL="0" lvl="2" indent="0" algn="ctr" rtl="1">
              <a:spcBef>
                <a:spcPts val="0"/>
              </a:spcBef>
              <a:buNone/>
              <a:defRPr/>
            </a:lvl3pPr>
            <a:lvl4pPr marL="0" lvl="3" indent="0" algn="ctr" rtl="1">
              <a:spcBef>
                <a:spcPts val="0"/>
              </a:spcBef>
              <a:buNone/>
              <a:defRPr/>
            </a:lvl4pPr>
            <a:lvl5pPr marL="0" lvl="4" indent="0" algn="ctr" rtl="1">
              <a:spcBef>
                <a:spcPts val="0"/>
              </a:spcBef>
              <a:buNone/>
              <a:defRPr/>
            </a:lvl5pPr>
            <a:lvl6pPr marL="0" lvl="5" indent="0" algn="ctr" rtl="1">
              <a:spcBef>
                <a:spcPts val="0"/>
              </a:spcBef>
              <a:buNone/>
              <a:defRPr/>
            </a:lvl6pPr>
            <a:lvl7pPr marL="0" lvl="6" indent="0" algn="ctr" rtl="1">
              <a:spcBef>
                <a:spcPts val="0"/>
              </a:spcBef>
              <a:buNone/>
              <a:defRPr/>
            </a:lvl7pPr>
            <a:lvl8pPr marL="0" lvl="7" indent="0" algn="ctr" rtl="1">
              <a:spcBef>
                <a:spcPts val="0"/>
              </a:spcBef>
              <a:buNone/>
              <a:defRPr/>
            </a:lvl8pPr>
            <a:lvl9pPr marL="0" lvl="8" indent="0" algn="ctr" rtl="1">
              <a:spcBef>
                <a:spcPts val="0"/>
              </a:spcBef>
              <a:buNone/>
              <a:defRPr/>
            </a:lvl9pPr>
          </a:lstStyle>
          <a:p>
            <a:pPr marL="0" lvl="0" indent="0" algn="ct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8"/>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60" name="Google Shape;60;p8"/>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61" name="Google Shape;61;p8"/>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rtl="1">
              <a:spcBef>
                <a:spcPts val="0"/>
              </a:spcBef>
              <a:buNone/>
              <a:defRPr/>
            </a:lvl1pPr>
            <a:lvl2pPr marL="0" lvl="1" indent="0" algn="ctr" rtl="1">
              <a:spcBef>
                <a:spcPts val="0"/>
              </a:spcBef>
              <a:buNone/>
              <a:defRPr/>
            </a:lvl2pPr>
            <a:lvl3pPr marL="0" lvl="2" indent="0" algn="ctr" rtl="1">
              <a:spcBef>
                <a:spcPts val="0"/>
              </a:spcBef>
              <a:buNone/>
              <a:defRPr/>
            </a:lvl3pPr>
            <a:lvl4pPr marL="0" lvl="3" indent="0" algn="ctr" rtl="1">
              <a:spcBef>
                <a:spcPts val="0"/>
              </a:spcBef>
              <a:buNone/>
              <a:defRPr/>
            </a:lvl4pPr>
            <a:lvl5pPr marL="0" lvl="4" indent="0" algn="ctr" rtl="1">
              <a:spcBef>
                <a:spcPts val="0"/>
              </a:spcBef>
              <a:buNone/>
              <a:defRPr/>
            </a:lvl5pPr>
            <a:lvl6pPr marL="0" lvl="5" indent="0" algn="ctr" rtl="1">
              <a:spcBef>
                <a:spcPts val="0"/>
              </a:spcBef>
              <a:buNone/>
              <a:defRPr/>
            </a:lvl6pPr>
            <a:lvl7pPr marL="0" lvl="6" indent="0" algn="ctr" rtl="1">
              <a:spcBef>
                <a:spcPts val="0"/>
              </a:spcBef>
              <a:buNone/>
              <a:defRPr/>
            </a:lvl7pPr>
            <a:lvl8pPr marL="0" lvl="7" indent="0" algn="ctr" rtl="1">
              <a:spcBef>
                <a:spcPts val="0"/>
              </a:spcBef>
              <a:buNone/>
              <a:defRPr/>
            </a:lvl8pPr>
            <a:lvl9pPr marL="0" lvl="8" indent="0" algn="ctr" rtl="1">
              <a:spcBef>
                <a:spcPts val="0"/>
              </a:spcBef>
              <a:buNone/>
              <a:defRPr/>
            </a:lvl9pPr>
          </a:lstStyle>
          <a:p>
            <a:pPr marL="0" lvl="0" indent="0" algn="ct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839788" y="731520"/>
            <a:ext cx="3932237" cy="234632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C25B5B"/>
              </a:buClr>
              <a:buSzPts val="4400"/>
              <a:buFont typeface="FrankRueh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5183188" y="731521"/>
            <a:ext cx="6172200" cy="512953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1000"/>
              </a:spcBef>
              <a:spcAft>
                <a:spcPts val="0"/>
              </a:spcAft>
              <a:buClr>
                <a:srgbClr val="C25B5B"/>
              </a:buClr>
              <a:buSzPts val="2000"/>
              <a:buChar char="•"/>
              <a:defRPr sz="2000"/>
            </a:lvl1pPr>
            <a:lvl2pPr marL="914400" lvl="1" indent="-342900" algn="l">
              <a:lnSpc>
                <a:spcPct val="120000"/>
              </a:lnSpc>
              <a:spcBef>
                <a:spcPts val="500"/>
              </a:spcBef>
              <a:spcAft>
                <a:spcPts val="0"/>
              </a:spcAft>
              <a:buClr>
                <a:srgbClr val="C25B5B"/>
              </a:buClr>
              <a:buSzPts val="1800"/>
              <a:buChar char="•"/>
              <a:defRPr sz="1800"/>
            </a:lvl2pPr>
            <a:lvl3pPr marL="1371600" lvl="2" indent="-330200" algn="l">
              <a:lnSpc>
                <a:spcPct val="120000"/>
              </a:lnSpc>
              <a:spcBef>
                <a:spcPts val="500"/>
              </a:spcBef>
              <a:spcAft>
                <a:spcPts val="0"/>
              </a:spcAft>
              <a:buClr>
                <a:srgbClr val="C25B5B"/>
              </a:buClr>
              <a:buSzPts val="1600"/>
              <a:buChar char="•"/>
              <a:defRPr sz="1600"/>
            </a:lvl3pPr>
            <a:lvl4pPr marL="1828800" lvl="3" indent="-317500" algn="l">
              <a:lnSpc>
                <a:spcPct val="120000"/>
              </a:lnSpc>
              <a:spcBef>
                <a:spcPts val="500"/>
              </a:spcBef>
              <a:spcAft>
                <a:spcPts val="0"/>
              </a:spcAft>
              <a:buClr>
                <a:srgbClr val="C25B5B"/>
              </a:buClr>
              <a:buSzPts val="1400"/>
              <a:buChar char="•"/>
              <a:defRPr sz="1400"/>
            </a:lvl4pPr>
            <a:lvl5pPr marL="2286000" lvl="4" indent="-317500" algn="l">
              <a:lnSpc>
                <a:spcPct val="120000"/>
              </a:lnSpc>
              <a:spcBef>
                <a:spcPts val="500"/>
              </a:spcBef>
              <a:spcAft>
                <a:spcPts val="0"/>
              </a:spcAft>
              <a:buClr>
                <a:srgbClr val="C25B5B"/>
              </a:buClr>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9"/>
          <p:cNvSpPr txBox="1">
            <a:spLocks noGrp="1"/>
          </p:cNvSpPr>
          <p:nvPr>
            <p:ph type="body" idx="2"/>
          </p:nvPr>
        </p:nvSpPr>
        <p:spPr>
          <a:xfrm>
            <a:off x="839788" y="3429000"/>
            <a:ext cx="3932237" cy="24399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rgbClr val="C25B5B"/>
              </a:buClr>
              <a:buSzPts val="2000"/>
              <a:buNone/>
              <a:defRPr sz="2000"/>
            </a:lvl1pPr>
            <a:lvl2pPr marL="914400" lvl="1" indent="-228600" algn="l">
              <a:lnSpc>
                <a:spcPct val="120000"/>
              </a:lnSpc>
              <a:spcBef>
                <a:spcPts val="500"/>
              </a:spcBef>
              <a:spcAft>
                <a:spcPts val="0"/>
              </a:spcAft>
              <a:buClr>
                <a:srgbClr val="C25B5B"/>
              </a:buClr>
              <a:buSzPts val="1400"/>
              <a:buNone/>
              <a:defRPr sz="1400"/>
            </a:lvl2pPr>
            <a:lvl3pPr marL="1371600" lvl="2" indent="-228600" algn="l">
              <a:lnSpc>
                <a:spcPct val="120000"/>
              </a:lnSpc>
              <a:spcBef>
                <a:spcPts val="500"/>
              </a:spcBef>
              <a:spcAft>
                <a:spcPts val="0"/>
              </a:spcAft>
              <a:buClr>
                <a:srgbClr val="C25B5B"/>
              </a:buClr>
              <a:buSzPts val="1200"/>
              <a:buNone/>
              <a:defRPr sz="1200"/>
            </a:lvl3pPr>
            <a:lvl4pPr marL="1828800" lvl="3" indent="-228600" algn="l">
              <a:lnSpc>
                <a:spcPct val="120000"/>
              </a:lnSpc>
              <a:spcBef>
                <a:spcPts val="500"/>
              </a:spcBef>
              <a:spcAft>
                <a:spcPts val="0"/>
              </a:spcAft>
              <a:buClr>
                <a:srgbClr val="C25B5B"/>
              </a:buClr>
              <a:buSzPts val="1000"/>
              <a:buNone/>
              <a:defRPr sz="1000"/>
            </a:lvl4pPr>
            <a:lvl5pPr marL="2286000" lvl="4" indent="-228600" algn="l">
              <a:lnSpc>
                <a:spcPct val="120000"/>
              </a:lnSpc>
              <a:spcBef>
                <a:spcPts val="500"/>
              </a:spcBef>
              <a:spcAft>
                <a:spcPts val="0"/>
              </a:spcAft>
              <a:buClr>
                <a:srgbClr val="C25B5B"/>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9"/>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rtl="1">
              <a:spcBef>
                <a:spcPts val="0"/>
              </a:spcBef>
              <a:buNone/>
              <a:defRPr/>
            </a:lvl1pPr>
            <a:lvl2pPr marL="0" lvl="1" indent="0" algn="ctr" rtl="1">
              <a:spcBef>
                <a:spcPts val="0"/>
              </a:spcBef>
              <a:buNone/>
              <a:defRPr/>
            </a:lvl2pPr>
            <a:lvl3pPr marL="0" lvl="2" indent="0" algn="ctr" rtl="1">
              <a:spcBef>
                <a:spcPts val="0"/>
              </a:spcBef>
              <a:buNone/>
              <a:defRPr/>
            </a:lvl3pPr>
            <a:lvl4pPr marL="0" lvl="3" indent="0" algn="ctr" rtl="1">
              <a:spcBef>
                <a:spcPts val="0"/>
              </a:spcBef>
              <a:buNone/>
              <a:defRPr/>
            </a:lvl4pPr>
            <a:lvl5pPr marL="0" lvl="4" indent="0" algn="ctr" rtl="1">
              <a:spcBef>
                <a:spcPts val="0"/>
              </a:spcBef>
              <a:buNone/>
              <a:defRPr/>
            </a:lvl5pPr>
            <a:lvl6pPr marL="0" lvl="5" indent="0" algn="ctr" rtl="1">
              <a:spcBef>
                <a:spcPts val="0"/>
              </a:spcBef>
              <a:buNone/>
              <a:defRPr/>
            </a:lvl6pPr>
            <a:lvl7pPr marL="0" lvl="6" indent="0" algn="ctr" rtl="1">
              <a:spcBef>
                <a:spcPts val="0"/>
              </a:spcBef>
              <a:buNone/>
              <a:defRPr/>
            </a:lvl7pPr>
            <a:lvl8pPr marL="0" lvl="7" indent="0" algn="ctr" rtl="1">
              <a:spcBef>
                <a:spcPts val="0"/>
              </a:spcBef>
              <a:buNone/>
              <a:defRPr/>
            </a:lvl8pPr>
            <a:lvl9pPr marL="0" lvl="8" indent="0" algn="ctr" rtl="1">
              <a:spcBef>
                <a:spcPts val="0"/>
              </a:spcBef>
              <a:buNone/>
              <a:defRPr/>
            </a:lvl9pPr>
          </a:lstStyle>
          <a:p>
            <a:pPr marL="0" lvl="0" indent="0" algn="ctr"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839788" y="731520"/>
            <a:ext cx="3932237" cy="234156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C25B5B"/>
              </a:buClr>
              <a:buSzPts val="4400"/>
              <a:buFont typeface="FrankRueh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0"/>
          <p:cNvSpPr>
            <a:spLocks noGrp="1"/>
          </p:cNvSpPr>
          <p:nvPr>
            <p:ph type="pic" idx="2"/>
          </p:nvPr>
        </p:nvSpPr>
        <p:spPr>
          <a:xfrm>
            <a:off x="5183188" y="687257"/>
            <a:ext cx="6172200" cy="5173794"/>
          </a:xfrm>
          <a:prstGeom prst="rect">
            <a:avLst/>
          </a:prstGeom>
          <a:noFill/>
          <a:ln>
            <a:noFill/>
          </a:ln>
        </p:spPr>
      </p:sp>
      <p:sp>
        <p:nvSpPr>
          <p:cNvPr id="72" name="Google Shape;72;p10"/>
          <p:cNvSpPr txBox="1">
            <a:spLocks noGrp="1"/>
          </p:cNvSpPr>
          <p:nvPr>
            <p:ph type="body" idx="1"/>
          </p:nvPr>
        </p:nvSpPr>
        <p:spPr>
          <a:xfrm>
            <a:off x="839788" y="3429000"/>
            <a:ext cx="3932237" cy="2439987"/>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rgbClr val="C25B5B"/>
              </a:buClr>
              <a:buSzPts val="2000"/>
              <a:buNone/>
              <a:defRPr sz="2000"/>
            </a:lvl1pPr>
            <a:lvl2pPr marL="914400" lvl="1" indent="-228600" algn="l">
              <a:lnSpc>
                <a:spcPct val="120000"/>
              </a:lnSpc>
              <a:spcBef>
                <a:spcPts val="500"/>
              </a:spcBef>
              <a:spcAft>
                <a:spcPts val="0"/>
              </a:spcAft>
              <a:buClr>
                <a:srgbClr val="C25B5B"/>
              </a:buClr>
              <a:buSzPts val="1400"/>
              <a:buNone/>
              <a:defRPr sz="1400"/>
            </a:lvl2pPr>
            <a:lvl3pPr marL="1371600" lvl="2" indent="-228600" algn="l">
              <a:lnSpc>
                <a:spcPct val="120000"/>
              </a:lnSpc>
              <a:spcBef>
                <a:spcPts val="500"/>
              </a:spcBef>
              <a:spcAft>
                <a:spcPts val="0"/>
              </a:spcAft>
              <a:buClr>
                <a:srgbClr val="C25B5B"/>
              </a:buClr>
              <a:buSzPts val="1200"/>
              <a:buNone/>
              <a:defRPr sz="1200"/>
            </a:lvl3pPr>
            <a:lvl4pPr marL="1828800" lvl="3" indent="-228600" algn="l">
              <a:lnSpc>
                <a:spcPct val="120000"/>
              </a:lnSpc>
              <a:spcBef>
                <a:spcPts val="500"/>
              </a:spcBef>
              <a:spcAft>
                <a:spcPts val="0"/>
              </a:spcAft>
              <a:buClr>
                <a:srgbClr val="C25B5B"/>
              </a:buClr>
              <a:buSzPts val="1000"/>
              <a:buNone/>
              <a:defRPr sz="1000"/>
            </a:lvl4pPr>
            <a:lvl5pPr marL="2286000" lvl="4" indent="-228600" algn="l">
              <a:lnSpc>
                <a:spcPct val="120000"/>
              </a:lnSpc>
              <a:spcBef>
                <a:spcPts val="500"/>
              </a:spcBef>
              <a:spcAft>
                <a:spcPts val="0"/>
              </a:spcAft>
              <a:buClr>
                <a:srgbClr val="C25B5B"/>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10"/>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rtl="1">
              <a:spcBef>
                <a:spcPts val="0"/>
              </a:spcBef>
              <a:buNone/>
              <a:defRPr/>
            </a:lvl1pPr>
            <a:lvl2pPr marL="0" lvl="1" indent="0" algn="ctr" rtl="1">
              <a:spcBef>
                <a:spcPts val="0"/>
              </a:spcBef>
              <a:buNone/>
              <a:defRPr/>
            </a:lvl2pPr>
            <a:lvl3pPr marL="0" lvl="2" indent="0" algn="ctr" rtl="1">
              <a:spcBef>
                <a:spcPts val="0"/>
              </a:spcBef>
              <a:buNone/>
              <a:defRPr/>
            </a:lvl3pPr>
            <a:lvl4pPr marL="0" lvl="3" indent="0" algn="ctr" rtl="1">
              <a:spcBef>
                <a:spcPts val="0"/>
              </a:spcBef>
              <a:buNone/>
              <a:defRPr/>
            </a:lvl4pPr>
            <a:lvl5pPr marL="0" lvl="4" indent="0" algn="ctr" rtl="1">
              <a:spcBef>
                <a:spcPts val="0"/>
              </a:spcBef>
              <a:buNone/>
              <a:defRPr/>
            </a:lvl5pPr>
            <a:lvl6pPr marL="0" lvl="5" indent="0" algn="ctr" rtl="1">
              <a:spcBef>
                <a:spcPts val="0"/>
              </a:spcBef>
              <a:buNone/>
              <a:defRPr/>
            </a:lvl6pPr>
            <a:lvl7pPr marL="0" lvl="6" indent="0" algn="ctr" rtl="1">
              <a:spcBef>
                <a:spcPts val="0"/>
              </a:spcBef>
              <a:buNone/>
              <a:defRPr/>
            </a:lvl7pPr>
            <a:lvl8pPr marL="0" lvl="7" indent="0" algn="ctr" rtl="1">
              <a:spcBef>
                <a:spcPts val="0"/>
              </a:spcBef>
              <a:buNone/>
              <a:defRPr/>
            </a:lvl8pPr>
            <a:lvl9pPr marL="0" lvl="8" indent="0" algn="ctr" rtl="1">
              <a:spcBef>
                <a:spcPts val="0"/>
              </a:spcBef>
              <a:buNone/>
              <a:defRPr/>
            </a:lvl9pPr>
          </a:lstStyle>
          <a:p>
            <a:pPr marL="0" lvl="0" indent="0" algn="ctr" rtl="1">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189"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FrankRuehl"/>
              <a:ea typeface="FrankRuehl"/>
              <a:cs typeface="FrankRuehl"/>
              <a:sym typeface="FrankRuehl"/>
            </a:endParaRPr>
          </a:p>
        </p:txBody>
      </p:sp>
      <p:grpSp>
        <p:nvGrpSpPr>
          <p:cNvPr id="7" name="Google Shape;7;p1"/>
          <p:cNvGrpSpPr/>
          <p:nvPr/>
        </p:nvGrpSpPr>
        <p:grpSpPr>
          <a:xfrm>
            <a:off x="572" y="-1"/>
            <a:ext cx="12192000" cy="6857996"/>
            <a:chOff x="572" y="-1"/>
            <a:chExt cx="12192000" cy="6857996"/>
          </a:xfrm>
        </p:grpSpPr>
        <p:cxnSp>
          <p:nvCxnSpPr>
            <p:cNvPr id="8" name="Google Shape;8;p1"/>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9" name="Google Shape;9;p1"/>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10" name="Google Shape;10;p1"/>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11" name="Google Shape;11;p1"/>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12" name="Google Shape;12;p1"/>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endParaRPr sz="1800">
                <a:solidFill>
                  <a:schemeClr val="dk1"/>
                </a:solidFill>
                <a:latin typeface="FrankRuehl"/>
                <a:ea typeface="FrankRuehl"/>
                <a:cs typeface="FrankRuehl"/>
                <a:sym typeface="FrankRuehl"/>
              </a:endParaRPr>
            </a:p>
          </p:txBody>
        </p:sp>
        <p:sp>
          <p:nvSpPr>
            <p:cNvPr id="13" name="Google Shape;13;p1"/>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endParaRPr sz="1800">
                <a:solidFill>
                  <a:schemeClr val="dk1"/>
                </a:solidFill>
                <a:latin typeface="FrankRuehl"/>
                <a:ea typeface="FrankRuehl"/>
                <a:cs typeface="FrankRuehl"/>
                <a:sym typeface="FrankRuehl"/>
              </a:endParaRPr>
            </a:p>
          </p:txBody>
        </p:sp>
      </p:grpSp>
      <p:sp>
        <p:nvSpPr>
          <p:cNvPr id="14" name="Google Shape;14;p1"/>
          <p:cNvSpPr txBox="1">
            <a:spLocks noGrp="1"/>
          </p:cNvSpPr>
          <p:nvPr>
            <p:ph type="title"/>
          </p:nvPr>
        </p:nvSpPr>
        <p:spPr>
          <a:xfrm>
            <a:off x="838200" y="727323"/>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C25B5B"/>
              </a:buClr>
              <a:buSzPts val="4400"/>
              <a:buFont typeface="FrankRuehl"/>
              <a:buNone/>
              <a:defRPr sz="4400" b="0" i="0" u="none" strike="noStrike" cap="none">
                <a:solidFill>
                  <a:srgbClr val="C25B5B"/>
                </a:solidFill>
                <a:latin typeface="FrankRuehl"/>
                <a:ea typeface="FrankRuehl"/>
                <a:cs typeface="FrankRuehl"/>
                <a:sym typeface="FrankRueh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1"/>
          <p:cNvSpPr txBox="1">
            <a:spLocks noGrp="1"/>
          </p:cNvSpPr>
          <p:nvPr>
            <p:ph type="body" idx="1"/>
          </p:nvPr>
        </p:nvSpPr>
        <p:spPr>
          <a:xfrm>
            <a:off x="838200" y="2189408"/>
            <a:ext cx="10515600" cy="3821778"/>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20000"/>
              </a:lnSpc>
              <a:spcBef>
                <a:spcPts val="1000"/>
              </a:spcBef>
              <a:spcAft>
                <a:spcPts val="0"/>
              </a:spcAft>
              <a:buClr>
                <a:srgbClr val="C25B5B"/>
              </a:buClr>
              <a:buSzPts val="2000"/>
              <a:buFont typeface="Arial"/>
              <a:buChar char="•"/>
              <a:defRPr sz="2000" b="0" i="0" u="none" strike="noStrike" cap="none">
                <a:solidFill>
                  <a:srgbClr val="C25B5B"/>
                </a:solidFill>
                <a:latin typeface="FrankRuehl"/>
                <a:ea typeface="FrankRuehl"/>
                <a:cs typeface="FrankRuehl"/>
                <a:sym typeface="FrankRuehl"/>
              </a:defRPr>
            </a:lvl1pPr>
            <a:lvl2pPr marL="914400" marR="0" lvl="1" indent="-342900" algn="l" rtl="0">
              <a:lnSpc>
                <a:spcPct val="120000"/>
              </a:lnSpc>
              <a:spcBef>
                <a:spcPts val="500"/>
              </a:spcBef>
              <a:spcAft>
                <a:spcPts val="0"/>
              </a:spcAft>
              <a:buClr>
                <a:srgbClr val="C25B5B"/>
              </a:buClr>
              <a:buSzPts val="1800"/>
              <a:buFont typeface="Arial"/>
              <a:buChar char="•"/>
              <a:defRPr sz="1800" b="0" i="0" u="none" strike="noStrike" cap="none">
                <a:solidFill>
                  <a:srgbClr val="C25B5B"/>
                </a:solidFill>
                <a:latin typeface="FrankRuehl"/>
                <a:ea typeface="FrankRuehl"/>
                <a:cs typeface="FrankRuehl"/>
                <a:sym typeface="FrankRuehl"/>
              </a:defRPr>
            </a:lvl2pPr>
            <a:lvl3pPr marL="1371600" marR="0" lvl="2" indent="-330200" algn="l" rtl="0">
              <a:lnSpc>
                <a:spcPct val="120000"/>
              </a:lnSpc>
              <a:spcBef>
                <a:spcPts val="500"/>
              </a:spcBef>
              <a:spcAft>
                <a:spcPts val="0"/>
              </a:spcAft>
              <a:buClr>
                <a:srgbClr val="C25B5B"/>
              </a:buClr>
              <a:buSzPts val="1600"/>
              <a:buFont typeface="Arial"/>
              <a:buChar char="•"/>
              <a:defRPr sz="1600" b="0" i="0" u="none" strike="noStrike" cap="none">
                <a:solidFill>
                  <a:srgbClr val="C25B5B"/>
                </a:solidFill>
                <a:latin typeface="FrankRuehl"/>
                <a:ea typeface="FrankRuehl"/>
                <a:cs typeface="FrankRuehl"/>
                <a:sym typeface="FrankRuehl"/>
              </a:defRPr>
            </a:lvl3pPr>
            <a:lvl4pPr marL="1828800" marR="0" lvl="3" indent="-330200" algn="l" rtl="0">
              <a:lnSpc>
                <a:spcPct val="120000"/>
              </a:lnSpc>
              <a:spcBef>
                <a:spcPts val="500"/>
              </a:spcBef>
              <a:spcAft>
                <a:spcPts val="0"/>
              </a:spcAft>
              <a:buClr>
                <a:srgbClr val="C25B5B"/>
              </a:buClr>
              <a:buSzPts val="1600"/>
              <a:buFont typeface="Arial"/>
              <a:buChar char="•"/>
              <a:defRPr sz="1600" b="0" i="0" u="none" strike="noStrike" cap="none">
                <a:solidFill>
                  <a:srgbClr val="C25B5B"/>
                </a:solidFill>
                <a:latin typeface="FrankRuehl"/>
                <a:ea typeface="FrankRuehl"/>
                <a:cs typeface="FrankRuehl"/>
                <a:sym typeface="FrankRuehl"/>
              </a:defRPr>
            </a:lvl4pPr>
            <a:lvl5pPr marL="2286000" marR="0" lvl="4" indent="-330200" algn="l" rtl="0">
              <a:lnSpc>
                <a:spcPct val="120000"/>
              </a:lnSpc>
              <a:spcBef>
                <a:spcPts val="500"/>
              </a:spcBef>
              <a:spcAft>
                <a:spcPts val="0"/>
              </a:spcAft>
              <a:buClr>
                <a:srgbClr val="C25B5B"/>
              </a:buClr>
              <a:buSzPts val="1600"/>
              <a:buFont typeface="Arial"/>
              <a:buChar char="•"/>
              <a:defRPr sz="1600" b="0" i="0" u="none" strike="noStrike" cap="none">
                <a:solidFill>
                  <a:srgbClr val="C25B5B"/>
                </a:solidFill>
                <a:latin typeface="FrankRuehl"/>
                <a:ea typeface="FrankRuehl"/>
                <a:cs typeface="FrankRuehl"/>
                <a:sym typeface="FrankRueh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FrankRuehl"/>
                <a:ea typeface="FrankRuehl"/>
                <a:cs typeface="FrankRuehl"/>
                <a:sym typeface="FrankRueh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FrankRuehl"/>
                <a:ea typeface="FrankRuehl"/>
                <a:cs typeface="FrankRuehl"/>
                <a:sym typeface="FrankRueh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FrankRuehl"/>
                <a:ea typeface="FrankRuehl"/>
                <a:cs typeface="FrankRuehl"/>
                <a:sym typeface="FrankRueh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FrankRuehl"/>
                <a:ea typeface="FrankRuehl"/>
                <a:cs typeface="FrankRuehl"/>
                <a:sym typeface="FrankRuehl"/>
              </a:defRPr>
            </a:lvl9pPr>
          </a:lstStyle>
          <a:p>
            <a:endParaRPr/>
          </a:p>
        </p:txBody>
      </p:sp>
      <p:sp>
        <p:nvSpPr>
          <p:cNvPr id="16" name="Google Shape;16;p1"/>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marR="0" lvl="0" algn="l" rtl="1">
              <a:spcBef>
                <a:spcPts val="0"/>
              </a:spcBef>
              <a:spcAft>
                <a:spcPts val="0"/>
              </a:spcAft>
              <a:buSzPts val="1400"/>
              <a:buNone/>
              <a:defRPr sz="800" cap="none">
                <a:solidFill>
                  <a:srgbClr val="C25B5B"/>
                </a:solidFill>
                <a:latin typeface="FrankRuehl"/>
                <a:ea typeface="FrankRuehl"/>
                <a:cs typeface="FrankRuehl"/>
                <a:sym typeface="FrankRuehl"/>
              </a:defRPr>
            </a:lvl1pPr>
            <a:lvl2pPr marR="0" lvl="1" algn="r" rtl="1">
              <a:spcBef>
                <a:spcPts val="0"/>
              </a:spcBef>
              <a:spcAft>
                <a:spcPts val="0"/>
              </a:spcAft>
              <a:buSzPts val="1400"/>
              <a:buNone/>
              <a:defRPr sz="1800" b="0" i="0" u="none" strike="noStrike" cap="none">
                <a:solidFill>
                  <a:schemeClr val="dk1"/>
                </a:solidFill>
                <a:latin typeface="FrankRuehl"/>
                <a:ea typeface="FrankRuehl"/>
                <a:cs typeface="FrankRuehl"/>
                <a:sym typeface="FrankRuehl"/>
              </a:defRPr>
            </a:lvl2pPr>
            <a:lvl3pPr marR="0" lvl="2" algn="r" rtl="1">
              <a:spcBef>
                <a:spcPts val="0"/>
              </a:spcBef>
              <a:spcAft>
                <a:spcPts val="0"/>
              </a:spcAft>
              <a:buSzPts val="1400"/>
              <a:buNone/>
              <a:defRPr sz="1800" b="0" i="0" u="none" strike="noStrike" cap="none">
                <a:solidFill>
                  <a:schemeClr val="dk1"/>
                </a:solidFill>
                <a:latin typeface="FrankRuehl"/>
                <a:ea typeface="FrankRuehl"/>
                <a:cs typeface="FrankRuehl"/>
                <a:sym typeface="FrankRuehl"/>
              </a:defRPr>
            </a:lvl3pPr>
            <a:lvl4pPr marR="0" lvl="3" algn="r" rtl="1">
              <a:spcBef>
                <a:spcPts val="0"/>
              </a:spcBef>
              <a:spcAft>
                <a:spcPts val="0"/>
              </a:spcAft>
              <a:buSzPts val="1400"/>
              <a:buNone/>
              <a:defRPr sz="1800" b="0" i="0" u="none" strike="noStrike" cap="none">
                <a:solidFill>
                  <a:schemeClr val="dk1"/>
                </a:solidFill>
                <a:latin typeface="FrankRuehl"/>
                <a:ea typeface="FrankRuehl"/>
                <a:cs typeface="FrankRuehl"/>
                <a:sym typeface="FrankRuehl"/>
              </a:defRPr>
            </a:lvl4pPr>
            <a:lvl5pPr marR="0" lvl="4" algn="r" rtl="1">
              <a:spcBef>
                <a:spcPts val="0"/>
              </a:spcBef>
              <a:spcAft>
                <a:spcPts val="0"/>
              </a:spcAft>
              <a:buSzPts val="1400"/>
              <a:buNone/>
              <a:defRPr sz="1800" b="0" i="0" u="none" strike="noStrike" cap="none">
                <a:solidFill>
                  <a:schemeClr val="dk1"/>
                </a:solidFill>
                <a:latin typeface="FrankRuehl"/>
                <a:ea typeface="FrankRuehl"/>
                <a:cs typeface="FrankRuehl"/>
                <a:sym typeface="FrankRuehl"/>
              </a:defRPr>
            </a:lvl5pPr>
            <a:lvl6pPr marR="0" lvl="5" algn="r" rtl="1">
              <a:spcBef>
                <a:spcPts val="0"/>
              </a:spcBef>
              <a:spcAft>
                <a:spcPts val="0"/>
              </a:spcAft>
              <a:buSzPts val="1400"/>
              <a:buNone/>
              <a:defRPr sz="1800" b="0" i="0" u="none" strike="noStrike" cap="none">
                <a:solidFill>
                  <a:schemeClr val="dk1"/>
                </a:solidFill>
                <a:latin typeface="FrankRuehl"/>
                <a:ea typeface="FrankRuehl"/>
                <a:cs typeface="FrankRuehl"/>
                <a:sym typeface="FrankRuehl"/>
              </a:defRPr>
            </a:lvl6pPr>
            <a:lvl7pPr marR="0" lvl="6" algn="r" rtl="1">
              <a:spcBef>
                <a:spcPts val="0"/>
              </a:spcBef>
              <a:spcAft>
                <a:spcPts val="0"/>
              </a:spcAft>
              <a:buSzPts val="1400"/>
              <a:buNone/>
              <a:defRPr sz="1800" b="0" i="0" u="none" strike="noStrike" cap="none">
                <a:solidFill>
                  <a:schemeClr val="dk1"/>
                </a:solidFill>
                <a:latin typeface="FrankRuehl"/>
                <a:ea typeface="FrankRuehl"/>
                <a:cs typeface="FrankRuehl"/>
                <a:sym typeface="FrankRuehl"/>
              </a:defRPr>
            </a:lvl7pPr>
            <a:lvl8pPr marR="0" lvl="7" algn="r" rtl="1">
              <a:spcBef>
                <a:spcPts val="0"/>
              </a:spcBef>
              <a:spcAft>
                <a:spcPts val="0"/>
              </a:spcAft>
              <a:buSzPts val="1400"/>
              <a:buNone/>
              <a:defRPr sz="1800" b="0" i="0" u="none" strike="noStrike" cap="none">
                <a:solidFill>
                  <a:schemeClr val="dk1"/>
                </a:solidFill>
                <a:latin typeface="FrankRuehl"/>
                <a:ea typeface="FrankRuehl"/>
                <a:cs typeface="FrankRuehl"/>
                <a:sym typeface="FrankRuehl"/>
              </a:defRPr>
            </a:lvl8pPr>
            <a:lvl9pPr marR="0" lvl="8" algn="r" rtl="1">
              <a:spcBef>
                <a:spcPts val="0"/>
              </a:spcBef>
              <a:spcAft>
                <a:spcPts val="0"/>
              </a:spcAft>
              <a:buSzPts val="1400"/>
              <a:buNone/>
              <a:defRPr sz="1800" b="0" i="0" u="none" strike="noStrike" cap="none">
                <a:solidFill>
                  <a:schemeClr val="dk1"/>
                </a:solidFill>
                <a:latin typeface="FrankRuehl"/>
                <a:ea typeface="FrankRuehl"/>
                <a:cs typeface="FrankRuehl"/>
                <a:sym typeface="FrankRuehl"/>
              </a:defRPr>
            </a:lvl9pPr>
          </a:lstStyle>
          <a:p>
            <a:endParaRPr/>
          </a:p>
        </p:txBody>
      </p:sp>
      <p:sp>
        <p:nvSpPr>
          <p:cNvPr id="17" name="Google Shape;17;p1"/>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marR="0" lvl="0" algn="l" rtl="1">
              <a:spcBef>
                <a:spcPts val="0"/>
              </a:spcBef>
              <a:spcAft>
                <a:spcPts val="0"/>
              </a:spcAft>
              <a:buSzPts val="1400"/>
              <a:buNone/>
              <a:defRPr sz="900" cap="none">
                <a:solidFill>
                  <a:srgbClr val="C25B5B"/>
                </a:solidFill>
                <a:latin typeface="FrankRuehl"/>
                <a:ea typeface="FrankRuehl"/>
                <a:cs typeface="FrankRuehl"/>
                <a:sym typeface="FrankRuehl"/>
              </a:defRPr>
            </a:lvl1pPr>
            <a:lvl2pPr marR="0" lvl="1" algn="r" rtl="1">
              <a:spcBef>
                <a:spcPts val="0"/>
              </a:spcBef>
              <a:spcAft>
                <a:spcPts val="0"/>
              </a:spcAft>
              <a:buSzPts val="1400"/>
              <a:buNone/>
              <a:defRPr sz="1800" b="0" i="0" u="none" strike="noStrike" cap="none">
                <a:solidFill>
                  <a:schemeClr val="dk1"/>
                </a:solidFill>
                <a:latin typeface="FrankRuehl"/>
                <a:ea typeface="FrankRuehl"/>
                <a:cs typeface="FrankRuehl"/>
                <a:sym typeface="FrankRuehl"/>
              </a:defRPr>
            </a:lvl2pPr>
            <a:lvl3pPr marR="0" lvl="2" algn="r" rtl="1">
              <a:spcBef>
                <a:spcPts val="0"/>
              </a:spcBef>
              <a:spcAft>
                <a:spcPts val="0"/>
              </a:spcAft>
              <a:buSzPts val="1400"/>
              <a:buNone/>
              <a:defRPr sz="1800" b="0" i="0" u="none" strike="noStrike" cap="none">
                <a:solidFill>
                  <a:schemeClr val="dk1"/>
                </a:solidFill>
                <a:latin typeface="FrankRuehl"/>
                <a:ea typeface="FrankRuehl"/>
                <a:cs typeface="FrankRuehl"/>
                <a:sym typeface="FrankRuehl"/>
              </a:defRPr>
            </a:lvl3pPr>
            <a:lvl4pPr marR="0" lvl="3" algn="r" rtl="1">
              <a:spcBef>
                <a:spcPts val="0"/>
              </a:spcBef>
              <a:spcAft>
                <a:spcPts val="0"/>
              </a:spcAft>
              <a:buSzPts val="1400"/>
              <a:buNone/>
              <a:defRPr sz="1800" b="0" i="0" u="none" strike="noStrike" cap="none">
                <a:solidFill>
                  <a:schemeClr val="dk1"/>
                </a:solidFill>
                <a:latin typeface="FrankRuehl"/>
                <a:ea typeface="FrankRuehl"/>
                <a:cs typeface="FrankRuehl"/>
                <a:sym typeface="FrankRuehl"/>
              </a:defRPr>
            </a:lvl4pPr>
            <a:lvl5pPr marR="0" lvl="4" algn="r" rtl="1">
              <a:spcBef>
                <a:spcPts val="0"/>
              </a:spcBef>
              <a:spcAft>
                <a:spcPts val="0"/>
              </a:spcAft>
              <a:buSzPts val="1400"/>
              <a:buNone/>
              <a:defRPr sz="1800" b="0" i="0" u="none" strike="noStrike" cap="none">
                <a:solidFill>
                  <a:schemeClr val="dk1"/>
                </a:solidFill>
                <a:latin typeface="FrankRuehl"/>
                <a:ea typeface="FrankRuehl"/>
                <a:cs typeface="FrankRuehl"/>
                <a:sym typeface="FrankRuehl"/>
              </a:defRPr>
            </a:lvl5pPr>
            <a:lvl6pPr marR="0" lvl="5" algn="r" rtl="1">
              <a:spcBef>
                <a:spcPts val="0"/>
              </a:spcBef>
              <a:spcAft>
                <a:spcPts val="0"/>
              </a:spcAft>
              <a:buSzPts val="1400"/>
              <a:buNone/>
              <a:defRPr sz="1800" b="0" i="0" u="none" strike="noStrike" cap="none">
                <a:solidFill>
                  <a:schemeClr val="dk1"/>
                </a:solidFill>
                <a:latin typeface="FrankRuehl"/>
                <a:ea typeface="FrankRuehl"/>
                <a:cs typeface="FrankRuehl"/>
                <a:sym typeface="FrankRuehl"/>
              </a:defRPr>
            </a:lvl6pPr>
            <a:lvl7pPr marR="0" lvl="6" algn="r" rtl="1">
              <a:spcBef>
                <a:spcPts val="0"/>
              </a:spcBef>
              <a:spcAft>
                <a:spcPts val="0"/>
              </a:spcAft>
              <a:buSzPts val="1400"/>
              <a:buNone/>
              <a:defRPr sz="1800" b="0" i="0" u="none" strike="noStrike" cap="none">
                <a:solidFill>
                  <a:schemeClr val="dk1"/>
                </a:solidFill>
                <a:latin typeface="FrankRuehl"/>
                <a:ea typeface="FrankRuehl"/>
                <a:cs typeface="FrankRuehl"/>
                <a:sym typeface="FrankRuehl"/>
              </a:defRPr>
            </a:lvl7pPr>
            <a:lvl8pPr marR="0" lvl="7" algn="r" rtl="1">
              <a:spcBef>
                <a:spcPts val="0"/>
              </a:spcBef>
              <a:spcAft>
                <a:spcPts val="0"/>
              </a:spcAft>
              <a:buSzPts val="1400"/>
              <a:buNone/>
              <a:defRPr sz="1800" b="0" i="0" u="none" strike="noStrike" cap="none">
                <a:solidFill>
                  <a:schemeClr val="dk1"/>
                </a:solidFill>
                <a:latin typeface="FrankRuehl"/>
                <a:ea typeface="FrankRuehl"/>
                <a:cs typeface="FrankRuehl"/>
                <a:sym typeface="FrankRuehl"/>
              </a:defRPr>
            </a:lvl8pPr>
            <a:lvl9pPr marR="0" lvl="8" algn="r" rtl="1">
              <a:spcBef>
                <a:spcPts val="0"/>
              </a:spcBef>
              <a:spcAft>
                <a:spcPts val="0"/>
              </a:spcAft>
              <a:buSzPts val="1400"/>
              <a:buNone/>
              <a:defRPr sz="1800" b="0" i="0" u="none" strike="noStrike" cap="none">
                <a:solidFill>
                  <a:schemeClr val="dk1"/>
                </a:solidFill>
                <a:latin typeface="FrankRuehl"/>
                <a:ea typeface="FrankRuehl"/>
                <a:cs typeface="FrankRuehl"/>
                <a:sym typeface="FrankRuehl"/>
              </a:defRPr>
            </a:lvl9pPr>
          </a:lstStyle>
          <a:p>
            <a:endParaRPr/>
          </a:p>
        </p:txBody>
      </p:sp>
      <p:sp>
        <p:nvSpPr>
          <p:cNvPr id="18" name="Google Shape;18;p1"/>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marR="0" lvl="0" indent="0" algn="ctr" rtl="1">
              <a:spcBef>
                <a:spcPts val="0"/>
              </a:spcBef>
              <a:buNone/>
              <a:defRPr sz="1100" b="0" u="none" cap="none">
                <a:solidFill>
                  <a:srgbClr val="C25B5B"/>
                </a:solidFill>
                <a:latin typeface="FrankRuehl"/>
                <a:ea typeface="FrankRuehl"/>
                <a:cs typeface="FrankRuehl"/>
                <a:sym typeface="FrankRuehl"/>
              </a:defRPr>
            </a:lvl1pPr>
            <a:lvl2pPr marL="0" marR="0" lvl="1" indent="0" algn="ctr" rtl="1">
              <a:spcBef>
                <a:spcPts val="0"/>
              </a:spcBef>
              <a:buNone/>
              <a:defRPr sz="1100" b="0" u="none" cap="none">
                <a:solidFill>
                  <a:srgbClr val="C25B5B"/>
                </a:solidFill>
                <a:latin typeface="FrankRuehl"/>
                <a:ea typeface="FrankRuehl"/>
                <a:cs typeface="FrankRuehl"/>
                <a:sym typeface="FrankRuehl"/>
              </a:defRPr>
            </a:lvl2pPr>
            <a:lvl3pPr marL="0" marR="0" lvl="2" indent="0" algn="ctr" rtl="1">
              <a:spcBef>
                <a:spcPts val="0"/>
              </a:spcBef>
              <a:buNone/>
              <a:defRPr sz="1100" b="0" u="none" cap="none">
                <a:solidFill>
                  <a:srgbClr val="C25B5B"/>
                </a:solidFill>
                <a:latin typeface="FrankRuehl"/>
                <a:ea typeface="FrankRuehl"/>
                <a:cs typeface="FrankRuehl"/>
                <a:sym typeface="FrankRuehl"/>
              </a:defRPr>
            </a:lvl3pPr>
            <a:lvl4pPr marL="0" marR="0" lvl="3" indent="0" algn="ctr" rtl="1">
              <a:spcBef>
                <a:spcPts val="0"/>
              </a:spcBef>
              <a:buNone/>
              <a:defRPr sz="1100" b="0" u="none" cap="none">
                <a:solidFill>
                  <a:srgbClr val="C25B5B"/>
                </a:solidFill>
                <a:latin typeface="FrankRuehl"/>
                <a:ea typeface="FrankRuehl"/>
                <a:cs typeface="FrankRuehl"/>
                <a:sym typeface="FrankRuehl"/>
              </a:defRPr>
            </a:lvl4pPr>
            <a:lvl5pPr marL="0" marR="0" lvl="4" indent="0" algn="ctr" rtl="1">
              <a:spcBef>
                <a:spcPts val="0"/>
              </a:spcBef>
              <a:buNone/>
              <a:defRPr sz="1100" b="0" u="none" cap="none">
                <a:solidFill>
                  <a:srgbClr val="C25B5B"/>
                </a:solidFill>
                <a:latin typeface="FrankRuehl"/>
                <a:ea typeface="FrankRuehl"/>
                <a:cs typeface="FrankRuehl"/>
                <a:sym typeface="FrankRuehl"/>
              </a:defRPr>
            </a:lvl5pPr>
            <a:lvl6pPr marL="0" marR="0" lvl="5" indent="0" algn="ctr" rtl="1">
              <a:spcBef>
                <a:spcPts val="0"/>
              </a:spcBef>
              <a:buNone/>
              <a:defRPr sz="1100" b="0" u="none" cap="none">
                <a:solidFill>
                  <a:srgbClr val="C25B5B"/>
                </a:solidFill>
                <a:latin typeface="FrankRuehl"/>
                <a:ea typeface="FrankRuehl"/>
                <a:cs typeface="FrankRuehl"/>
                <a:sym typeface="FrankRuehl"/>
              </a:defRPr>
            </a:lvl6pPr>
            <a:lvl7pPr marL="0" marR="0" lvl="6" indent="0" algn="ctr" rtl="1">
              <a:spcBef>
                <a:spcPts val="0"/>
              </a:spcBef>
              <a:buNone/>
              <a:defRPr sz="1100" b="0" u="none" cap="none">
                <a:solidFill>
                  <a:srgbClr val="C25B5B"/>
                </a:solidFill>
                <a:latin typeface="FrankRuehl"/>
                <a:ea typeface="FrankRuehl"/>
                <a:cs typeface="FrankRuehl"/>
                <a:sym typeface="FrankRuehl"/>
              </a:defRPr>
            </a:lvl7pPr>
            <a:lvl8pPr marL="0" marR="0" lvl="7" indent="0" algn="ctr" rtl="1">
              <a:spcBef>
                <a:spcPts val="0"/>
              </a:spcBef>
              <a:buNone/>
              <a:defRPr sz="1100" b="0" u="none" cap="none">
                <a:solidFill>
                  <a:srgbClr val="C25B5B"/>
                </a:solidFill>
                <a:latin typeface="FrankRuehl"/>
                <a:ea typeface="FrankRuehl"/>
                <a:cs typeface="FrankRuehl"/>
                <a:sym typeface="FrankRuehl"/>
              </a:defRPr>
            </a:lvl8pPr>
            <a:lvl9pPr marL="0" marR="0" lvl="8" indent="0" algn="ctr" rtl="1">
              <a:spcBef>
                <a:spcPts val="0"/>
              </a:spcBef>
              <a:buNone/>
              <a:defRPr sz="1100" b="0" u="none" cap="none">
                <a:solidFill>
                  <a:srgbClr val="C25B5B"/>
                </a:solidFill>
                <a:latin typeface="FrankRuehl"/>
                <a:ea typeface="FrankRuehl"/>
                <a:cs typeface="FrankRuehl"/>
                <a:sym typeface="FrankRuehl"/>
              </a:defRPr>
            </a:lvl9pPr>
          </a:lstStyle>
          <a:p>
            <a:pPr marL="0" lvl="0" indent="0" algn="ctr" rtl="1">
              <a:spcBef>
                <a:spcPts val="0"/>
              </a:spcBef>
              <a:spcAft>
                <a:spcPts val="0"/>
              </a:spcAft>
              <a:buNone/>
            </a:pPr>
            <a:fld id="{00000000-1234-1234-1234-123412341234}" type="slidenum">
              <a:rPr lang="iw-I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p13"/>
          <p:cNvSpPr/>
          <p:nvPr/>
        </p:nvSpPr>
        <p:spPr>
          <a:xfrm>
            <a:off x="0" y="-1"/>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FrankRuehl"/>
              <a:ea typeface="FrankRuehl"/>
              <a:cs typeface="FrankRuehl"/>
              <a:sym typeface="FrankRuehl"/>
            </a:endParaRPr>
          </a:p>
        </p:txBody>
      </p:sp>
      <p:sp>
        <p:nvSpPr>
          <p:cNvPr id="93" name="Google Shape;93;p13"/>
          <p:cNvSpPr/>
          <p:nvPr/>
        </p:nvSpPr>
        <p:spPr>
          <a:xfrm>
            <a:off x="0" y="6438"/>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FrankRuehl"/>
              <a:ea typeface="FrankRuehl"/>
              <a:cs typeface="FrankRuehl"/>
              <a:sym typeface="FrankRuehl"/>
            </a:endParaRPr>
          </a:p>
        </p:txBody>
      </p:sp>
      <p:sp>
        <p:nvSpPr>
          <p:cNvPr id="94" name="Google Shape;94;p13"/>
          <p:cNvSpPr txBox="1">
            <a:spLocks noGrp="1"/>
          </p:cNvSpPr>
          <p:nvPr>
            <p:ph type="ctrTitle"/>
          </p:nvPr>
        </p:nvSpPr>
        <p:spPr>
          <a:xfrm>
            <a:off x="608174" y="1029552"/>
            <a:ext cx="6330900" cy="1879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5600"/>
              <a:buFont typeface="Arial"/>
              <a:buNone/>
            </a:pPr>
            <a:r>
              <a:rPr lang="iw-IL">
                <a:solidFill>
                  <a:schemeClr val="dk2"/>
                </a:solidFill>
                <a:latin typeface="Arial"/>
                <a:ea typeface="Arial"/>
                <a:cs typeface="Arial"/>
                <a:sym typeface="Arial"/>
              </a:rPr>
              <a:t>Buffet decoration ordering system</a:t>
            </a:r>
            <a:r>
              <a:rPr lang="iw-IL">
                <a:latin typeface="Arial"/>
                <a:ea typeface="Arial"/>
                <a:cs typeface="Arial"/>
                <a:sym typeface="Arial"/>
              </a:rPr>
              <a:t> </a:t>
            </a:r>
            <a:endParaRPr/>
          </a:p>
        </p:txBody>
      </p:sp>
      <p:sp>
        <p:nvSpPr>
          <p:cNvPr id="95" name="Google Shape;95;p13"/>
          <p:cNvSpPr txBox="1">
            <a:spLocks noGrp="1"/>
          </p:cNvSpPr>
          <p:nvPr>
            <p:ph type="subTitle" idx="1"/>
          </p:nvPr>
        </p:nvSpPr>
        <p:spPr>
          <a:xfrm>
            <a:off x="662775" y="3176850"/>
            <a:ext cx="2985600" cy="28518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3200"/>
              <a:buNone/>
            </a:pPr>
            <a:r>
              <a:rPr lang="iw-IL" sz="3200" b="1">
                <a:solidFill>
                  <a:schemeClr val="dk1"/>
                </a:solidFill>
              </a:rPr>
              <a:t>Presenters:</a:t>
            </a:r>
            <a:endParaRPr/>
          </a:p>
          <a:p>
            <a:pPr marL="0" lvl="0" indent="0" algn="l" rtl="0">
              <a:lnSpc>
                <a:spcPct val="120000"/>
              </a:lnSpc>
              <a:spcBef>
                <a:spcPts val="1000"/>
              </a:spcBef>
              <a:spcAft>
                <a:spcPts val="0"/>
              </a:spcAft>
              <a:buClr>
                <a:schemeClr val="dk1"/>
              </a:buClr>
              <a:buSzPts val="3200"/>
              <a:buNone/>
            </a:pPr>
            <a:r>
              <a:rPr lang="iw-IL" sz="3200" b="1">
                <a:solidFill>
                  <a:schemeClr val="dk1"/>
                </a:solidFill>
              </a:rPr>
              <a:t>Abrar Fauzi</a:t>
            </a:r>
            <a:endParaRPr sz="3200" b="1">
              <a:solidFill>
                <a:schemeClr val="dk1"/>
              </a:solidFill>
            </a:endParaRPr>
          </a:p>
          <a:p>
            <a:pPr marL="0" lvl="0" indent="0" algn="l" rtl="0">
              <a:lnSpc>
                <a:spcPct val="120000"/>
              </a:lnSpc>
              <a:spcBef>
                <a:spcPts val="1000"/>
              </a:spcBef>
              <a:spcAft>
                <a:spcPts val="0"/>
              </a:spcAft>
              <a:buClr>
                <a:schemeClr val="dk1"/>
              </a:buClr>
              <a:buSzPts val="3200"/>
              <a:buNone/>
            </a:pPr>
            <a:r>
              <a:rPr lang="iw-IL" sz="3200" b="1">
                <a:solidFill>
                  <a:schemeClr val="dk1"/>
                </a:solidFill>
              </a:rPr>
              <a:t>Razi Dallasheh</a:t>
            </a:r>
            <a:endParaRPr sz="3200">
              <a:solidFill>
                <a:schemeClr val="dk1"/>
              </a:solidFill>
            </a:endParaRPr>
          </a:p>
          <a:p>
            <a:pPr marL="0" lvl="0" indent="0" algn="l" rtl="0">
              <a:lnSpc>
                <a:spcPct val="120000"/>
              </a:lnSpc>
              <a:spcBef>
                <a:spcPts val="1000"/>
              </a:spcBef>
              <a:spcAft>
                <a:spcPts val="0"/>
              </a:spcAft>
              <a:buClr>
                <a:srgbClr val="C25B5B"/>
              </a:buClr>
              <a:buSzPts val="2400"/>
              <a:buNone/>
            </a:pPr>
            <a:endParaRPr sz="2400">
              <a:solidFill>
                <a:schemeClr val="dk1"/>
              </a:solidFill>
            </a:endParaRPr>
          </a:p>
          <a:p>
            <a:pPr marL="0" lvl="0" indent="0" algn="l" rtl="0">
              <a:lnSpc>
                <a:spcPct val="120000"/>
              </a:lnSpc>
              <a:spcBef>
                <a:spcPts val="1000"/>
              </a:spcBef>
              <a:spcAft>
                <a:spcPts val="0"/>
              </a:spcAft>
              <a:buClr>
                <a:srgbClr val="C25B5B"/>
              </a:buClr>
              <a:buSzPts val="2000"/>
              <a:buNone/>
            </a:pPr>
            <a:endParaRPr/>
          </a:p>
        </p:txBody>
      </p:sp>
      <p:grpSp>
        <p:nvGrpSpPr>
          <p:cNvPr id="96" name="Google Shape;96;p13"/>
          <p:cNvGrpSpPr/>
          <p:nvPr/>
        </p:nvGrpSpPr>
        <p:grpSpPr>
          <a:xfrm>
            <a:off x="7433816" y="-6437"/>
            <a:ext cx="4133500" cy="6864437"/>
            <a:chOff x="7433816" y="-6437"/>
            <a:chExt cx="4133500" cy="6864437"/>
          </a:xfrm>
        </p:grpSpPr>
        <p:cxnSp>
          <p:nvCxnSpPr>
            <p:cNvPr id="97" name="Google Shape;97;p13"/>
            <p:cNvCxnSpPr/>
            <p:nvPr/>
          </p:nvCxnSpPr>
          <p:spPr>
            <a:xfrm>
              <a:off x="7433816" y="0"/>
              <a:ext cx="5783"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98" name="Google Shape;98;p13"/>
            <p:cNvCxnSpPr/>
            <p:nvPr/>
          </p:nvCxnSpPr>
          <p:spPr>
            <a:xfrm>
              <a:off x="11560990" y="-6437"/>
              <a:ext cx="5783"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99" name="Google Shape;99;p13"/>
            <p:cNvCxnSpPr/>
            <p:nvPr/>
          </p:nvCxnSpPr>
          <p:spPr>
            <a:xfrm>
              <a:off x="7434228" y="581337"/>
              <a:ext cx="4133088" cy="0"/>
            </a:xfrm>
            <a:prstGeom prst="straightConnector1">
              <a:avLst/>
            </a:prstGeom>
            <a:noFill/>
            <a:ln w="12700" cap="flat" cmpd="sng">
              <a:solidFill>
                <a:schemeClr val="accent4"/>
              </a:solidFill>
              <a:prstDash val="solid"/>
              <a:miter lim="800000"/>
              <a:headEnd type="none" w="sm" len="sm"/>
              <a:tailEnd type="none" w="sm" len="sm"/>
            </a:ln>
          </p:spPr>
        </p:cxnSp>
        <p:cxnSp>
          <p:nvCxnSpPr>
            <p:cNvPr id="100" name="Google Shape;100;p13"/>
            <p:cNvCxnSpPr/>
            <p:nvPr/>
          </p:nvCxnSpPr>
          <p:spPr>
            <a:xfrm>
              <a:off x="7434228" y="6276734"/>
              <a:ext cx="4133088" cy="0"/>
            </a:xfrm>
            <a:prstGeom prst="straightConnector1">
              <a:avLst/>
            </a:prstGeom>
            <a:noFill/>
            <a:ln w="12700" cap="flat" cmpd="sng">
              <a:solidFill>
                <a:schemeClr val="accent4"/>
              </a:solidFill>
              <a:prstDash val="solid"/>
              <a:miter lim="800000"/>
              <a:headEnd type="none" w="sm" len="sm"/>
              <a:tailEnd type="none" w="sm" len="sm"/>
            </a:ln>
          </p:spPr>
        </p:cxnSp>
      </p:grpSp>
      <p:pic>
        <p:nvPicPr>
          <p:cNvPr id="101" name="Google Shape;101;p13" descr="Décoration de table de mariage : les éléments clefs de votre décor - Options"/>
          <p:cNvPicPr preferRelativeResize="0"/>
          <p:nvPr/>
        </p:nvPicPr>
        <p:blipFill rotWithShape="1">
          <a:blip r:embed="rId3">
            <a:alphaModFix/>
          </a:blip>
          <a:srcRect l="12595" r="28069" b="-2"/>
          <a:stretch/>
        </p:blipFill>
        <p:spPr>
          <a:xfrm>
            <a:off x="7434184" y="1110883"/>
            <a:ext cx="4132589" cy="4649105"/>
          </a:xfrm>
          <a:custGeom>
            <a:avLst/>
            <a:gdLst/>
            <a:ahLst/>
            <a:cxnLst/>
            <a:rect l="l" t="t" r="r" b="b"/>
            <a:pathLst>
              <a:path w="2694894" h="3031718" extrusionOk="0">
                <a:moveTo>
                  <a:pt x="1347447" y="0"/>
                </a:moveTo>
                <a:cubicBezTo>
                  <a:pt x="2091622" y="0"/>
                  <a:pt x="2694894" y="603273"/>
                  <a:pt x="2694894" y="1347447"/>
                </a:cubicBezTo>
                <a:lnTo>
                  <a:pt x="2694894" y="1826792"/>
                </a:lnTo>
                <a:lnTo>
                  <a:pt x="2694894" y="3031718"/>
                </a:lnTo>
                <a:lnTo>
                  <a:pt x="0" y="3031718"/>
                </a:lnTo>
                <a:lnTo>
                  <a:pt x="0" y="2802403"/>
                </a:lnTo>
                <a:lnTo>
                  <a:pt x="0" y="1347447"/>
                </a:lnTo>
                <a:cubicBezTo>
                  <a:pt x="0" y="603273"/>
                  <a:pt x="603272" y="0"/>
                  <a:pt x="1347447" y="0"/>
                </a:cubicBezTo>
                <a:close/>
              </a:path>
            </a:pathLst>
          </a:custGeom>
          <a:noFill/>
          <a:ln w="12700" cap="flat" cmpd="sng">
            <a:solidFill>
              <a:schemeClr val="accent4"/>
            </a:solidFill>
            <a:prstDash val="solid"/>
            <a:round/>
            <a:headEnd type="none" w="sm" len="sm"/>
            <a:tailEnd type="none" w="sm" len="sm"/>
          </a:ln>
        </p:spPr>
      </p:pic>
      <p:sp>
        <p:nvSpPr>
          <p:cNvPr id="102" name="Google Shape;102;p13"/>
          <p:cNvSpPr txBox="1"/>
          <p:nvPr/>
        </p:nvSpPr>
        <p:spPr>
          <a:xfrm>
            <a:off x="4143251" y="3452650"/>
            <a:ext cx="2795700" cy="14283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iw-IL" sz="3200" b="1">
                <a:solidFill>
                  <a:schemeClr val="dk1"/>
                </a:solidFill>
                <a:latin typeface="FrankRuehl"/>
                <a:ea typeface="FrankRuehl"/>
                <a:cs typeface="FrankRuehl"/>
                <a:sym typeface="FrankRuehl"/>
              </a:rPr>
              <a:t>Supervisor:</a:t>
            </a:r>
            <a:endParaRPr sz="3200" b="1">
              <a:solidFill>
                <a:schemeClr val="dk1"/>
              </a:solidFill>
              <a:latin typeface="FrankRuehl"/>
              <a:ea typeface="FrankRuehl"/>
              <a:cs typeface="FrankRuehl"/>
              <a:sym typeface="FrankRuehl"/>
            </a:endParaRPr>
          </a:p>
          <a:p>
            <a:pPr marL="457200" marR="0" lvl="0" indent="0" algn="l" rtl="1">
              <a:spcBef>
                <a:spcPts val="0"/>
              </a:spcBef>
              <a:spcAft>
                <a:spcPts val="0"/>
              </a:spcAft>
              <a:buNone/>
            </a:pPr>
            <a:r>
              <a:rPr lang="iw-IL" sz="3200" b="1">
                <a:solidFill>
                  <a:schemeClr val="dk1"/>
                </a:solidFill>
                <a:latin typeface="FrankRuehl"/>
                <a:ea typeface="FrankRuehl"/>
                <a:cs typeface="FrankRuehl"/>
                <a:sym typeface="FrankRuehl"/>
              </a:rPr>
              <a:t>Zeev</a:t>
            </a:r>
            <a:r>
              <a:rPr lang="iw-IL" sz="2400" b="1">
                <a:solidFill>
                  <a:schemeClr val="dk1"/>
                </a:solidFill>
                <a:latin typeface="FrankRuehl"/>
                <a:ea typeface="FrankRuehl"/>
                <a:cs typeface="FrankRuehl"/>
                <a:sym typeface="FrankRuehl"/>
              </a:rPr>
              <a:t> </a:t>
            </a:r>
            <a:r>
              <a:rPr lang="iw-IL" sz="3200" b="1">
                <a:solidFill>
                  <a:schemeClr val="dk1"/>
                </a:solidFill>
                <a:latin typeface="FrankRuehl"/>
                <a:ea typeface="FrankRuehl"/>
                <a:cs typeface="FrankRuehl"/>
                <a:sym typeface="FrankRuehl"/>
              </a:rPr>
              <a:t>Brazily</a:t>
            </a:r>
            <a:endParaRPr sz="3200" b="1">
              <a:solidFill>
                <a:schemeClr val="dk1"/>
              </a:solidFill>
              <a:latin typeface="FrankRuehl"/>
              <a:ea typeface="FrankRuehl"/>
              <a:cs typeface="FrankRuehl"/>
              <a:sym typeface="FrankRuehl"/>
            </a:endParaRPr>
          </a:p>
          <a:p>
            <a:pPr marL="0" marR="0" lvl="0" indent="0" algn="l" rtl="1">
              <a:lnSpc>
                <a:spcPct val="150000"/>
              </a:lnSpc>
              <a:spcBef>
                <a:spcPts val="0"/>
              </a:spcBef>
              <a:spcAft>
                <a:spcPts val="0"/>
              </a:spcAft>
              <a:buNone/>
            </a:pPr>
            <a:endParaRPr sz="1800">
              <a:solidFill>
                <a:schemeClr val="dk1"/>
              </a:solidFill>
              <a:latin typeface="FrankRuehl"/>
              <a:ea typeface="FrankRuehl"/>
              <a:cs typeface="FrankRuehl"/>
              <a:sym typeface="FrankRuehl"/>
            </a:endParaRPr>
          </a:p>
        </p:txBody>
      </p:sp>
      <p:pic>
        <p:nvPicPr>
          <p:cNvPr id="103" name="Google Shape;103;p13"/>
          <p:cNvPicPr preferRelativeResize="0"/>
          <p:nvPr/>
        </p:nvPicPr>
        <p:blipFill>
          <a:blip r:embed="rId4">
            <a:alphaModFix/>
          </a:blip>
          <a:stretch>
            <a:fillRect/>
          </a:stretch>
        </p:blipFill>
        <p:spPr>
          <a:xfrm>
            <a:off x="198375" y="152400"/>
            <a:ext cx="2609850" cy="60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838200" y="672623"/>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iw-IL"/>
              <a:t>User Interface</a:t>
            </a:r>
            <a:endParaRPr/>
          </a:p>
        </p:txBody>
      </p:sp>
      <p:sp>
        <p:nvSpPr>
          <p:cNvPr id="163" name="Google Shape;163;p23"/>
          <p:cNvSpPr txBox="1">
            <a:spLocks noGrp="1"/>
          </p:cNvSpPr>
          <p:nvPr>
            <p:ph type="body" idx="1"/>
          </p:nvPr>
        </p:nvSpPr>
        <p:spPr>
          <a:xfrm>
            <a:off x="838200" y="2253108"/>
            <a:ext cx="10515600" cy="38217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iw-IL" sz="2400" b="1" u="sng">
                <a:solidFill>
                  <a:srgbClr val="000000"/>
                </a:solidFill>
                <a:latin typeface="Arial"/>
                <a:ea typeface="Arial"/>
                <a:cs typeface="Arial"/>
                <a:sym typeface="Arial"/>
              </a:rPr>
              <a:t>Buffet Decoration Customization:</a:t>
            </a:r>
            <a:r>
              <a:rPr lang="iw-IL" sz="2400" b="1">
                <a:solidFill>
                  <a:srgbClr val="000000"/>
                </a:solidFill>
                <a:latin typeface="Arial"/>
                <a:ea typeface="Arial"/>
                <a:cs typeface="Arial"/>
                <a:sym typeface="Arial"/>
              </a:rPr>
              <a:t> </a:t>
            </a:r>
            <a:endParaRPr sz="2400" b="1">
              <a:solidFill>
                <a:srgbClr val="000000"/>
              </a:solidFill>
              <a:latin typeface="Arial"/>
              <a:ea typeface="Arial"/>
              <a:cs typeface="Arial"/>
              <a:sym typeface="Arial"/>
            </a:endParaRPr>
          </a:p>
          <a:p>
            <a:pPr marL="0" lvl="0" indent="0" algn="l" rtl="0">
              <a:spcBef>
                <a:spcPts val="1000"/>
              </a:spcBef>
              <a:spcAft>
                <a:spcPts val="0"/>
              </a:spcAft>
              <a:buNone/>
            </a:pPr>
            <a:r>
              <a:rPr lang="iw-IL" sz="2400" b="1">
                <a:solidFill>
                  <a:srgbClr val="000000"/>
                </a:solidFill>
                <a:latin typeface="Arial"/>
                <a:ea typeface="Arial"/>
                <a:cs typeface="Arial"/>
                <a:sym typeface="Arial"/>
              </a:rPr>
              <a:t>Adjacent to the flower customization options, there is a section dedicated to buffet decorations. Here, users can select themes and explore decoration items that enhance the aesthetic appeal of their event's dining setup.</a:t>
            </a:r>
            <a:endParaRPr sz="1200" b="1">
              <a:solidFill>
                <a:srgbClr val="ECECEC"/>
              </a:solidFill>
              <a:highlight>
                <a:srgbClr val="21212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838200" y="672623"/>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iw-IL"/>
              <a:t>User Interface</a:t>
            </a:r>
            <a:endParaRPr/>
          </a:p>
        </p:txBody>
      </p:sp>
      <p:sp>
        <p:nvSpPr>
          <p:cNvPr id="169" name="Google Shape;169;p24"/>
          <p:cNvSpPr txBox="1">
            <a:spLocks noGrp="1"/>
          </p:cNvSpPr>
          <p:nvPr>
            <p:ph type="body" idx="1"/>
          </p:nvPr>
        </p:nvSpPr>
        <p:spPr>
          <a:xfrm>
            <a:off x="838200" y="2253108"/>
            <a:ext cx="10515600" cy="38217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iw-IL" sz="2400" b="1" u="sng">
                <a:solidFill>
                  <a:srgbClr val="000000"/>
                </a:solidFill>
                <a:latin typeface="Arial"/>
                <a:ea typeface="Arial"/>
                <a:cs typeface="Arial"/>
                <a:sym typeface="Arial"/>
              </a:rPr>
              <a:t>Shopping Cart and Checkout Process: </a:t>
            </a:r>
            <a:endParaRPr sz="2400" b="1" u="sng">
              <a:solidFill>
                <a:srgbClr val="000000"/>
              </a:solidFill>
              <a:latin typeface="Arial"/>
              <a:ea typeface="Arial"/>
              <a:cs typeface="Arial"/>
              <a:sym typeface="Arial"/>
            </a:endParaRPr>
          </a:p>
          <a:p>
            <a:pPr marL="0" lvl="0" indent="0" algn="l" rtl="0">
              <a:spcBef>
                <a:spcPts val="1000"/>
              </a:spcBef>
              <a:spcAft>
                <a:spcPts val="0"/>
              </a:spcAft>
              <a:buNone/>
            </a:pPr>
            <a:r>
              <a:rPr lang="iw-IL" sz="2400" b="1">
                <a:solidFill>
                  <a:srgbClr val="000000"/>
                </a:solidFill>
                <a:latin typeface="Arial"/>
                <a:ea typeface="Arial"/>
                <a:cs typeface="Arial"/>
                <a:sym typeface="Arial"/>
              </a:rPr>
              <a:t>The shopping cart is easily accessible via a sidebar that provides a summary of selected items, with options to edit quantities or remove items. The checkout button leads users to a secure payment process where they can enter their payment information and finalize their order with confidence.</a:t>
            </a:r>
            <a:endParaRPr sz="1200" b="1">
              <a:solidFill>
                <a:srgbClr val="ECECEC"/>
              </a:solidFill>
              <a:highlight>
                <a:srgbClr val="212121"/>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838200" y="672623"/>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iw-IL"/>
              <a:t>User Interface</a:t>
            </a:r>
            <a:endParaRPr/>
          </a:p>
        </p:txBody>
      </p:sp>
      <p:sp>
        <p:nvSpPr>
          <p:cNvPr id="175" name="Google Shape;175;p25"/>
          <p:cNvSpPr txBox="1">
            <a:spLocks noGrp="1"/>
          </p:cNvSpPr>
          <p:nvPr>
            <p:ph type="body" idx="1"/>
          </p:nvPr>
        </p:nvSpPr>
        <p:spPr>
          <a:xfrm>
            <a:off x="838200" y="2253108"/>
            <a:ext cx="10515600" cy="38217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iw-IL" sz="2400" b="1" u="sng">
                <a:solidFill>
                  <a:srgbClr val="000000"/>
                </a:solidFill>
                <a:latin typeface="Arial"/>
                <a:ea typeface="Arial"/>
                <a:cs typeface="Arial"/>
                <a:sym typeface="Arial"/>
              </a:rPr>
              <a:t>Interactive Elements: </a:t>
            </a:r>
            <a:endParaRPr sz="2400" b="1" u="sng">
              <a:solidFill>
                <a:srgbClr val="000000"/>
              </a:solidFill>
              <a:latin typeface="Arial"/>
              <a:ea typeface="Arial"/>
              <a:cs typeface="Arial"/>
              <a:sym typeface="Arial"/>
            </a:endParaRPr>
          </a:p>
          <a:p>
            <a:pPr marL="0" lvl="0" indent="0" algn="l" rtl="0">
              <a:spcBef>
                <a:spcPts val="1000"/>
              </a:spcBef>
              <a:spcAft>
                <a:spcPts val="0"/>
              </a:spcAft>
              <a:buNone/>
            </a:pPr>
            <a:r>
              <a:rPr lang="iw-IL" sz="2400" b="1">
                <a:solidFill>
                  <a:srgbClr val="000000"/>
                </a:solidFill>
                <a:latin typeface="Arial"/>
                <a:ea typeface="Arial"/>
                <a:cs typeface="Arial"/>
                <a:sym typeface="Arial"/>
              </a:rPr>
              <a:t>Throughout the UI, interactive elements like dropdown menus, sliders for quantity, and toggle switches for different decoration options make the customization process engaging and user-friendly. Tooltips and help icons offer additional information and guidance, ensuring users feel supported throughout their design process.</a:t>
            </a:r>
            <a:endParaRPr sz="1200" b="1">
              <a:solidFill>
                <a:srgbClr val="ECECEC"/>
              </a:solidFill>
              <a:highlight>
                <a:srgbClr val="212121"/>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a:spLocks noGrp="1"/>
          </p:cNvSpPr>
          <p:nvPr>
            <p:ph type="title"/>
          </p:nvPr>
        </p:nvSpPr>
        <p:spPr>
          <a:xfrm>
            <a:off x="838200" y="727323"/>
            <a:ext cx="10515600" cy="1325700"/>
          </a:xfrm>
          <a:prstGeom prst="rect">
            <a:avLst/>
          </a:prstGeom>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iw-IL"/>
              <a:t>What do we plan to do and why will it help solve the problem?</a:t>
            </a:r>
            <a:endParaRPr/>
          </a:p>
        </p:txBody>
      </p:sp>
      <p:sp>
        <p:nvSpPr>
          <p:cNvPr id="181" name="Google Shape;181;p26"/>
          <p:cNvSpPr txBox="1">
            <a:spLocks noGrp="1"/>
          </p:cNvSpPr>
          <p:nvPr>
            <p:ph type="body" idx="1"/>
          </p:nvPr>
        </p:nvSpPr>
        <p:spPr>
          <a:xfrm>
            <a:off x="838200" y="2189408"/>
            <a:ext cx="10515600" cy="38217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endParaRPr sz="2100" b="1">
              <a:solidFill>
                <a:srgbClr val="000000"/>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iw-IL" sz="2100" b="1">
                <a:solidFill>
                  <a:srgbClr val="000000"/>
                </a:solidFill>
                <a:latin typeface="Arial"/>
                <a:ea typeface="Arial"/>
                <a:cs typeface="Arial"/>
                <a:sym typeface="Arial"/>
              </a:rPr>
              <a:t>We propose the development of an intuitive and interactive online platform that facilitates the entire process—from choosing flower types, colors, and arrangements to selecting buffet decorations that complement the chosen theme. By automating and centralizing this process, we aim to save clients valuable time, provide a visual preview of their selections, and offer a diverse range of options for customization. This solution not only simplifies the ordering process but also enhances the overall event planning experience, fostering creativity and personalization.</a:t>
            </a:r>
            <a:endParaRPr sz="4100"/>
          </a:p>
          <a:p>
            <a:pPr marL="0" lvl="0" indent="0" algn="l" rtl="0">
              <a:spcBef>
                <a:spcPts val="1200"/>
              </a:spcBef>
              <a:spcAft>
                <a:spcPts val="0"/>
              </a:spcAft>
              <a:buNone/>
            </a:pP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838200" y="727323"/>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iw-IL"/>
              <a:t>Testing</a:t>
            </a:r>
            <a:endParaRPr/>
          </a:p>
        </p:txBody>
      </p:sp>
      <p:sp>
        <p:nvSpPr>
          <p:cNvPr id="187" name="Google Shape;187;p27"/>
          <p:cNvSpPr txBox="1">
            <a:spLocks noGrp="1"/>
          </p:cNvSpPr>
          <p:nvPr>
            <p:ph type="body" idx="1"/>
          </p:nvPr>
        </p:nvSpPr>
        <p:spPr>
          <a:xfrm>
            <a:off x="838200" y="2402058"/>
            <a:ext cx="10515600" cy="3821700"/>
          </a:xfrm>
          <a:prstGeom prst="rect">
            <a:avLst/>
          </a:prstGeom>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1100"/>
              <a:buFont typeface="Arial"/>
              <a:buNone/>
            </a:pPr>
            <a:r>
              <a:rPr lang="iw-IL" sz="2400" u="sng">
                <a:solidFill>
                  <a:schemeClr val="dk1"/>
                </a:solidFill>
                <a:latin typeface="Arial"/>
                <a:ea typeface="Arial"/>
                <a:cs typeface="Arial"/>
                <a:sym typeface="Arial"/>
              </a:rPr>
              <a:t>•</a:t>
            </a:r>
            <a:r>
              <a:rPr lang="iw-IL" sz="2400" b="1" u="sng">
                <a:solidFill>
                  <a:schemeClr val="dk1"/>
                </a:solidFill>
                <a:latin typeface="Arial"/>
                <a:ea typeface="Arial"/>
                <a:cs typeface="Arial"/>
                <a:sym typeface="Arial"/>
              </a:rPr>
              <a:t>Functionality Testing:</a:t>
            </a:r>
            <a:r>
              <a:rPr lang="iw-IL" sz="2400">
                <a:solidFill>
                  <a:schemeClr val="dk1"/>
                </a:solidFill>
                <a:latin typeface="Arial"/>
                <a:ea typeface="Arial"/>
                <a:cs typeface="Arial"/>
                <a:sym typeface="Arial"/>
              </a:rPr>
              <a:t> To ensure all features work as intended, from the customization options to the e-commerce functionalities. This includes testing the user interface for intuitiveness and responsiveness.</a:t>
            </a:r>
            <a:endParaRPr sz="2400">
              <a:solidFill>
                <a:schemeClr val="dk1"/>
              </a:solidFill>
              <a:latin typeface="Arial"/>
              <a:ea typeface="Arial"/>
              <a:cs typeface="Arial"/>
              <a:sym typeface="Arial"/>
            </a:endParaRPr>
          </a:p>
          <a:p>
            <a:pPr marL="0" lvl="0" indent="0" algn="l" rtl="0">
              <a:lnSpc>
                <a:spcPct val="90000"/>
              </a:lnSpc>
              <a:spcBef>
                <a:spcPts val="1000"/>
              </a:spcBef>
              <a:spcAft>
                <a:spcPts val="0"/>
              </a:spcAft>
              <a:buClr>
                <a:schemeClr val="dk1"/>
              </a:buClr>
              <a:buSzPts val="1100"/>
              <a:buFont typeface="Arial"/>
              <a:buNone/>
            </a:pPr>
            <a:r>
              <a:rPr lang="iw-IL" sz="2400" u="sng">
                <a:solidFill>
                  <a:schemeClr val="dk1"/>
                </a:solidFill>
                <a:latin typeface="Arial"/>
                <a:ea typeface="Arial"/>
                <a:cs typeface="Arial"/>
                <a:sym typeface="Arial"/>
              </a:rPr>
              <a:t>•</a:t>
            </a:r>
            <a:r>
              <a:rPr lang="iw-IL" sz="2400" b="1" u="sng">
                <a:solidFill>
                  <a:schemeClr val="dk1"/>
                </a:solidFill>
                <a:latin typeface="Arial"/>
                <a:ea typeface="Arial"/>
                <a:cs typeface="Arial"/>
                <a:sym typeface="Arial"/>
              </a:rPr>
              <a:t>Performance Testing:</a:t>
            </a:r>
            <a:r>
              <a:rPr lang="iw-IL" sz="2400">
                <a:solidFill>
                  <a:schemeClr val="dk1"/>
                </a:solidFill>
                <a:latin typeface="Arial"/>
                <a:ea typeface="Arial"/>
                <a:cs typeface="Arial"/>
                <a:sym typeface="Arial"/>
              </a:rPr>
              <a:t> To evaluate the system’s behavior under normal and peak loads, ensuring it remains responsive and stable.</a:t>
            </a:r>
            <a:endParaRPr sz="2400">
              <a:solidFill>
                <a:schemeClr val="dk1"/>
              </a:solidFill>
              <a:latin typeface="Arial"/>
              <a:ea typeface="Arial"/>
              <a:cs typeface="Arial"/>
              <a:sym typeface="Arial"/>
            </a:endParaRPr>
          </a:p>
          <a:p>
            <a:pPr marL="0" lvl="0" indent="0" algn="l" rtl="0">
              <a:lnSpc>
                <a:spcPct val="90000"/>
              </a:lnSpc>
              <a:spcBef>
                <a:spcPts val="1000"/>
              </a:spcBef>
              <a:spcAft>
                <a:spcPts val="0"/>
              </a:spcAft>
              <a:buClr>
                <a:schemeClr val="dk1"/>
              </a:buClr>
              <a:buSzPts val="1100"/>
              <a:buFont typeface="Arial"/>
              <a:buNone/>
            </a:pPr>
            <a:r>
              <a:rPr lang="iw-IL" sz="2400" u="sng">
                <a:solidFill>
                  <a:schemeClr val="dk1"/>
                </a:solidFill>
                <a:latin typeface="Arial"/>
                <a:ea typeface="Arial"/>
                <a:cs typeface="Arial"/>
                <a:sym typeface="Arial"/>
              </a:rPr>
              <a:t>•</a:t>
            </a:r>
            <a:r>
              <a:rPr lang="iw-IL" sz="2400" b="1" u="sng">
                <a:solidFill>
                  <a:schemeClr val="dk1"/>
                </a:solidFill>
                <a:latin typeface="Arial"/>
                <a:ea typeface="Arial"/>
                <a:cs typeface="Arial"/>
                <a:sym typeface="Arial"/>
              </a:rPr>
              <a:t>Security Testing:</a:t>
            </a:r>
            <a:r>
              <a:rPr lang="iw-IL" sz="2400">
                <a:solidFill>
                  <a:schemeClr val="dk1"/>
                </a:solidFill>
                <a:latin typeface="Arial"/>
                <a:ea typeface="Arial"/>
                <a:cs typeface="Arial"/>
                <a:sym typeface="Arial"/>
              </a:rPr>
              <a:t> Since our platform handles personal and payment information, rigorous security tests will be conducted to ensure data integrity and security.</a:t>
            </a:r>
            <a:endParaRPr sz="2400">
              <a:solidFill>
                <a:schemeClr val="dk1"/>
              </a:solidFill>
              <a:latin typeface="Arial"/>
              <a:ea typeface="Arial"/>
              <a:cs typeface="Arial"/>
              <a:sym typeface="Arial"/>
            </a:endParaRPr>
          </a:p>
          <a:p>
            <a:pPr marL="0" lvl="0" indent="0" algn="l" rtl="0">
              <a:lnSpc>
                <a:spcPct val="90000"/>
              </a:lnSpc>
              <a:spcBef>
                <a:spcPts val="1000"/>
              </a:spcBef>
              <a:spcAft>
                <a:spcPts val="0"/>
              </a:spcAft>
              <a:buClr>
                <a:schemeClr val="dk1"/>
              </a:buClr>
              <a:buSzPts val="1100"/>
              <a:buFont typeface="Arial"/>
              <a:buNone/>
            </a:pPr>
            <a:endParaRPr sz="2400">
              <a:solidFill>
                <a:schemeClr val="dk1"/>
              </a:solidFill>
              <a:latin typeface="Arial"/>
              <a:ea typeface="Arial"/>
              <a:cs typeface="Arial"/>
              <a:sym typeface="Arial"/>
            </a:endParaRPr>
          </a:p>
          <a:p>
            <a:pPr marL="0" lvl="0" indent="0" algn="l" rtl="0">
              <a:spcBef>
                <a:spcPts val="1000"/>
              </a:spcBef>
              <a:spcAft>
                <a:spcPts val="0"/>
              </a:spcAft>
              <a:buNone/>
            </a:pP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838200" y="727323"/>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iw-IL"/>
              <a:t>Testing Methods</a:t>
            </a:r>
            <a:endParaRPr/>
          </a:p>
        </p:txBody>
      </p:sp>
      <p:sp>
        <p:nvSpPr>
          <p:cNvPr id="193" name="Google Shape;193;p28"/>
          <p:cNvSpPr txBox="1">
            <a:spLocks noGrp="1"/>
          </p:cNvSpPr>
          <p:nvPr>
            <p:ph type="body" idx="1"/>
          </p:nvPr>
        </p:nvSpPr>
        <p:spPr>
          <a:xfrm>
            <a:off x="838200" y="2419758"/>
            <a:ext cx="10515600" cy="3821700"/>
          </a:xfrm>
          <a:prstGeom prst="rect">
            <a:avLst/>
          </a:prstGeom>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iw-IL" sz="2400" b="1" u="sng">
                <a:solidFill>
                  <a:schemeClr val="dk1"/>
                </a:solidFill>
                <a:latin typeface="Arial"/>
                <a:ea typeface="Arial"/>
                <a:cs typeface="Arial"/>
                <a:sym typeface="Arial"/>
              </a:rPr>
              <a:t>•Automated and Manual Testing:</a:t>
            </a:r>
            <a:r>
              <a:rPr lang="iw-IL" sz="2400">
                <a:solidFill>
                  <a:schemeClr val="dk1"/>
                </a:solidFill>
                <a:latin typeface="Arial"/>
                <a:ea typeface="Arial"/>
                <a:cs typeface="Arial"/>
                <a:sym typeface="Arial"/>
              </a:rPr>
              <a:t> Using automated tools to test basic functionalities and manual testing for complex scenarios, especially for user experience and interaction.</a:t>
            </a:r>
            <a:endParaRPr sz="2400">
              <a:solidFill>
                <a:schemeClr val="dk1"/>
              </a:solidFill>
              <a:latin typeface="Arial"/>
              <a:ea typeface="Arial"/>
              <a:cs typeface="Arial"/>
              <a:sym typeface="Arial"/>
            </a:endParaRPr>
          </a:p>
          <a:p>
            <a:pPr marL="0" lvl="0" indent="0" algn="l" rtl="0">
              <a:lnSpc>
                <a:spcPct val="90000"/>
              </a:lnSpc>
              <a:spcBef>
                <a:spcPts val="1000"/>
              </a:spcBef>
              <a:spcAft>
                <a:spcPts val="0"/>
              </a:spcAft>
              <a:buNone/>
            </a:pPr>
            <a:r>
              <a:rPr lang="iw-IL" sz="2400" b="1" u="sng">
                <a:solidFill>
                  <a:schemeClr val="dk1"/>
                </a:solidFill>
                <a:latin typeface="Arial"/>
                <a:ea typeface="Arial"/>
                <a:cs typeface="Arial"/>
                <a:sym typeface="Arial"/>
              </a:rPr>
              <a:t>•Load Testing:</a:t>
            </a:r>
            <a:r>
              <a:rPr lang="iw-IL" sz="2400">
                <a:solidFill>
                  <a:schemeClr val="dk1"/>
                </a:solidFill>
                <a:latin typeface="Arial"/>
                <a:ea typeface="Arial"/>
                <a:cs typeface="Arial"/>
                <a:sym typeface="Arial"/>
              </a:rPr>
              <a:t> Simulating both normal and high traffic conditions to assess performance.</a:t>
            </a:r>
            <a:endParaRPr sz="2400">
              <a:solidFill>
                <a:schemeClr val="dk1"/>
              </a:solidFill>
              <a:latin typeface="Arial"/>
              <a:ea typeface="Arial"/>
              <a:cs typeface="Arial"/>
              <a:sym typeface="Arial"/>
            </a:endParaRPr>
          </a:p>
          <a:p>
            <a:pPr marL="0" lvl="0" indent="0" algn="l" rtl="0">
              <a:lnSpc>
                <a:spcPct val="90000"/>
              </a:lnSpc>
              <a:spcBef>
                <a:spcPts val="1000"/>
              </a:spcBef>
              <a:spcAft>
                <a:spcPts val="0"/>
              </a:spcAft>
              <a:buNone/>
            </a:pPr>
            <a:r>
              <a:rPr lang="iw-IL" sz="2400" b="1" u="sng">
                <a:solidFill>
                  <a:schemeClr val="dk1"/>
                </a:solidFill>
                <a:latin typeface="Arial"/>
                <a:ea typeface="Arial"/>
                <a:cs typeface="Arial"/>
                <a:sym typeface="Arial"/>
              </a:rPr>
              <a:t>•Beta Testing:</a:t>
            </a:r>
            <a:r>
              <a:rPr lang="iw-IL" sz="2400">
                <a:solidFill>
                  <a:schemeClr val="dk1"/>
                </a:solidFill>
                <a:latin typeface="Arial"/>
                <a:ea typeface="Arial"/>
                <a:cs typeface="Arial"/>
                <a:sym typeface="Arial"/>
              </a:rPr>
              <a:t> Releasing the platform to a select group of users in a controlled environment to gather feedback.</a:t>
            </a:r>
            <a:endParaRPr sz="2400">
              <a:solidFill>
                <a:schemeClr val="dk1"/>
              </a:solidFill>
              <a:latin typeface="Arial"/>
              <a:ea typeface="Arial"/>
              <a:cs typeface="Arial"/>
              <a:sym typeface="Arial"/>
            </a:endParaRPr>
          </a:p>
          <a:p>
            <a:pPr marL="0" lvl="0" indent="0" algn="l" rtl="0">
              <a:spcBef>
                <a:spcPts val="1000"/>
              </a:spcBef>
              <a:spcAft>
                <a:spcPts val="0"/>
              </a:spcAft>
              <a:buNone/>
            </a:pPr>
            <a:endParaRPr sz="24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9"/>
          <p:cNvSpPr txBox="1">
            <a:spLocks noGrp="1"/>
          </p:cNvSpPr>
          <p:nvPr>
            <p:ph type="title"/>
          </p:nvPr>
        </p:nvSpPr>
        <p:spPr>
          <a:xfrm>
            <a:off x="838200" y="727323"/>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iw-IL"/>
              <a:t>Expected Challenges</a:t>
            </a:r>
            <a:endParaRPr/>
          </a:p>
        </p:txBody>
      </p:sp>
      <p:sp>
        <p:nvSpPr>
          <p:cNvPr id="199" name="Google Shape;199;p29"/>
          <p:cNvSpPr txBox="1">
            <a:spLocks noGrp="1"/>
          </p:cNvSpPr>
          <p:nvPr>
            <p:ph type="body" idx="1"/>
          </p:nvPr>
        </p:nvSpPr>
        <p:spPr>
          <a:xfrm>
            <a:off x="838200" y="2419758"/>
            <a:ext cx="10515600" cy="3821700"/>
          </a:xfrm>
          <a:prstGeom prst="rect">
            <a:avLst/>
          </a:prstGeom>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iw-IL" sz="2400" b="1" u="sng">
                <a:solidFill>
                  <a:schemeClr val="dk1"/>
                </a:solidFill>
                <a:latin typeface="Arial"/>
                <a:ea typeface="Arial"/>
                <a:cs typeface="Arial"/>
                <a:sym typeface="Arial"/>
              </a:rPr>
              <a:t>•User Diversity:</a:t>
            </a:r>
            <a:r>
              <a:rPr lang="iw-IL" sz="2400">
                <a:solidFill>
                  <a:schemeClr val="dk1"/>
                </a:solidFill>
                <a:latin typeface="Arial"/>
                <a:ea typeface="Arial"/>
                <a:cs typeface="Arial"/>
                <a:sym typeface="Arial"/>
              </a:rPr>
              <a:t> Designing an interface that caters effectively to users with varying degrees of technological proficiency.</a:t>
            </a:r>
            <a:endParaRPr sz="2400">
              <a:solidFill>
                <a:schemeClr val="dk1"/>
              </a:solidFill>
              <a:latin typeface="Arial"/>
              <a:ea typeface="Arial"/>
              <a:cs typeface="Arial"/>
              <a:sym typeface="Arial"/>
            </a:endParaRPr>
          </a:p>
          <a:p>
            <a:pPr marL="0" lvl="0" indent="0" algn="l" rtl="0">
              <a:lnSpc>
                <a:spcPct val="90000"/>
              </a:lnSpc>
              <a:spcBef>
                <a:spcPts val="1000"/>
              </a:spcBef>
              <a:spcAft>
                <a:spcPts val="0"/>
              </a:spcAft>
              <a:buNone/>
            </a:pPr>
            <a:r>
              <a:rPr lang="iw-IL" sz="2400" b="1" u="sng">
                <a:solidFill>
                  <a:schemeClr val="dk1"/>
                </a:solidFill>
                <a:latin typeface="Arial"/>
                <a:ea typeface="Arial"/>
                <a:cs typeface="Arial"/>
                <a:sym typeface="Arial"/>
              </a:rPr>
              <a:t>•Load Management:</a:t>
            </a:r>
            <a:r>
              <a:rPr lang="iw-IL" sz="2400">
                <a:solidFill>
                  <a:schemeClr val="dk1"/>
                </a:solidFill>
                <a:latin typeface="Arial"/>
                <a:ea typeface="Arial"/>
                <a:cs typeface="Arial"/>
                <a:sym typeface="Arial"/>
              </a:rPr>
              <a:t> Maintaining performance during peak usage, especially during major event seasons.</a:t>
            </a:r>
            <a:endParaRPr sz="2400">
              <a:solidFill>
                <a:schemeClr val="dk1"/>
              </a:solidFill>
              <a:latin typeface="Arial"/>
              <a:ea typeface="Arial"/>
              <a:cs typeface="Arial"/>
              <a:sym typeface="Arial"/>
            </a:endParaRPr>
          </a:p>
          <a:p>
            <a:pPr marL="0" lvl="0" indent="0" algn="l" rtl="0">
              <a:lnSpc>
                <a:spcPct val="90000"/>
              </a:lnSpc>
              <a:spcBef>
                <a:spcPts val="1000"/>
              </a:spcBef>
              <a:spcAft>
                <a:spcPts val="0"/>
              </a:spcAft>
              <a:buNone/>
            </a:pPr>
            <a:r>
              <a:rPr lang="iw-IL" sz="2400" b="1" u="sng">
                <a:solidFill>
                  <a:schemeClr val="dk1"/>
                </a:solidFill>
                <a:latin typeface="Arial"/>
                <a:ea typeface="Arial"/>
                <a:cs typeface="Arial"/>
                <a:sym typeface="Arial"/>
              </a:rPr>
              <a:t>•Security:</a:t>
            </a:r>
            <a:r>
              <a:rPr lang="iw-IL" sz="2400">
                <a:solidFill>
                  <a:schemeClr val="dk1"/>
                </a:solidFill>
                <a:latin typeface="Arial"/>
                <a:ea typeface="Arial"/>
                <a:cs typeface="Arial"/>
                <a:sym typeface="Arial"/>
              </a:rPr>
              <a:t> Protecting against data breaches, especially given the financial transactions involved.</a:t>
            </a:r>
            <a:endParaRPr sz="2400">
              <a:solidFill>
                <a:schemeClr val="dk1"/>
              </a:solidFill>
              <a:latin typeface="Arial"/>
              <a:ea typeface="Arial"/>
              <a:cs typeface="Arial"/>
              <a:sym typeface="Arial"/>
            </a:endParaRPr>
          </a:p>
          <a:p>
            <a:pPr marL="0" lvl="0" indent="0" algn="l" rtl="0">
              <a:spcBef>
                <a:spcPts val="1000"/>
              </a:spcBef>
              <a:spcAft>
                <a:spcPts val="0"/>
              </a:spcAft>
              <a:buNone/>
            </a:pPr>
            <a:endParaRPr sz="2400" b="1" u="sng">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a:spLocks noGrp="1"/>
          </p:cNvSpPr>
          <p:nvPr>
            <p:ph type="title"/>
          </p:nvPr>
        </p:nvSpPr>
        <p:spPr>
          <a:xfrm>
            <a:off x="838200" y="727323"/>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iw-IL"/>
              <a:t>Expected Results</a:t>
            </a:r>
            <a:endParaRPr/>
          </a:p>
        </p:txBody>
      </p:sp>
      <p:sp>
        <p:nvSpPr>
          <p:cNvPr id="205" name="Google Shape;205;p30"/>
          <p:cNvSpPr txBox="1">
            <a:spLocks noGrp="1"/>
          </p:cNvSpPr>
          <p:nvPr>
            <p:ph type="body" idx="1"/>
          </p:nvPr>
        </p:nvSpPr>
        <p:spPr>
          <a:xfrm>
            <a:off x="838200" y="2419758"/>
            <a:ext cx="10515600" cy="3821700"/>
          </a:xfrm>
          <a:prstGeom prst="rect">
            <a:avLst/>
          </a:prstGeom>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1100"/>
              <a:buFont typeface="Arial"/>
              <a:buNone/>
            </a:pPr>
            <a:r>
              <a:rPr lang="iw-IL" sz="2400" u="sng">
                <a:solidFill>
                  <a:schemeClr val="dk1"/>
                </a:solidFill>
                <a:latin typeface="Arial"/>
                <a:ea typeface="Arial"/>
                <a:cs typeface="Arial"/>
                <a:sym typeface="Arial"/>
              </a:rPr>
              <a:t>•</a:t>
            </a:r>
            <a:r>
              <a:rPr lang="iw-IL" sz="2400" b="1" u="sng">
                <a:solidFill>
                  <a:schemeClr val="dk1"/>
                </a:solidFill>
                <a:latin typeface="Arial"/>
                <a:ea typeface="Arial"/>
                <a:cs typeface="Arial"/>
                <a:sym typeface="Arial"/>
              </a:rPr>
              <a:t>High Reliability and User Satisfaction:</a:t>
            </a:r>
            <a:r>
              <a:rPr lang="iw-IL" sz="2400" b="1">
                <a:solidFill>
                  <a:schemeClr val="dk1"/>
                </a:solidFill>
                <a:latin typeface="Arial"/>
                <a:ea typeface="Arial"/>
                <a:cs typeface="Arial"/>
                <a:sym typeface="Arial"/>
              </a:rPr>
              <a:t> </a:t>
            </a:r>
            <a:r>
              <a:rPr lang="iw-IL" sz="2400">
                <a:solidFill>
                  <a:schemeClr val="dk1"/>
                </a:solidFill>
                <a:latin typeface="Arial"/>
                <a:ea typeface="Arial"/>
                <a:cs typeface="Arial"/>
                <a:sym typeface="Arial"/>
              </a:rPr>
              <a:t>Expecting positive feedback on user interface design and overall functionality.</a:t>
            </a:r>
            <a:endParaRPr sz="2400">
              <a:solidFill>
                <a:schemeClr val="dk1"/>
              </a:solidFill>
              <a:latin typeface="Arial"/>
              <a:ea typeface="Arial"/>
              <a:cs typeface="Arial"/>
              <a:sym typeface="Arial"/>
            </a:endParaRPr>
          </a:p>
          <a:p>
            <a:pPr marL="0" lvl="0" indent="0" algn="l" rtl="0">
              <a:lnSpc>
                <a:spcPct val="90000"/>
              </a:lnSpc>
              <a:spcBef>
                <a:spcPts val="1000"/>
              </a:spcBef>
              <a:spcAft>
                <a:spcPts val="0"/>
              </a:spcAft>
              <a:buClr>
                <a:schemeClr val="dk1"/>
              </a:buClr>
              <a:buSzPts val="1100"/>
              <a:buFont typeface="Arial"/>
              <a:buNone/>
            </a:pPr>
            <a:r>
              <a:rPr lang="iw-IL" sz="2400" u="sng">
                <a:solidFill>
                  <a:schemeClr val="dk1"/>
                </a:solidFill>
                <a:latin typeface="Arial"/>
                <a:ea typeface="Arial"/>
                <a:cs typeface="Arial"/>
                <a:sym typeface="Arial"/>
              </a:rPr>
              <a:t>•</a:t>
            </a:r>
            <a:r>
              <a:rPr lang="iw-IL" sz="2400" b="1" u="sng">
                <a:solidFill>
                  <a:schemeClr val="dk1"/>
                </a:solidFill>
                <a:latin typeface="Arial"/>
                <a:ea typeface="Arial"/>
                <a:cs typeface="Arial"/>
                <a:sym typeface="Arial"/>
              </a:rPr>
              <a:t>Scalability Confirmation:</a:t>
            </a:r>
            <a:r>
              <a:rPr lang="iw-IL" sz="2400" b="1">
                <a:solidFill>
                  <a:schemeClr val="dk1"/>
                </a:solidFill>
                <a:latin typeface="Arial"/>
                <a:ea typeface="Arial"/>
                <a:cs typeface="Arial"/>
                <a:sym typeface="Arial"/>
              </a:rPr>
              <a:t> </a:t>
            </a:r>
            <a:r>
              <a:rPr lang="iw-IL" sz="2400">
                <a:solidFill>
                  <a:schemeClr val="dk1"/>
                </a:solidFill>
                <a:latin typeface="Arial"/>
                <a:ea typeface="Arial"/>
                <a:cs typeface="Arial"/>
                <a:sym typeface="Arial"/>
              </a:rPr>
              <a:t>The platform should handle increased loads without significant performance degradation.</a:t>
            </a:r>
            <a:endParaRPr sz="2400">
              <a:solidFill>
                <a:schemeClr val="dk1"/>
              </a:solidFill>
              <a:latin typeface="Arial"/>
              <a:ea typeface="Arial"/>
              <a:cs typeface="Arial"/>
              <a:sym typeface="Arial"/>
            </a:endParaRPr>
          </a:p>
          <a:p>
            <a:pPr marL="0" lvl="0" indent="0" algn="l" rtl="0">
              <a:lnSpc>
                <a:spcPct val="90000"/>
              </a:lnSpc>
              <a:spcBef>
                <a:spcPts val="1000"/>
              </a:spcBef>
              <a:spcAft>
                <a:spcPts val="0"/>
              </a:spcAft>
              <a:buClr>
                <a:schemeClr val="dk1"/>
              </a:buClr>
              <a:buSzPts val="1100"/>
              <a:buFont typeface="Arial"/>
              <a:buNone/>
            </a:pPr>
            <a:r>
              <a:rPr lang="iw-IL" sz="2400" u="sng">
                <a:solidFill>
                  <a:schemeClr val="dk1"/>
                </a:solidFill>
                <a:latin typeface="Arial"/>
                <a:ea typeface="Arial"/>
                <a:cs typeface="Arial"/>
                <a:sym typeface="Arial"/>
              </a:rPr>
              <a:t>•</a:t>
            </a:r>
            <a:r>
              <a:rPr lang="iw-IL" sz="2400" b="1" u="sng">
                <a:solidFill>
                  <a:schemeClr val="dk1"/>
                </a:solidFill>
                <a:latin typeface="Arial"/>
                <a:ea typeface="Arial"/>
                <a:cs typeface="Arial"/>
                <a:sym typeface="Arial"/>
              </a:rPr>
              <a:t>Security Robustness:</a:t>
            </a:r>
            <a:r>
              <a:rPr lang="iw-IL" sz="2400">
                <a:solidFill>
                  <a:schemeClr val="dk1"/>
                </a:solidFill>
                <a:latin typeface="Arial"/>
                <a:ea typeface="Arial"/>
                <a:cs typeface="Arial"/>
                <a:sym typeface="Arial"/>
              </a:rPr>
              <a:t> No critical security vulnerabilities should be found.</a:t>
            </a:r>
            <a:endParaRPr sz="2400">
              <a:solidFill>
                <a:schemeClr val="dk1"/>
              </a:solidFill>
              <a:latin typeface="Arial"/>
              <a:ea typeface="Arial"/>
              <a:cs typeface="Arial"/>
              <a:sym typeface="Arial"/>
            </a:endParaRPr>
          </a:p>
          <a:p>
            <a:pPr marL="0" lvl="0" indent="0" algn="l" rtl="0">
              <a:spcBef>
                <a:spcPts val="1000"/>
              </a:spcBef>
              <a:spcAft>
                <a:spcPts val="0"/>
              </a:spcAft>
              <a:buNone/>
            </a:pPr>
            <a:endParaRPr sz="2400" b="1" u="sng">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838200" y="727323"/>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800"/>
              <a:buFont typeface="FrankRuehl"/>
              <a:buNone/>
            </a:pPr>
            <a:r>
              <a:rPr lang="iw-IL" sz="4800">
                <a:solidFill>
                  <a:schemeClr val="dk2"/>
                </a:solidFill>
              </a:rPr>
              <a:t>Introduction</a:t>
            </a:r>
            <a:endParaRPr sz="4800">
              <a:solidFill>
                <a:schemeClr val="dk2"/>
              </a:solidFill>
            </a:endParaRPr>
          </a:p>
        </p:txBody>
      </p:sp>
      <p:sp>
        <p:nvSpPr>
          <p:cNvPr id="109" name="Google Shape;109;p14"/>
          <p:cNvSpPr txBox="1">
            <a:spLocks noGrp="1"/>
          </p:cNvSpPr>
          <p:nvPr>
            <p:ph type="body" idx="1"/>
          </p:nvPr>
        </p:nvSpPr>
        <p:spPr>
          <a:xfrm>
            <a:off x="838200" y="2189408"/>
            <a:ext cx="10515600" cy="3821778"/>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rgbClr val="000000"/>
              </a:buClr>
              <a:buSzPts val="2400"/>
              <a:buChar char="•"/>
            </a:pPr>
            <a:r>
              <a:rPr lang="iw-IL" sz="2400">
                <a:solidFill>
                  <a:srgbClr val="000000"/>
                </a:solidFill>
                <a:latin typeface="Arial"/>
                <a:ea typeface="Arial"/>
                <a:cs typeface="Arial"/>
                <a:sym typeface="Arial"/>
              </a:rPr>
              <a:t>In the dynamic realm of event planning, the visual aesthetics play a pivotal role in creating memorable experiences. The Buffet Decoration Project presents an innovative solution to streamline and elevate the process of selecting and ordering buffet decorations and flower bouquets for events. Rooted in the recognition of existing inefficiencies and limitations in the current market offerings, this project aims to revolutionize the way clients conceptualize and execute the visual elements of their events.</a:t>
            </a:r>
            <a:endParaRPr sz="2400">
              <a:latin typeface="Arial"/>
              <a:ea typeface="Arial"/>
              <a:cs typeface="Arial"/>
              <a:sym typeface="Arial"/>
            </a:endParaRPr>
          </a:p>
          <a:p>
            <a:pPr marL="0" lvl="0" indent="0" algn="l" rtl="0">
              <a:lnSpc>
                <a:spcPct val="120000"/>
              </a:lnSpc>
              <a:spcBef>
                <a:spcPts val="1000"/>
              </a:spcBef>
              <a:spcAft>
                <a:spcPts val="0"/>
              </a:spcAft>
              <a:buClr>
                <a:srgbClr val="C25B5B"/>
              </a:buClr>
              <a:buSzPts val="2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838200" y="727323"/>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800"/>
              <a:buFont typeface="FrankRuehl"/>
              <a:buNone/>
            </a:pPr>
            <a:r>
              <a:rPr lang="iw-IL" sz="4800">
                <a:solidFill>
                  <a:schemeClr val="dk2"/>
                </a:solidFill>
              </a:rPr>
              <a:t>What is the problem?</a:t>
            </a:r>
            <a:endParaRPr sz="4800">
              <a:solidFill>
                <a:schemeClr val="dk2"/>
              </a:solidFill>
            </a:endParaRPr>
          </a:p>
        </p:txBody>
      </p:sp>
      <p:sp>
        <p:nvSpPr>
          <p:cNvPr id="115" name="Google Shape;115;p15"/>
          <p:cNvSpPr txBox="1">
            <a:spLocks noGrp="1"/>
          </p:cNvSpPr>
          <p:nvPr>
            <p:ph type="body" idx="1"/>
          </p:nvPr>
        </p:nvSpPr>
        <p:spPr>
          <a:xfrm>
            <a:off x="838200" y="2189408"/>
            <a:ext cx="10515600" cy="3821778"/>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2400"/>
              <a:buNone/>
            </a:pPr>
            <a:r>
              <a:rPr lang="iw-IL" sz="2400" b="1">
                <a:solidFill>
                  <a:srgbClr val="000000"/>
                </a:solidFill>
                <a:latin typeface="Arial"/>
                <a:ea typeface="Arial"/>
                <a:cs typeface="Arial"/>
                <a:sym typeface="Arial"/>
              </a:rPr>
              <a:t>The problem at hand is the cumbersome and time-consuming process of arranging buffet decorations and selecting flower bouquets for events. Clients often struggle with limited options, manual coordination, and a lack of visualization tools, hindering their ability to curate a cohesive and personalized event aesthetic.</a:t>
            </a:r>
            <a:endParaRPr sz="2400" b="1">
              <a:latin typeface="Arial"/>
              <a:ea typeface="Arial"/>
              <a:cs typeface="Arial"/>
              <a:sym typeface="Arial"/>
            </a:endParaRPr>
          </a:p>
          <a:p>
            <a:pPr marL="0" lvl="0" indent="0" algn="l" rtl="0">
              <a:lnSpc>
                <a:spcPct val="120000"/>
              </a:lnSpc>
              <a:spcBef>
                <a:spcPts val="1000"/>
              </a:spcBef>
              <a:spcAft>
                <a:spcPts val="0"/>
              </a:spcAft>
              <a:buClr>
                <a:srgbClr val="C25B5B"/>
              </a:buClr>
              <a:buSzPts val="2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title"/>
          </p:nvPr>
        </p:nvSpPr>
        <p:spPr>
          <a:xfrm>
            <a:off x="838200" y="727323"/>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800"/>
              <a:buFont typeface="FrankRuehl"/>
              <a:buNone/>
            </a:pPr>
            <a:r>
              <a:rPr lang="iw-IL" sz="4800">
                <a:solidFill>
                  <a:schemeClr val="dk2"/>
                </a:solidFill>
              </a:rPr>
              <a:t>Proposed Solution</a:t>
            </a:r>
            <a:endParaRPr>
              <a:solidFill>
                <a:schemeClr val="dk2"/>
              </a:solidFill>
            </a:endParaRPr>
          </a:p>
        </p:txBody>
      </p:sp>
      <p:sp>
        <p:nvSpPr>
          <p:cNvPr id="121" name="Google Shape;121;p16"/>
          <p:cNvSpPr txBox="1">
            <a:spLocks noGrp="1"/>
          </p:cNvSpPr>
          <p:nvPr>
            <p:ph type="body" idx="1"/>
          </p:nvPr>
        </p:nvSpPr>
        <p:spPr>
          <a:xfrm>
            <a:off x="838200" y="2189408"/>
            <a:ext cx="10515600" cy="3821778"/>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rgbClr val="000000"/>
              </a:buClr>
              <a:buSzPts val="2400"/>
              <a:buChar char="•"/>
            </a:pPr>
            <a:r>
              <a:rPr lang="iw-IL" sz="2400" b="1">
                <a:solidFill>
                  <a:srgbClr val="000000"/>
                </a:solidFill>
                <a:latin typeface="Arial"/>
                <a:ea typeface="Arial"/>
                <a:cs typeface="Arial"/>
                <a:sym typeface="Arial"/>
              </a:rPr>
              <a:t>Our project aims to address these challenges by introducing an innovative Buffet Decorations Ordering System. This online platform will empower users to seamlessly customize and order flower bouquets while coordinating them with matching buffet decorations, all from the convenience of their devices. By integrating a user-friendly interface, visual representation tools, and a comprehensive range of options.</a:t>
            </a:r>
            <a:endParaRPr sz="2400" b="1">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838200" y="209459"/>
            <a:ext cx="10463814" cy="116280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C25B5B"/>
              </a:buClr>
              <a:buSzPts val="4400"/>
              <a:buFont typeface="FrankRuehl"/>
              <a:buNone/>
            </a:pPr>
            <a:r>
              <a:rPr lang="iw-IL"/>
              <a:t>Use Case</a:t>
            </a:r>
            <a:endParaRPr/>
          </a:p>
        </p:txBody>
      </p:sp>
      <p:pic>
        <p:nvPicPr>
          <p:cNvPr id="127" name="Google Shape;127;p17" descr="תמונה שמכילה תרשים, שרטוט, ציור, קו&#10;&#10;התיאור נוצר באופן אוטומטי"/>
          <p:cNvPicPr preferRelativeResize="0">
            <a:picLocks noGrp="1"/>
          </p:cNvPicPr>
          <p:nvPr>
            <p:ph type="body" idx="1"/>
          </p:nvPr>
        </p:nvPicPr>
        <p:blipFill rotWithShape="1">
          <a:blip r:embed="rId3">
            <a:alphaModFix/>
          </a:blip>
          <a:srcRect/>
          <a:stretch/>
        </p:blipFill>
        <p:spPr>
          <a:xfrm>
            <a:off x="1282407" y="1188145"/>
            <a:ext cx="10019282" cy="52176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838200" y="157673"/>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C25B5B"/>
              </a:buClr>
              <a:buSzPts val="4400"/>
              <a:buFont typeface="FrankRuehl"/>
              <a:buNone/>
            </a:pPr>
            <a:r>
              <a:rPr lang="iw-IL"/>
              <a:t>Class Diagram</a:t>
            </a:r>
            <a:endParaRPr/>
          </a:p>
        </p:txBody>
      </p:sp>
      <p:pic>
        <p:nvPicPr>
          <p:cNvPr id="139" name="Google Shape;139;p19" descr="תמונה שמכילה טקסט, תרשים, מקביל, תוכנית&#10;&#10;התיאור נוצר באופן אוטומטי"/>
          <p:cNvPicPr preferRelativeResize="0">
            <a:picLocks noGrp="1"/>
          </p:cNvPicPr>
          <p:nvPr>
            <p:ph type="body" idx="1"/>
          </p:nvPr>
        </p:nvPicPr>
        <p:blipFill rotWithShape="1">
          <a:blip r:embed="rId3">
            <a:alphaModFix/>
          </a:blip>
          <a:srcRect/>
          <a:stretch/>
        </p:blipFill>
        <p:spPr>
          <a:xfrm>
            <a:off x="835201" y="1309039"/>
            <a:ext cx="10506799" cy="53457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838200" y="727323"/>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iw-IL"/>
              <a:t>User Interface</a:t>
            </a:r>
            <a:endParaRPr/>
          </a:p>
        </p:txBody>
      </p:sp>
      <p:sp>
        <p:nvSpPr>
          <p:cNvPr id="145" name="Google Shape;145;p20"/>
          <p:cNvSpPr txBox="1">
            <a:spLocks noGrp="1"/>
          </p:cNvSpPr>
          <p:nvPr>
            <p:ph type="body" idx="1"/>
          </p:nvPr>
        </p:nvSpPr>
        <p:spPr>
          <a:xfrm>
            <a:off x="838200" y="2189408"/>
            <a:ext cx="10515600" cy="38217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iw-IL" sz="2400" b="1" u="sng">
                <a:solidFill>
                  <a:srgbClr val="000000"/>
                </a:solidFill>
                <a:latin typeface="Arial"/>
                <a:ea typeface="Arial"/>
                <a:cs typeface="Arial"/>
                <a:sym typeface="Arial"/>
              </a:rPr>
              <a:t>Overall Theme and Layout:</a:t>
            </a:r>
            <a:endParaRPr sz="2400" b="1" u="sng">
              <a:solidFill>
                <a:srgbClr val="000000"/>
              </a:solidFill>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iw-IL" sz="2400" b="1">
                <a:solidFill>
                  <a:srgbClr val="000000"/>
                </a:solidFill>
                <a:latin typeface="Arial"/>
                <a:ea typeface="Arial"/>
                <a:cs typeface="Arial"/>
                <a:sym typeface="Arial"/>
              </a:rPr>
              <a:t>The user interface (UI) for our web application is designed to be clean, modern, and intuitive, facilitating a seamless and enjoyable experience for users planning event decorations. The color palette is soft and welcoming, incorporating pastel shades that echo the aesthetic of floral arrangements and elegant event settings.</a:t>
            </a:r>
            <a:endParaRPr sz="1400">
              <a:solidFill>
                <a:schemeClr val="dk1"/>
              </a:solidFill>
              <a:latin typeface="Arial"/>
              <a:ea typeface="Arial"/>
              <a:cs typeface="Arial"/>
              <a:sym typeface="Arial"/>
            </a:endParaRPr>
          </a:p>
          <a:p>
            <a:pPr marL="0" lvl="0" indent="0" algn="l" rtl="0">
              <a:spcBef>
                <a:spcPts val="1000"/>
              </a:spcBef>
              <a:spcAft>
                <a:spcPts val="0"/>
              </a:spcAft>
              <a:buNone/>
            </a:pPr>
            <a:endParaRPr sz="1200">
              <a:solidFill>
                <a:srgbClr val="ECECEC"/>
              </a:solidFill>
              <a:highlight>
                <a:srgbClr val="212121"/>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838200" y="727323"/>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iw-IL"/>
              <a:t>User Interface</a:t>
            </a:r>
            <a:endParaRPr/>
          </a:p>
        </p:txBody>
      </p:sp>
      <p:sp>
        <p:nvSpPr>
          <p:cNvPr id="151" name="Google Shape;151;p21"/>
          <p:cNvSpPr txBox="1">
            <a:spLocks noGrp="1"/>
          </p:cNvSpPr>
          <p:nvPr>
            <p:ph type="body" idx="1"/>
          </p:nvPr>
        </p:nvSpPr>
        <p:spPr>
          <a:xfrm>
            <a:off x="838200" y="2189408"/>
            <a:ext cx="10515600" cy="38217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iw-IL" sz="2400" b="1" u="sng">
                <a:solidFill>
                  <a:srgbClr val="000000"/>
                </a:solidFill>
                <a:latin typeface="Arial"/>
                <a:ea typeface="Arial"/>
                <a:cs typeface="Arial"/>
                <a:sym typeface="Arial"/>
              </a:rPr>
              <a:t>Navigation Bar:</a:t>
            </a:r>
            <a:endParaRPr sz="2400" b="1" u="sng">
              <a:solidFill>
                <a:srgbClr val="000000"/>
              </a:solidFill>
              <a:latin typeface="Arial"/>
              <a:ea typeface="Arial"/>
              <a:cs typeface="Arial"/>
              <a:sym typeface="Arial"/>
            </a:endParaRPr>
          </a:p>
          <a:p>
            <a:pPr marL="0" lvl="0" indent="0" algn="l" rtl="0">
              <a:spcBef>
                <a:spcPts val="1000"/>
              </a:spcBef>
              <a:spcAft>
                <a:spcPts val="0"/>
              </a:spcAft>
              <a:buNone/>
            </a:pPr>
            <a:r>
              <a:rPr lang="iw-IL" sz="2400" b="1">
                <a:solidFill>
                  <a:srgbClr val="000000"/>
                </a:solidFill>
                <a:latin typeface="Arial"/>
                <a:ea typeface="Arial"/>
                <a:cs typeface="Arial"/>
                <a:sym typeface="Arial"/>
              </a:rPr>
              <a:t> At the top of the page, a navigation bar allows easy access to different sections of the application: Design, Flowers, Colors, Buffet, Decor, and Checkout. This straightforward navigation ensures that users can quickly switch between different customization options without losing their progress.</a:t>
            </a:r>
            <a:endParaRPr sz="1800">
              <a:solidFill>
                <a:schemeClr val="dk1"/>
              </a:solidFill>
              <a:latin typeface="Arial"/>
              <a:ea typeface="Arial"/>
              <a:cs typeface="Arial"/>
              <a:sym typeface="Arial"/>
            </a:endParaRPr>
          </a:p>
          <a:p>
            <a:pPr marL="0" lvl="0" indent="0" algn="l" rtl="0">
              <a:spcBef>
                <a:spcPts val="1000"/>
              </a:spcBef>
              <a:spcAft>
                <a:spcPts val="0"/>
              </a:spcAft>
              <a:buNone/>
            </a:pPr>
            <a:endParaRPr sz="2400" b="1" u="sng">
              <a:solidFill>
                <a:srgbClr val="000000"/>
              </a:solidFill>
              <a:latin typeface="Arial"/>
              <a:ea typeface="Arial"/>
              <a:cs typeface="Arial"/>
              <a:sym typeface="Arial"/>
            </a:endParaRPr>
          </a:p>
          <a:p>
            <a:pPr marL="0" lvl="0" indent="0" algn="l" rtl="0">
              <a:spcBef>
                <a:spcPts val="1000"/>
              </a:spcBef>
              <a:spcAft>
                <a:spcPts val="0"/>
              </a:spcAft>
              <a:buNone/>
            </a:pPr>
            <a:endParaRPr sz="1200">
              <a:solidFill>
                <a:srgbClr val="ECECEC"/>
              </a:solidFill>
              <a:highlight>
                <a:srgbClr val="21212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title"/>
          </p:nvPr>
        </p:nvSpPr>
        <p:spPr>
          <a:xfrm>
            <a:off x="838200" y="672623"/>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iw-IL"/>
              <a:t>User Interface</a:t>
            </a:r>
            <a:endParaRPr/>
          </a:p>
        </p:txBody>
      </p:sp>
      <p:sp>
        <p:nvSpPr>
          <p:cNvPr id="157" name="Google Shape;157;p22"/>
          <p:cNvSpPr txBox="1">
            <a:spLocks noGrp="1"/>
          </p:cNvSpPr>
          <p:nvPr>
            <p:ph type="body" idx="1"/>
          </p:nvPr>
        </p:nvSpPr>
        <p:spPr>
          <a:xfrm>
            <a:off x="838200" y="2253108"/>
            <a:ext cx="10515600" cy="38217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iw-IL" sz="2400" b="1" u="sng">
                <a:solidFill>
                  <a:srgbClr val="000000"/>
                </a:solidFill>
                <a:latin typeface="Arial"/>
                <a:ea typeface="Arial"/>
                <a:cs typeface="Arial"/>
                <a:sym typeface="Arial"/>
              </a:rPr>
              <a:t>Customization Panels:</a:t>
            </a:r>
            <a:r>
              <a:rPr lang="iw-IL" sz="2400" b="1">
                <a:solidFill>
                  <a:srgbClr val="000000"/>
                </a:solidFill>
                <a:latin typeface="Arial"/>
                <a:ea typeface="Arial"/>
                <a:cs typeface="Arial"/>
                <a:sym typeface="Arial"/>
              </a:rPr>
              <a:t> The main feature of the UI is the interactive customization panel located centrally. This panel is divided into multiple sections including:</a:t>
            </a:r>
            <a:endParaRPr sz="2400" b="1">
              <a:solidFill>
                <a:srgbClr val="000000"/>
              </a:solidFill>
              <a:latin typeface="Arial"/>
              <a:ea typeface="Arial"/>
              <a:cs typeface="Arial"/>
              <a:sym typeface="Arial"/>
            </a:endParaRPr>
          </a:p>
          <a:p>
            <a:pPr marL="0" lvl="0" indent="0" algn="l" rtl="0">
              <a:spcBef>
                <a:spcPts val="1000"/>
              </a:spcBef>
              <a:spcAft>
                <a:spcPts val="0"/>
              </a:spcAft>
              <a:buNone/>
            </a:pPr>
            <a:r>
              <a:rPr lang="iw-IL" sz="2400" b="1" u="sng">
                <a:solidFill>
                  <a:srgbClr val="000000"/>
                </a:solidFill>
                <a:latin typeface="Arial"/>
                <a:ea typeface="Arial"/>
                <a:cs typeface="Arial"/>
                <a:sym typeface="Arial"/>
              </a:rPr>
              <a:t>Flower Types:</a:t>
            </a:r>
            <a:r>
              <a:rPr lang="iw-IL" sz="2400" b="1">
                <a:solidFill>
                  <a:srgbClr val="000000"/>
                </a:solidFill>
                <a:latin typeface="Arial"/>
                <a:ea typeface="Arial"/>
                <a:cs typeface="Arial"/>
                <a:sym typeface="Arial"/>
              </a:rPr>
              <a:t> Users can scroll through a variety of flower types, selecting their favorites based on the event theme.</a:t>
            </a:r>
            <a:endParaRPr sz="2400" b="1">
              <a:solidFill>
                <a:srgbClr val="000000"/>
              </a:solidFill>
              <a:latin typeface="Arial"/>
              <a:ea typeface="Arial"/>
              <a:cs typeface="Arial"/>
              <a:sym typeface="Arial"/>
            </a:endParaRPr>
          </a:p>
          <a:p>
            <a:pPr marL="0" lvl="0" indent="0" algn="l" rtl="0">
              <a:spcBef>
                <a:spcPts val="1000"/>
              </a:spcBef>
              <a:spcAft>
                <a:spcPts val="0"/>
              </a:spcAft>
              <a:buNone/>
            </a:pPr>
            <a:r>
              <a:rPr lang="iw-IL" sz="2400" b="1" u="sng">
                <a:solidFill>
                  <a:srgbClr val="000000"/>
                </a:solidFill>
                <a:latin typeface="Arial"/>
                <a:ea typeface="Arial"/>
                <a:cs typeface="Arial"/>
                <a:sym typeface="Arial"/>
              </a:rPr>
              <a:t>Colors:</a:t>
            </a:r>
            <a:r>
              <a:rPr lang="iw-IL" sz="2400" b="1">
                <a:solidFill>
                  <a:srgbClr val="000000"/>
                </a:solidFill>
                <a:latin typeface="Arial"/>
                <a:ea typeface="Arial"/>
                <a:cs typeface="Arial"/>
                <a:sym typeface="Arial"/>
              </a:rPr>
              <a:t> A color selection tool allows users to choose hues that match or complement the event’s color scheme.</a:t>
            </a:r>
            <a:endParaRPr sz="2400" b="1">
              <a:solidFill>
                <a:srgbClr val="000000"/>
              </a:solidFill>
              <a:latin typeface="Arial"/>
              <a:ea typeface="Arial"/>
              <a:cs typeface="Arial"/>
              <a:sym typeface="Arial"/>
            </a:endParaRPr>
          </a:p>
          <a:p>
            <a:pPr marL="0" lvl="0" indent="0" algn="l" rtl="0">
              <a:spcBef>
                <a:spcPts val="1000"/>
              </a:spcBef>
              <a:spcAft>
                <a:spcPts val="0"/>
              </a:spcAft>
              <a:buNone/>
            </a:pPr>
            <a:endParaRPr sz="2400" b="1" u="sng">
              <a:solidFill>
                <a:srgbClr val="000000"/>
              </a:solidFill>
              <a:latin typeface="Arial"/>
              <a:ea typeface="Arial"/>
              <a:cs typeface="Arial"/>
              <a:sym typeface="Arial"/>
            </a:endParaRPr>
          </a:p>
          <a:p>
            <a:pPr marL="0" lvl="0" indent="0" algn="l" rtl="0">
              <a:spcBef>
                <a:spcPts val="1000"/>
              </a:spcBef>
              <a:spcAft>
                <a:spcPts val="0"/>
              </a:spcAft>
              <a:buNone/>
            </a:pPr>
            <a:endParaRPr sz="1200" b="1">
              <a:solidFill>
                <a:srgbClr val="ECECEC"/>
              </a:solidFill>
              <a:highlight>
                <a:srgbClr val="21212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ArchVTI">
  <a:themeElements>
    <a:clrScheme name="Custom 42">
      <a:dk1>
        <a:srgbClr val="000000"/>
      </a:dk1>
      <a:lt1>
        <a:srgbClr val="FFFFFF"/>
      </a:lt1>
      <a:dk2>
        <a:srgbClr val="642626"/>
      </a:dk2>
      <a:lt2>
        <a:srgbClr val="F3F0E9"/>
      </a:lt2>
      <a:accent1>
        <a:srgbClr val="556D6F"/>
      </a:accent1>
      <a:accent2>
        <a:srgbClr val="C05050"/>
      </a:accent2>
      <a:accent3>
        <a:srgbClr val="BF873A"/>
      </a:accent3>
      <a:accent4>
        <a:srgbClr val="D8897E"/>
      </a:accent4>
      <a:accent5>
        <a:srgbClr val="A4976B"/>
      </a:accent5>
      <a:accent6>
        <a:srgbClr val="D49D8C"/>
      </a:accent6>
      <a:hlink>
        <a:srgbClr val="D13D6E"/>
      </a:hlink>
      <a:folHlink>
        <a:srgbClr val="6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912</Words>
  <Application>Microsoft Office PowerPoint</Application>
  <PresentationFormat>Widescreen</PresentationFormat>
  <Paragraphs>52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FrankRuehl</vt:lpstr>
      <vt:lpstr>Roboto</vt:lpstr>
      <vt:lpstr>Arial</vt:lpstr>
      <vt:lpstr>ArchVTI</vt:lpstr>
      <vt:lpstr>Buffet decoration ordering system </vt:lpstr>
      <vt:lpstr>Introduction</vt:lpstr>
      <vt:lpstr>What is the problem?</vt:lpstr>
      <vt:lpstr>Proposed Solution</vt:lpstr>
      <vt:lpstr>Use Case</vt:lpstr>
      <vt:lpstr>Class Diagram</vt:lpstr>
      <vt:lpstr>User Interface</vt:lpstr>
      <vt:lpstr>User Interface</vt:lpstr>
      <vt:lpstr>User Interface</vt:lpstr>
      <vt:lpstr>User Interface</vt:lpstr>
      <vt:lpstr>User Interface</vt:lpstr>
      <vt:lpstr>User Interface</vt:lpstr>
      <vt:lpstr>What do we plan to do and why will it help solve the problem?</vt:lpstr>
      <vt:lpstr>Testing</vt:lpstr>
      <vt:lpstr>Testing Methods</vt:lpstr>
      <vt:lpstr>Expected Challenges</vt:lpstr>
      <vt:lpstr>Expected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Buffet decoration ordering system </dc:title>
  <cp:lastModifiedBy>Razi Dallasheh</cp:lastModifiedBy>
  <cp:revision>1</cp:revision>
  <dcterms:modified xsi:type="dcterms:W3CDTF">2024-05-14T12:11:11Z</dcterms:modified>
</cp:coreProperties>
</file>