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195c9d2b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195c9d2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195c9d2b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195c9d2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195c9d2b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195c9d2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195c9d2b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195c9d2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26338eca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26338ec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a1315b5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a1315b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a1315b53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a1315b5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a1315b53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a1315b5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a1315b53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a1315b5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0f7894f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0f7894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195c9d2b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195c9d2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type="ctrTitle"/>
          </p:nvPr>
        </p:nvSpPr>
        <p:spPr>
          <a:xfrm>
            <a:off x="838200" y="1122363"/>
            <a:ext cx="9829800" cy="2387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C25B5B"/>
              </a:buClr>
              <a:buSzPts val="5600"/>
              <a:buFont typeface="FrankRuehl"/>
              <a:buNone/>
              <a:defRPr sz="5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838200" y="3602038"/>
            <a:ext cx="9829800"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rgbClr val="C25B5B"/>
              </a:buClr>
              <a:buSzPts val="2000"/>
              <a:buNone/>
              <a:defRPr sz="2000"/>
            </a:lvl1pPr>
            <a:lvl2pPr lvl="1" algn="ctr">
              <a:lnSpc>
                <a:spcPct val="120000"/>
              </a:lnSpc>
              <a:spcBef>
                <a:spcPts val="500"/>
              </a:spcBef>
              <a:spcAft>
                <a:spcPts val="0"/>
              </a:spcAft>
              <a:buClr>
                <a:srgbClr val="C25B5B"/>
              </a:buClr>
              <a:buSzPts val="2000"/>
              <a:buNone/>
              <a:defRPr sz="2000"/>
            </a:lvl2pPr>
            <a:lvl3pPr lvl="2" algn="ctr">
              <a:lnSpc>
                <a:spcPct val="120000"/>
              </a:lnSpc>
              <a:spcBef>
                <a:spcPts val="500"/>
              </a:spcBef>
              <a:spcAft>
                <a:spcPts val="0"/>
              </a:spcAft>
              <a:buClr>
                <a:srgbClr val="C25B5B"/>
              </a:buClr>
              <a:buSzPts val="1800"/>
              <a:buNone/>
              <a:defRPr sz="1800"/>
            </a:lvl3pPr>
            <a:lvl4pPr lvl="3" algn="ctr">
              <a:lnSpc>
                <a:spcPct val="120000"/>
              </a:lnSpc>
              <a:spcBef>
                <a:spcPts val="500"/>
              </a:spcBef>
              <a:spcAft>
                <a:spcPts val="0"/>
              </a:spcAft>
              <a:buClr>
                <a:srgbClr val="C25B5B"/>
              </a:buClr>
              <a:buSzPts val="1600"/>
              <a:buNone/>
              <a:defRPr sz="1600"/>
            </a:lvl4pPr>
            <a:lvl5pPr lvl="4" algn="ctr">
              <a:lnSpc>
                <a:spcPct val="120000"/>
              </a:lnSpc>
              <a:spcBef>
                <a:spcPts val="500"/>
              </a:spcBef>
              <a:spcAft>
                <a:spcPts val="0"/>
              </a:spcAft>
              <a:buClr>
                <a:srgbClr val="C25B5B"/>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1" type="ftr"/>
          </p:nvPr>
        </p:nvSpPr>
        <p:spPr>
          <a:xfrm>
            <a:off x="838200" y="6356350"/>
            <a:ext cx="41148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4" name="Google Shape;24;p2"/>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727323"/>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4185111" y="-1157503"/>
            <a:ext cx="382177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C25B5B"/>
              </a:buClr>
              <a:buSzPts val="1800"/>
              <a:buChar char="•"/>
              <a:defRPr/>
            </a:lvl1pPr>
            <a:lvl2pPr indent="-342900" lvl="1" marL="914400" algn="l">
              <a:lnSpc>
                <a:spcPct val="120000"/>
              </a:lnSpc>
              <a:spcBef>
                <a:spcPts val="500"/>
              </a:spcBef>
              <a:spcAft>
                <a:spcPts val="0"/>
              </a:spcAft>
              <a:buClr>
                <a:srgbClr val="C25B5B"/>
              </a:buClr>
              <a:buSzPts val="1800"/>
              <a:buChar char="•"/>
              <a:defRPr/>
            </a:lvl2pPr>
            <a:lvl3pPr indent="-342900" lvl="2" marL="1371600" algn="l">
              <a:lnSpc>
                <a:spcPct val="120000"/>
              </a:lnSpc>
              <a:spcBef>
                <a:spcPts val="500"/>
              </a:spcBef>
              <a:spcAft>
                <a:spcPts val="0"/>
              </a:spcAft>
              <a:buClr>
                <a:srgbClr val="C25B5B"/>
              </a:buClr>
              <a:buSzPts val="1800"/>
              <a:buChar char="•"/>
              <a:defRPr/>
            </a:lvl3pPr>
            <a:lvl4pPr indent="-342900" lvl="3" marL="1828800" algn="l">
              <a:lnSpc>
                <a:spcPct val="120000"/>
              </a:lnSpc>
              <a:spcBef>
                <a:spcPts val="500"/>
              </a:spcBef>
              <a:spcAft>
                <a:spcPts val="0"/>
              </a:spcAft>
              <a:buClr>
                <a:srgbClr val="C25B5B"/>
              </a:buClr>
              <a:buSzPts val="1800"/>
              <a:buChar char="•"/>
              <a:defRPr/>
            </a:lvl4pPr>
            <a:lvl5pPr indent="-342900" lvl="4" marL="2286000" algn="l">
              <a:lnSpc>
                <a:spcPct val="120000"/>
              </a:lnSpc>
              <a:spcBef>
                <a:spcPts val="500"/>
              </a:spcBef>
              <a:spcAft>
                <a:spcPts val="0"/>
              </a:spcAft>
              <a:buClr>
                <a:srgbClr val="C25B5B"/>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0" name="Google Shape;80;p11"/>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1"/>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50315" y="2106105"/>
            <a:ext cx="5378070" cy="2628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16315" y="-446595"/>
            <a:ext cx="5378070" cy="773430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C25B5B"/>
              </a:buClr>
              <a:buSzPts val="1800"/>
              <a:buChar char="•"/>
              <a:defRPr/>
            </a:lvl1pPr>
            <a:lvl2pPr indent="-342900" lvl="1" marL="914400" algn="l">
              <a:lnSpc>
                <a:spcPct val="120000"/>
              </a:lnSpc>
              <a:spcBef>
                <a:spcPts val="500"/>
              </a:spcBef>
              <a:spcAft>
                <a:spcPts val="0"/>
              </a:spcAft>
              <a:buClr>
                <a:srgbClr val="C25B5B"/>
              </a:buClr>
              <a:buSzPts val="1800"/>
              <a:buChar char="•"/>
              <a:defRPr/>
            </a:lvl2pPr>
            <a:lvl3pPr indent="-342900" lvl="2" marL="1371600" algn="l">
              <a:lnSpc>
                <a:spcPct val="120000"/>
              </a:lnSpc>
              <a:spcBef>
                <a:spcPts val="500"/>
              </a:spcBef>
              <a:spcAft>
                <a:spcPts val="0"/>
              </a:spcAft>
              <a:buClr>
                <a:srgbClr val="C25B5B"/>
              </a:buClr>
              <a:buSzPts val="1800"/>
              <a:buChar char="•"/>
              <a:defRPr/>
            </a:lvl3pPr>
            <a:lvl4pPr indent="-342900" lvl="3" marL="1828800" algn="l">
              <a:lnSpc>
                <a:spcPct val="120000"/>
              </a:lnSpc>
              <a:spcBef>
                <a:spcPts val="500"/>
              </a:spcBef>
              <a:spcAft>
                <a:spcPts val="0"/>
              </a:spcAft>
              <a:buClr>
                <a:srgbClr val="C25B5B"/>
              </a:buClr>
              <a:buSzPts val="1800"/>
              <a:buChar char="•"/>
              <a:defRPr/>
            </a:lvl4pPr>
            <a:lvl5pPr indent="-342900" lvl="4" marL="2286000" algn="l">
              <a:lnSpc>
                <a:spcPct val="120000"/>
              </a:lnSpc>
              <a:spcBef>
                <a:spcPts val="500"/>
              </a:spcBef>
              <a:spcAft>
                <a:spcPts val="0"/>
              </a:spcAft>
              <a:buClr>
                <a:srgbClr val="C25B5B"/>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6" name="Google Shape;86;p12"/>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7" name="Google Shape;87;p12"/>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838200" y="727323"/>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38200" y="2189408"/>
            <a:ext cx="10515600" cy="3821778"/>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C25B5B"/>
              </a:buClr>
              <a:buSzPts val="1800"/>
              <a:buChar char="•"/>
              <a:defRPr/>
            </a:lvl1pPr>
            <a:lvl2pPr indent="-342900" lvl="1" marL="914400" algn="l">
              <a:lnSpc>
                <a:spcPct val="120000"/>
              </a:lnSpc>
              <a:spcBef>
                <a:spcPts val="500"/>
              </a:spcBef>
              <a:spcAft>
                <a:spcPts val="0"/>
              </a:spcAft>
              <a:buClr>
                <a:srgbClr val="C25B5B"/>
              </a:buClr>
              <a:buSzPts val="1800"/>
              <a:buChar char="•"/>
              <a:defRPr/>
            </a:lvl2pPr>
            <a:lvl3pPr indent="-342900" lvl="2" marL="1371600" algn="l">
              <a:lnSpc>
                <a:spcPct val="120000"/>
              </a:lnSpc>
              <a:spcBef>
                <a:spcPts val="500"/>
              </a:spcBef>
              <a:spcAft>
                <a:spcPts val="0"/>
              </a:spcAft>
              <a:buClr>
                <a:srgbClr val="C25B5B"/>
              </a:buClr>
              <a:buSzPts val="1800"/>
              <a:buChar char="•"/>
              <a:defRPr/>
            </a:lvl3pPr>
            <a:lvl4pPr indent="-342900" lvl="3" marL="1828800" algn="l">
              <a:lnSpc>
                <a:spcPct val="120000"/>
              </a:lnSpc>
              <a:spcBef>
                <a:spcPts val="500"/>
              </a:spcBef>
              <a:spcAft>
                <a:spcPts val="0"/>
              </a:spcAft>
              <a:buClr>
                <a:srgbClr val="C25B5B"/>
              </a:buClr>
              <a:buSzPts val="1800"/>
              <a:buChar char="•"/>
              <a:defRPr/>
            </a:lvl4pPr>
            <a:lvl5pPr indent="-342900" lvl="4" marL="2286000" algn="l">
              <a:lnSpc>
                <a:spcPct val="120000"/>
              </a:lnSpc>
              <a:spcBef>
                <a:spcPts val="500"/>
              </a:spcBef>
              <a:spcAft>
                <a:spcPts val="0"/>
              </a:spcAft>
              <a:buClr>
                <a:srgbClr val="C25B5B"/>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9" name="Google Shape;29;p3"/>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0" name="Google Shape;30;p3"/>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C25B5B"/>
              </a:buClr>
              <a:buSzPts val="5200"/>
              <a:buFont typeface="FrankRueh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C25B5B"/>
              </a:buClr>
              <a:buSzPts val="2000"/>
              <a:buNone/>
              <a:defRPr sz="2000">
                <a:solidFill>
                  <a:srgbClr val="C25B5B"/>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4"/>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5" name="Google Shape;35;p4"/>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6" name="Google Shape;36;p4"/>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838200" y="727323"/>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38200" y="2195847"/>
            <a:ext cx="5181600" cy="398111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C25B5B"/>
              </a:buClr>
              <a:buSzPts val="1800"/>
              <a:buChar char="•"/>
              <a:defRPr/>
            </a:lvl1pPr>
            <a:lvl2pPr indent="-342900" lvl="1" marL="914400" algn="l">
              <a:lnSpc>
                <a:spcPct val="120000"/>
              </a:lnSpc>
              <a:spcBef>
                <a:spcPts val="500"/>
              </a:spcBef>
              <a:spcAft>
                <a:spcPts val="0"/>
              </a:spcAft>
              <a:buClr>
                <a:srgbClr val="C25B5B"/>
              </a:buClr>
              <a:buSzPts val="1800"/>
              <a:buChar char="•"/>
              <a:defRPr/>
            </a:lvl2pPr>
            <a:lvl3pPr indent="-342900" lvl="2" marL="1371600" algn="l">
              <a:lnSpc>
                <a:spcPct val="120000"/>
              </a:lnSpc>
              <a:spcBef>
                <a:spcPts val="500"/>
              </a:spcBef>
              <a:spcAft>
                <a:spcPts val="0"/>
              </a:spcAft>
              <a:buClr>
                <a:srgbClr val="C25B5B"/>
              </a:buClr>
              <a:buSzPts val="1800"/>
              <a:buChar char="•"/>
              <a:defRPr/>
            </a:lvl3pPr>
            <a:lvl4pPr indent="-342900" lvl="3" marL="1828800" algn="l">
              <a:lnSpc>
                <a:spcPct val="120000"/>
              </a:lnSpc>
              <a:spcBef>
                <a:spcPts val="500"/>
              </a:spcBef>
              <a:spcAft>
                <a:spcPts val="0"/>
              </a:spcAft>
              <a:buClr>
                <a:srgbClr val="C25B5B"/>
              </a:buClr>
              <a:buSzPts val="1800"/>
              <a:buChar char="•"/>
              <a:defRPr/>
            </a:lvl4pPr>
            <a:lvl5pPr indent="-342900" lvl="4" marL="2286000" algn="l">
              <a:lnSpc>
                <a:spcPct val="120000"/>
              </a:lnSpc>
              <a:spcBef>
                <a:spcPts val="500"/>
              </a:spcBef>
              <a:spcAft>
                <a:spcPts val="0"/>
              </a:spcAft>
              <a:buClr>
                <a:srgbClr val="C25B5B"/>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172200" y="2195847"/>
            <a:ext cx="5181600" cy="398111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C25B5B"/>
              </a:buClr>
              <a:buSzPts val="1800"/>
              <a:buChar char="•"/>
              <a:defRPr/>
            </a:lvl1pPr>
            <a:lvl2pPr indent="-342900" lvl="1" marL="914400" algn="l">
              <a:lnSpc>
                <a:spcPct val="120000"/>
              </a:lnSpc>
              <a:spcBef>
                <a:spcPts val="500"/>
              </a:spcBef>
              <a:spcAft>
                <a:spcPts val="0"/>
              </a:spcAft>
              <a:buClr>
                <a:srgbClr val="C25B5B"/>
              </a:buClr>
              <a:buSzPts val="1800"/>
              <a:buChar char="•"/>
              <a:defRPr/>
            </a:lvl2pPr>
            <a:lvl3pPr indent="-342900" lvl="2" marL="1371600" algn="l">
              <a:lnSpc>
                <a:spcPct val="120000"/>
              </a:lnSpc>
              <a:spcBef>
                <a:spcPts val="500"/>
              </a:spcBef>
              <a:spcAft>
                <a:spcPts val="0"/>
              </a:spcAft>
              <a:buClr>
                <a:srgbClr val="C25B5B"/>
              </a:buClr>
              <a:buSzPts val="1800"/>
              <a:buChar char="•"/>
              <a:defRPr/>
            </a:lvl3pPr>
            <a:lvl4pPr indent="-342900" lvl="3" marL="1828800" algn="l">
              <a:lnSpc>
                <a:spcPct val="120000"/>
              </a:lnSpc>
              <a:spcBef>
                <a:spcPts val="500"/>
              </a:spcBef>
              <a:spcAft>
                <a:spcPts val="0"/>
              </a:spcAft>
              <a:buClr>
                <a:srgbClr val="C25B5B"/>
              </a:buClr>
              <a:buSzPts val="1800"/>
              <a:buChar char="•"/>
              <a:defRPr/>
            </a:lvl4pPr>
            <a:lvl5pPr indent="-342900" lvl="4" marL="2286000" algn="l">
              <a:lnSpc>
                <a:spcPct val="120000"/>
              </a:lnSpc>
              <a:spcBef>
                <a:spcPts val="500"/>
              </a:spcBef>
              <a:spcAft>
                <a:spcPts val="0"/>
              </a:spcAft>
              <a:buClr>
                <a:srgbClr val="C25B5B"/>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2" name="Google Shape;42;p5"/>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3" name="Google Shape;43;p5"/>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839788" y="731520"/>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839788" y="2149131"/>
            <a:ext cx="5157787" cy="693696"/>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rgbClr val="C25B5B"/>
              </a:buClr>
              <a:buSzPts val="2000"/>
              <a:buNone/>
              <a:defRPr b="0" i="1" sz="2000"/>
            </a:lvl1pPr>
            <a:lvl2pPr indent="-228600" lvl="1" marL="914400" algn="l">
              <a:lnSpc>
                <a:spcPct val="120000"/>
              </a:lnSpc>
              <a:spcBef>
                <a:spcPts val="500"/>
              </a:spcBef>
              <a:spcAft>
                <a:spcPts val="0"/>
              </a:spcAft>
              <a:buClr>
                <a:srgbClr val="C25B5B"/>
              </a:buClr>
              <a:buSzPts val="2000"/>
              <a:buNone/>
              <a:defRPr b="1" sz="2000"/>
            </a:lvl2pPr>
            <a:lvl3pPr indent="-228600" lvl="2" marL="1371600" algn="l">
              <a:lnSpc>
                <a:spcPct val="120000"/>
              </a:lnSpc>
              <a:spcBef>
                <a:spcPts val="500"/>
              </a:spcBef>
              <a:spcAft>
                <a:spcPts val="0"/>
              </a:spcAft>
              <a:buClr>
                <a:srgbClr val="C25B5B"/>
              </a:buClr>
              <a:buSzPts val="1800"/>
              <a:buNone/>
              <a:defRPr b="1" sz="1800"/>
            </a:lvl3pPr>
            <a:lvl4pPr indent="-228600" lvl="3" marL="1828800" algn="l">
              <a:lnSpc>
                <a:spcPct val="120000"/>
              </a:lnSpc>
              <a:spcBef>
                <a:spcPts val="500"/>
              </a:spcBef>
              <a:spcAft>
                <a:spcPts val="0"/>
              </a:spcAft>
              <a:buClr>
                <a:srgbClr val="C25B5B"/>
              </a:buClr>
              <a:buSzPts val="1600"/>
              <a:buNone/>
              <a:defRPr b="1" sz="1600"/>
            </a:lvl4pPr>
            <a:lvl5pPr indent="-228600" lvl="4" marL="2286000" algn="l">
              <a:lnSpc>
                <a:spcPct val="120000"/>
              </a:lnSpc>
              <a:spcBef>
                <a:spcPts val="500"/>
              </a:spcBef>
              <a:spcAft>
                <a:spcPts val="0"/>
              </a:spcAft>
              <a:buClr>
                <a:srgbClr val="C25B5B"/>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2" type="body"/>
          </p:nvPr>
        </p:nvSpPr>
        <p:spPr>
          <a:xfrm>
            <a:off x="839788" y="2910625"/>
            <a:ext cx="5157787" cy="310056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rgbClr val="C25B5B"/>
              </a:buClr>
              <a:buSzPts val="1800"/>
              <a:buChar char="•"/>
              <a:defRPr sz="1800"/>
            </a:lvl1pPr>
            <a:lvl2pPr indent="-330200" lvl="1" marL="914400" algn="l">
              <a:lnSpc>
                <a:spcPct val="120000"/>
              </a:lnSpc>
              <a:spcBef>
                <a:spcPts val="500"/>
              </a:spcBef>
              <a:spcAft>
                <a:spcPts val="0"/>
              </a:spcAft>
              <a:buClr>
                <a:srgbClr val="C25B5B"/>
              </a:buClr>
              <a:buSzPts val="1600"/>
              <a:buChar char="•"/>
              <a:defRPr sz="1600"/>
            </a:lvl2pPr>
            <a:lvl3pPr indent="-317500" lvl="2" marL="1371600" algn="l">
              <a:lnSpc>
                <a:spcPct val="120000"/>
              </a:lnSpc>
              <a:spcBef>
                <a:spcPts val="500"/>
              </a:spcBef>
              <a:spcAft>
                <a:spcPts val="0"/>
              </a:spcAft>
              <a:buClr>
                <a:srgbClr val="C25B5B"/>
              </a:buClr>
              <a:buSzPts val="1400"/>
              <a:buChar char="•"/>
              <a:defRPr sz="1400"/>
            </a:lvl3pPr>
            <a:lvl4pPr indent="-304800" lvl="3" marL="1828800" algn="l">
              <a:lnSpc>
                <a:spcPct val="120000"/>
              </a:lnSpc>
              <a:spcBef>
                <a:spcPts val="500"/>
              </a:spcBef>
              <a:spcAft>
                <a:spcPts val="0"/>
              </a:spcAft>
              <a:buClr>
                <a:srgbClr val="C25B5B"/>
              </a:buClr>
              <a:buSzPts val="1200"/>
              <a:buChar char="•"/>
              <a:defRPr sz="1200"/>
            </a:lvl4pPr>
            <a:lvl5pPr indent="-304800" lvl="4" marL="2286000" algn="l">
              <a:lnSpc>
                <a:spcPct val="120000"/>
              </a:lnSpc>
              <a:spcBef>
                <a:spcPts val="500"/>
              </a:spcBef>
              <a:spcAft>
                <a:spcPts val="0"/>
              </a:spcAft>
              <a:buClr>
                <a:srgbClr val="C25B5B"/>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3" type="body"/>
          </p:nvPr>
        </p:nvSpPr>
        <p:spPr>
          <a:xfrm>
            <a:off x="6172200" y="2149131"/>
            <a:ext cx="5183188" cy="693696"/>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rgbClr val="C25B5B"/>
              </a:buClr>
              <a:buSzPts val="2000"/>
              <a:buNone/>
              <a:defRPr b="0" i="1" sz="2000"/>
            </a:lvl1pPr>
            <a:lvl2pPr indent="-228600" lvl="1" marL="914400" algn="l">
              <a:lnSpc>
                <a:spcPct val="120000"/>
              </a:lnSpc>
              <a:spcBef>
                <a:spcPts val="500"/>
              </a:spcBef>
              <a:spcAft>
                <a:spcPts val="0"/>
              </a:spcAft>
              <a:buClr>
                <a:srgbClr val="C25B5B"/>
              </a:buClr>
              <a:buSzPts val="2000"/>
              <a:buNone/>
              <a:defRPr b="1" sz="2000"/>
            </a:lvl2pPr>
            <a:lvl3pPr indent="-228600" lvl="2" marL="1371600" algn="l">
              <a:lnSpc>
                <a:spcPct val="120000"/>
              </a:lnSpc>
              <a:spcBef>
                <a:spcPts val="500"/>
              </a:spcBef>
              <a:spcAft>
                <a:spcPts val="0"/>
              </a:spcAft>
              <a:buClr>
                <a:srgbClr val="C25B5B"/>
              </a:buClr>
              <a:buSzPts val="1800"/>
              <a:buNone/>
              <a:defRPr b="1" sz="1800"/>
            </a:lvl3pPr>
            <a:lvl4pPr indent="-228600" lvl="3" marL="1828800" algn="l">
              <a:lnSpc>
                <a:spcPct val="120000"/>
              </a:lnSpc>
              <a:spcBef>
                <a:spcPts val="500"/>
              </a:spcBef>
              <a:spcAft>
                <a:spcPts val="0"/>
              </a:spcAft>
              <a:buClr>
                <a:srgbClr val="C25B5B"/>
              </a:buClr>
              <a:buSzPts val="1600"/>
              <a:buNone/>
              <a:defRPr b="1" sz="1600"/>
            </a:lvl4pPr>
            <a:lvl5pPr indent="-228600" lvl="4" marL="2286000" algn="l">
              <a:lnSpc>
                <a:spcPct val="120000"/>
              </a:lnSpc>
              <a:spcBef>
                <a:spcPts val="500"/>
              </a:spcBef>
              <a:spcAft>
                <a:spcPts val="0"/>
              </a:spcAft>
              <a:buClr>
                <a:srgbClr val="C25B5B"/>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4" type="body"/>
          </p:nvPr>
        </p:nvSpPr>
        <p:spPr>
          <a:xfrm>
            <a:off x="6172200" y="2910625"/>
            <a:ext cx="5183188" cy="310056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rgbClr val="C25B5B"/>
              </a:buClr>
              <a:buSzPts val="1800"/>
              <a:buChar char="•"/>
              <a:defRPr sz="1800"/>
            </a:lvl1pPr>
            <a:lvl2pPr indent="-330200" lvl="1" marL="914400" algn="l">
              <a:lnSpc>
                <a:spcPct val="120000"/>
              </a:lnSpc>
              <a:spcBef>
                <a:spcPts val="500"/>
              </a:spcBef>
              <a:spcAft>
                <a:spcPts val="0"/>
              </a:spcAft>
              <a:buClr>
                <a:srgbClr val="C25B5B"/>
              </a:buClr>
              <a:buSzPts val="1600"/>
              <a:buChar char="•"/>
              <a:defRPr sz="1600"/>
            </a:lvl2pPr>
            <a:lvl3pPr indent="-317500" lvl="2" marL="1371600" algn="l">
              <a:lnSpc>
                <a:spcPct val="120000"/>
              </a:lnSpc>
              <a:spcBef>
                <a:spcPts val="500"/>
              </a:spcBef>
              <a:spcAft>
                <a:spcPts val="0"/>
              </a:spcAft>
              <a:buClr>
                <a:srgbClr val="C25B5B"/>
              </a:buClr>
              <a:buSzPts val="1400"/>
              <a:buChar char="•"/>
              <a:defRPr sz="1400"/>
            </a:lvl3pPr>
            <a:lvl4pPr indent="-304800" lvl="3" marL="1828800" algn="l">
              <a:lnSpc>
                <a:spcPct val="120000"/>
              </a:lnSpc>
              <a:spcBef>
                <a:spcPts val="500"/>
              </a:spcBef>
              <a:spcAft>
                <a:spcPts val="0"/>
              </a:spcAft>
              <a:buClr>
                <a:srgbClr val="C25B5B"/>
              </a:buClr>
              <a:buSzPts val="1200"/>
              <a:buChar char="•"/>
              <a:defRPr sz="1200"/>
            </a:lvl4pPr>
            <a:lvl5pPr indent="-304800" lvl="4" marL="2286000" algn="l">
              <a:lnSpc>
                <a:spcPct val="120000"/>
              </a:lnSpc>
              <a:spcBef>
                <a:spcPts val="500"/>
              </a:spcBef>
              <a:spcAft>
                <a:spcPts val="0"/>
              </a:spcAft>
              <a:buClr>
                <a:srgbClr val="C25B5B"/>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1" name="Google Shape;51;p6"/>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6"/>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838200" y="731520"/>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7"/>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7"/>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0" name="Google Shape;60;p8"/>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1" name="Google Shape;61;p8"/>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731520"/>
            <a:ext cx="3932237" cy="234632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C25B5B"/>
              </a:buClr>
              <a:buSzPts val="4400"/>
              <a:buFont typeface="FrankRueh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731521"/>
            <a:ext cx="6172200" cy="5129530"/>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rgbClr val="C25B5B"/>
              </a:buClr>
              <a:buSzPts val="2000"/>
              <a:buChar char="•"/>
              <a:defRPr sz="2000"/>
            </a:lvl1pPr>
            <a:lvl2pPr indent="-342900" lvl="1" marL="914400" algn="l">
              <a:lnSpc>
                <a:spcPct val="120000"/>
              </a:lnSpc>
              <a:spcBef>
                <a:spcPts val="500"/>
              </a:spcBef>
              <a:spcAft>
                <a:spcPts val="0"/>
              </a:spcAft>
              <a:buClr>
                <a:srgbClr val="C25B5B"/>
              </a:buClr>
              <a:buSzPts val="1800"/>
              <a:buChar char="•"/>
              <a:defRPr sz="1800"/>
            </a:lvl2pPr>
            <a:lvl3pPr indent="-330200" lvl="2" marL="1371600" algn="l">
              <a:lnSpc>
                <a:spcPct val="120000"/>
              </a:lnSpc>
              <a:spcBef>
                <a:spcPts val="500"/>
              </a:spcBef>
              <a:spcAft>
                <a:spcPts val="0"/>
              </a:spcAft>
              <a:buClr>
                <a:srgbClr val="C25B5B"/>
              </a:buClr>
              <a:buSzPts val="1600"/>
              <a:buChar char="•"/>
              <a:defRPr sz="1600"/>
            </a:lvl3pPr>
            <a:lvl4pPr indent="-317500" lvl="3" marL="1828800" algn="l">
              <a:lnSpc>
                <a:spcPct val="120000"/>
              </a:lnSpc>
              <a:spcBef>
                <a:spcPts val="500"/>
              </a:spcBef>
              <a:spcAft>
                <a:spcPts val="0"/>
              </a:spcAft>
              <a:buClr>
                <a:srgbClr val="C25B5B"/>
              </a:buClr>
              <a:buSzPts val="1400"/>
              <a:buChar char="•"/>
              <a:defRPr sz="1400"/>
            </a:lvl4pPr>
            <a:lvl5pPr indent="-317500" lvl="4" marL="2286000" algn="l">
              <a:lnSpc>
                <a:spcPct val="120000"/>
              </a:lnSpc>
              <a:spcBef>
                <a:spcPts val="500"/>
              </a:spcBef>
              <a:spcAft>
                <a:spcPts val="0"/>
              </a:spcAft>
              <a:buClr>
                <a:srgbClr val="C25B5B"/>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3429000"/>
            <a:ext cx="3932237" cy="24399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C25B5B"/>
              </a:buClr>
              <a:buSzPts val="2000"/>
              <a:buNone/>
              <a:defRPr sz="2000"/>
            </a:lvl1pPr>
            <a:lvl2pPr indent="-228600" lvl="1" marL="914400" algn="l">
              <a:lnSpc>
                <a:spcPct val="120000"/>
              </a:lnSpc>
              <a:spcBef>
                <a:spcPts val="500"/>
              </a:spcBef>
              <a:spcAft>
                <a:spcPts val="0"/>
              </a:spcAft>
              <a:buClr>
                <a:srgbClr val="C25B5B"/>
              </a:buClr>
              <a:buSzPts val="1400"/>
              <a:buNone/>
              <a:defRPr sz="1400"/>
            </a:lvl2pPr>
            <a:lvl3pPr indent="-228600" lvl="2" marL="1371600" algn="l">
              <a:lnSpc>
                <a:spcPct val="120000"/>
              </a:lnSpc>
              <a:spcBef>
                <a:spcPts val="500"/>
              </a:spcBef>
              <a:spcAft>
                <a:spcPts val="0"/>
              </a:spcAft>
              <a:buClr>
                <a:srgbClr val="C25B5B"/>
              </a:buClr>
              <a:buSzPts val="1200"/>
              <a:buNone/>
              <a:defRPr sz="1200"/>
            </a:lvl3pPr>
            <a:lvl4pPr indent="-228600" lvl="3" marL="1828800" algn="l">
              <a:lnSpc>
                <a:spcPct val="120000"/>
              </a:lnSpc>
              <a:spcBef>
                <a:spcPts val="500"/>
              </a:spcBef>
              <a:spcAft>
                <a:spcPts val="0"/>
              </a:spcAft>
              <a:buClr>
                <a:srgbClr val="C25B5B"/>
              </a:buClr>
              <a:buSzPts val="1000"/>
              <a:buNone/>
              <a:defRPr sz="1000"/>
            </a:lvl4pPr>
            <a:lvl5pPr indent="-228600" lvl="4" marL="2286000" algn="l">
              <a:lnSpc>
                <a:spcPct val="120000"/>
              </a:lnSpc>
              <a:spcBef>
                <a:spcPts val="500"/>
              </a:spcBef>
              <a:spcAft>
                <a:spcPts val="0"/>
              </a:spcAft>
              <a:buClr>
                <a:srgbClr val="C25B5B"/>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7" name="Google Shape;67;p9"/>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8" name="Google Shape;68;p9"/>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731520"/>
            <a:ext cx="3932237" cy="234156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C25B5B"/>
              </a:buClr>
              <a:buSzPts val="4400"/>
              <a:buFont typeface="FrankRueh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687257"/>
            <a:ext cx="6172200" cy="5173794"/>
          </a:xfrm>
          <a:prstGeom prst="rect">
            <a:avLst/>
          </a:prstGeom>
          <a:noFill/>
          <a:ln>
            <a:noFill/>
          </a:ln>
        </p:spPr>
      </p:sp>
      <p:sp>
        <p:nvSpPr>
          <p:cNvPr id="72" name="Google Shape;72;p10"/>
          <p:cNvSpPr txBox="1"/>
          <p:nvPr>
            <p:ph idx="1" type="body"/>
          </p:nvPr>
        </p:nvSpPr>
        <p:spPr>
          <a:xfrm>
            <a:off x="839788" y="3429000"/>
            <a:ext cx="3932237" cy="243998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C25B5B"/>
              </a:buClr>
              <a:buSzPts val="2000"/>
              <a:buNone/>
              <a:defRPr sz="2000"/>
            </a:lvl1pPr>
            <a:lvl2pPr indent="-228600" lvl="1" marL="914400" algn="l">
              <a:lnSpc>
                <a:spcPct val="120000"/>
              </a:lnSpc>
              <a:spcBef>
                <a:spcPts val="500"/>
              </a:spcBef>
              <a:spcAft>
                <a:spcPts val="0"/>
              </a:spcAft>
              <a:buClr>
                <a:srgbClr val="C25B5B"/>
              </a:buClr>
              <a:buSzPts val="1400"/>
              <a:buNone/>
              <a:defRPr sz="1400"/>
            </a:lvl2pPr>
            <a:lvl3pPr indent="-228600" lvl="2" marL="1371600" algn="l">
              <a:lnSpc>
                <a:spcPct val="120000"/>
              </a:lnSpc>
              <a:spcBef>
                <a:spcPts val="500"/>
              </a:spcBef>
              <a:spcAft>
                <a:spcPts val="0"/>
              </a:spcAft>
              <a:buClr>
                <a:srgbClr val="C25B5B"/>
              </a:buClr>
              <a:buSzPts val="1200"/>
              <a:buNone/>
              <a:defRPr sz="1200"/>
            </a:lvl3pPr>
            <a:lvl4pPr indent="-228600" lvl="3" marL="1828800" algn="l">
              <a:lnSpc>
                <a:spcPct val="120000"/>
              </a:lnSpc>
              <a:spcBef>
                <a:spcPts val="500"/>
              </a:spcBef>
              <a:spcAft>
                <a:spcPts val="0"/>
              </a:spcAft>
              <a:buClr>
                <a:srgbClr val="C25B5B"/>
              </a:buClr>
              <a:buSzPts val="1000"/>
              <a:buNone/>
              <a:defRPr sz="1000"/>
            </a:lvl4pPr>
            <a:lvl5pPr indent="-228600" lvl="4" marL="2286000" algn="l">
              <a:lnSpc>
                <a:spcPct val="120000"/>
              </a:lnSpc>
              <a:spcBef>
                <a:spcPts val="500"/>
              </a:spcBef>
              <a:spcAft>
                <a:spcPts val="0"/>
              </a:spcAft>
              <a:buClr>
                <a:srgbClr val="C25B5B"/>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4" name="Google Shape;74;p10"/>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5" name="Google Shape;75;p10"/>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189" y="0"/>
            <a:ext cx="12192000" cy="6857997"/>
          </a:xfrm>
          <a:prstGeom prst="rect">
            <a:avLst/>
          </a:prstGeom>
          <a:solidFill>
            <a:srgbClr val="F7F5F0"/>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FrankRuehl"/>
              <a:ea typeface="FrankRuehl"/>
              <a:cs typeface="FrankRuehl"/>
              <a:sym typeface="FrankRuehl"/>
            </a:endParaRPr>
          </a:p>
        </p:txBody>
      </p:sp>
      <p:grpSp>
        <p:nvGrpSpPr>
          <p:cNvPr id="7" name="Google Shape;7;p1"/>
          <p:cNvGrpSpPr/>
          <p:nvPr/>
        </p:nvGrpSpPr>
        <p:grpSpPr>
          <a:xfrm>
            <a:off x="572" y="-1"/>
            <a:ext cx="12192000" cy="6857996"/>
            <a:chOff x="572" y="-1"/>
            <a:chExt cx="12192000" cy="6857996"/>
          </a:xfrm>
        </p:grpSpPr>
        <p:cxnSp>
          <p:nvCxnSpPr>
            <p:cNvPr id="8" name="Google Shape;8;p1"/>
            <p:cNvCxnSpPr/>
            <p:nvPr/>
          </p:nvCxnSpPr>
          <p:spPr>
            <a:xfrm>
              <a:off x="1667" y="6276706"/>
              <a:ext cx="12189811" cy="0"/>
            </a:xfrm>
            <a:prstGeom prst="straightConnector1">
              <a:avLst/>
            </a:prstGeom>
            <a:noFill/>
            <a:ln cap="flat" cmpd="sng" w="12700">
              <a:solidFill>
                <a:schemeClr val="accent4"/>
              </a:solidFill>
              <a:prstDash val="solid"/>
              <a:miter lim="800000"/>
              <a:headEnd len="sm" w="sm" type="none"/>
              <a:tailEnd len="sm" w="sm" type="none"/>
            </a:ln>
          </p:spPr>
        </p:cxnSp>
        <p:cxnSp>
          <p:nvCxnSpPr>
            <p:cNvPr id="9" name="Google Shape;9;p1"/>
            <p:cNvCxnSpPr/>
            <p:nvPr/>
          </p:nvCxnSpPr>
          <p:spPr>
            <a:xfrm>
              <a:off x="572" y="580876"/>
              <a:ext cx="12192000" cy="0"/>
            </a:xfrm>
            <a:prstGeom prst="straightConnector1">
              <a:avLst/>
            </a:prstGeom>
            <a:noFill/>
            <a:ln cap="flat" cmpd="sng" w="12700">
              <a:solidFill>
                <a:schemeClr val="accent4"/>
              </a:solidFill>
              <a:prstDash val="solid"/>
              <a:miter lim="800000"/>
              <a:headEnd len="sm" w="sm" type="none"/>
              <a:tailEnd len="sm" w="sm" type="none"/>
            </a:ln>
          </p:spPr>
        </p:cxnSp>
        <p:cxnSp>
          <p:nvCxnSpPr>
            <p:cNvPr id="10" name="Google Shape;10;p1"/>
            <p:cNvCxnSpPr/>
            <p:nvPr/>
          </p:nvCxnSpPr>
          <p:spPr>
            <a:xfrm rot="-5400000">
              <a:off x="8134324" y="3428956"/>
              <a:ext cx="6857912" cy="0"/>
            </a:xfrm>
            <a:prstGeom prst="straightConnector1">
              <a:avLst/>
            </a:prstGeom>
            <a:noFill/>
            <a:ln cap="flat" cmpd="sng" w="12700">
              <a:solidFill>
                <a:schemeClr val="accent4"/>
              </a:solidFill>
              <a:prstDash val="solid"/>
              <a:miter lim="800000"/>
              <a:headEnd len="sm" w="sm" type="none"/>
              <a:tailEnd len="sm" w="sm" type="none"/>
            </a:ln>
          </p:spPr>
        </p:cxnSp>
        <p:cxnSp>
          <p:nvCxnSpPr>
            <p:cNvPr id="11" name="Google Shape;11;p1"/>
            <p:cNvCxnSpPr/>
            <p:nvPr/>
          </p:nvCxnSpPr>
          <p:spPr>
            <a:xfrm rot="-5400000">
              <a:off x="-2794261" y="3428956"/>
              <a:ext cx="6857912" cy="0"/>
            </a:xfrm>
            <a:prstGeom prst="straightConnector1">
              <a:avLst/>
            </a:prstGeom>
            <a:noFill/>
            <a:ln cap="flat" cmpd="sng" w="12700">
              <a:solidFill>
                <a:schemeClr val="accent4"/>
              </a:solidFill>
              <a:prstDash val="solid"/>
              <a:miter lim="800000"/>
              <a:headEnd len="sm" w="sm" type="none"/>
              <a:tailEnd len="sm" w="sm" type="none"/>
            </a:ln>
          </p:spPr>
        </p:cxnSp>
        <p:sp>
          <p:nvSpPr>
            <p:cNvPr id="12" name="Google Shape;12;p1"/>
            <p:cNvSpPr/>
            <p:nvPr/>
          </p:nvSpPr>
          <p:spPr>
            <a:xfrm>
              <a:off x="4277016" y="-1"/>
              <a:ext cx="3637968" cy="580875"/>
            </a:xfrm>
            <a:custGeom>
              <a:rect b="b" l="l" r="r" t="t"/>
              <a:pathLst>
                <a:path extrusionOk="0" h="434911" w="2679858">
                  <a:moveTo>
                    <a:pt x="0" y="4953"/>
                  </a:moveTo>
                  <a:cubicBezTo>
                    <a:pt x="370427" y="274606"/>
                    <a:pt x="833723" y="434912"/>
                    <a:pt x="1336548" y="434912"/>
                  </a:cubicBezTo>
                  <a:cubicBezTo>
                    <a:pt x="1842326" y="434912"/>
                    <a:pt x="2308289" y="272701"/>
                    <a:pt x="2679859" y="0"/>
                  </a:cubicBezTo>
                </a:path>
              </a:pathLst>
            </a:custGeom>
            <a:noFill/>
            <a:ln cap="flat" cmpd="sng" w="12700">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FrankRuehl"/>
                <a:ea typeface="FrankRuehl"/>
                <a:cs typeface="FrankRuehl"/>
                <a:sym typeface="FrankRuehl"/>
              </a:endParaRPr>
            </a:p>
          </p:txBody>
        </p:sp>
        <p:sp>
          <p:nvSpPr>
            <p:cNvPr id="13" name="Google Shape;13;p1"/>
            <p:cNvSpPr/>
            <p:nvPr/>
          </p:nvSpPr>
          <p:spPr>
            <a:xfrm rot="10800000">
              <a:off x="4305089" y="6276705"/>
              <a:ext cx="3581824" cy="581290"/>
            </a:xfrm>
            <a:custGeom>
              <a:rect b="b" l="l" r="r" t="t"/>
              <a:pathLst>
                <a:path extrusionOk="0" h="434911" w="2679858">
                  <a:moveTo>
                    <a:pt x="0" y="4953"/>
                  </a:moveTo>
                  <a:cubicBezTo>
                    <a:pt x="370427" y="274606"/>
                    <a:pt x="833723" y="434912"/>
                    <a:pt x="1336548" y="434912"/>
                  </a:cubicBezTo>
                  <a:cubicBezTo>
                    <a:pt x="1842326" y="434912"/>
                    <a:pt x="2308289" y="272701"/>
                    <a:pt x="2679859" y="0"/>
                  </a:cubicBezTo>
                </a:path>
              </a:pathLst>
            </a:custGeom>
            <a:noFill/>
            <a:ln cap="flat" cmpd="sng" w="12700">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sz="1800">
                <a:solidFill>
                  <a:schemeClr val="dk1"/>
                </a:solidFill>
                <a:latin typeface="FrankRuehl"/>
                <a:ea typeface="FrankRuehl"/>
                <a:cs typeface="FrankRuehl"/>
                <a:sym typeface="FrankRuehl"/>
              </a:endParaRPr>
            </a:p>
          </p:txBody>
        </p:sp>
      </p:grpSp>
      <p:sp>
        <p:nvSpPr>
          <p:cNvPr id="14" name="Google Shape;14;p1"/>
          <p:cNvSpPr txBox="1"/>
          <p:nvPr>
            <p:ph type="title"/>
          </p:nvPr>
        </p:nvSpPr>
        <p:spPr>
          <a:xfrm>
            <a:off x="838200" y="727323"/>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C25B5B"/>
              </a:buClr>
              <a:buSzPts val="4400"/>
              <a:buFont typeface="FrankRuehl"/>
              <a:buNone/>
              <a:defRPr b="0" i="0" sz="4400" u="none" cap="none" strike="noStrike">
                <a:solidFill>
                  <a:srgbClr val="C25B5B"/>
                </a:solidFill>
                <a:latin typeface="FrankRuehl"/>
                <a:ea typeface="FrankRuehl"/>
                <a:cs typeface="FrankRuehl"/>
                <a:sym typeface="FrankRueh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838200" y="2189408"/>
            <a:ext cx="10515600" cy="382177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rgbClr val="C25B5B"/>
              </a:buClr>
              <a:buSzPts val="2000"/>
              <a:buFont typeface="Arial"/>
              <a:buChar char="•"/>
              <a:defRPr b="0" i="0" sz="2000" u="none" cap="none" strike="noStrike">
                <a:solidFill>
                  <a:srgbClr val="C25B5B"/>
                </a:solidFill>
                <a:latin typeface="FrankRuehl"/>
                <a:ea typeface="FrankRuehl"/>
                <a:cs typeface="FrankRuehl"/>
                <a:sym typeface="FrankRuehl"/>
              </a:defRPr>
            </a:lvl1pPr>
            <a:lvl2pPr indent="-342900" lvl="1" marL="914400" marR="0" rtl="0" algn="l">
              <a:lnSpc>
                <a:spcPct val="120000"/>
              </a:lnSpc>
              <a:spcBef>
                <a:spcPts val="500"/>
              </a:spcBef>
              <a:spcAft>
                <a:spcPts val="0"/>
              </a:spcAft>
              <a:buClr>
                <a:srgbClr val="C25B5B"/>
              </a:buClr>
              <a:buSzPts val="1800"/>
              <a:buFont typeface="Arial"/>
              <a:buChar char="•"/>
              <a:defRPr b="0" i="0" sz="1800" u="none" cap="none" strike="noStrike">
                <a:solidFill>
                  <a:srgbClr val="C25B5B"/>
                </a:solidFill>
                <a:latin typeface="FrankRuehl"/>
                <a:ea typeface="FrankRuehl"/>
                <a:cs typeface="FrankRuehl"/>
                <a:sym typeface="FrankRuehl"/>
              </a:defRPr>
            </a:lvl2pPr>
            <a:lvl3pPr indent="-330200" lvl="2" marL="1371600" marR="0" rtl="0" algn="l">
              <a:lnSpc>
                <a:spcPct val="120000"/>
              </a:lnSpc>
              <a:spcBef>
                <a:spcPts val="500"/>
              </a:spcBef>
              <a:spcAft>
                <a:spcPts val="0"/>
              </a:spcAft>
              <a:buClr>
                <a:srgbClr val="C25B5B"/>
              </a:buClr>
              <a:buSzPts val="1600"/>
              <a:buFont typeface="Arial"/>
              <a:buChar char="•"/>
              <a:defRPr b="0" i="0" sz="1600" u="none" cap="none" strike="noStrike">
                <a:solidFill>
                  <a:srgbClr val="C25B5B"/>
                </a:solidFill>
                <a:latin typeface="FrankRuehl"/>
                <a:ea typeface="FrankRuehl"/>
                <a:cs typeface="FrankRuehl"/>
                <a:sym typeface="FrankRuehl"/>
              </a:defRPr>
            </a:lvl3pPr>
            <a:lvl4pPr indent="-330200" lvl="3" marL="1828800" marR="0" rtl="0" algn="l">
              <a:lnSpc>
                <a:spcPct val="120000"/>
              </a:lnSpc>
              <a:spcBef>
                <a:spcPts val="500"/>
              </a:spcBef>
              <a:spcAft>
                <a:spcPts val="0"/>
              </a:spcAft>
              <a:buClr>
                <a:srgbClr val="C25B5B"/>
              </a:buClr>
              <a:buSzPts val="1600"/>
              <a:buFont typeface="Arial"/>
              <a:buChar char="•"/>
              <a:defRPr b="0" i="0" sz="1600" u="none" cap="none" strike="noStrike">
                <a:solidFill>
                  <a:srgbClr val="C25B5B"/>
                </a:solidFill>
                <a:latin typeface="FrankRuehl"/>
                <a:ea typeface="FrankRuehl"/>
                <a:cs typeface="FrankRuehl"/>
                <a:sym typeface="FrankRuehl"/>
              </a:defRPr>
            </a:lvl4pPr>
            <a:lvl5pPr indent="-330200" lvl="4" marL="2286000" marR="0" rtl="0" algn="l">
              <a:lnSpc>
                <a:spcPct val="120000"/>
              </a:lnSpc>
              <a:spcBef>
                <a:spcPts val="500"/>
              </a:spcBef>
              <a:spcAft>
                <a:spcPts val="0"/>
              </a:spcAft>
              <a:buClr>
                <a:srgbClr val="C25B5B"/>
              </a:buClr>
              <a:buSzPts val="1600"/>
              <a:buFont typeface="Arial"/>
              <a:buChar char="•"/>
              <a:defRPr b="0" i="0" sz="1600" u="none" cap="none" strike="noStrike">
                <a:solidFill>
                  <a:srgbClr val="C25B5B"/>
                </a:solidFill>
                <a:latin typeface="FrankRuehl"/>
                <a:ea typeface="FrankRuehl"/>
                <a:cs typeface="FrankRuehl"/>
                <a:sym typeface="FrankRueh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FrankRuehl"/>
                <a:ea typeface="FrankRuehl"/>
                <a:cs typeface="FrankRuehl"/>
                <a:sym typeface="FrankRueh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FrankRuehl"/>
                <a:ea typeface="FrankRuehl"/>
                <a:cs typeface="FrankRuehl"/>
                <a:sym typeface="FrankRueh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FrankRuehl"/>
                <a:ea typeface="FrankRuehl"/>
                <a:cs typeface="FrankRuehl"/>
                <a:sym typeface="FrankRueh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FrankRuehl"/>
                <a:ea typeface="FrankRuehl"/>
                <a:cs typeface="FrankRuehl"/>
                <a:sym typeface="FrankRuehl"/>
              </a:defRPr>
            </a:lvl9pPr>
          </a:lstStyle>
          <a:p/>
        </p:txBody>
      </p:sp>
      <p:sp>
        <p:nvSpPr>
          <p:cNvPr id="16" name="Google Shape;16;p1"/>
          <p:cNvSpPr txBox="1"/>
          <p:nvPr>
            <p:ph idx="10" type="dt"/>
          </p:nvPr>
        </p:nvSpPr>
        <p:spPr>
          <a:xfrm>
            <a:off x="838200" y="136525"/>
            <a:ext cx="2743200" cy="365125"/>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sz="800" cap="none">
                <a:solidFill>
                  <a:srgbClr val="C25B5B"/>
                </a:solidFill>
                <a:latin typeface="FrankRuehl"/>
                <a:ea typeface="FrankRuehl"/>
                <a:cs typeface="FrankRuehl"/>
                <a:sym typeface="FrankRuehl"/>
              </a:defRPr>
            </a:lvl1pPr>
            <a:lvl2pPr lvl="1"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2pPr>
            <a:lvl3pPr lvl="2"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3pPr>
            <a:lvl4pPr lvl="3"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4pPr>
            <a:lvl5pPr lvl="4"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5pPr>
            <a:lvl6pPr lvl="5"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6pPr>
            <a:lvl7pPr lvl="6"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7pPr>
            <a:lvl8pPr lvl="7"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8pPr>
            <a:lvl9pPr lvl="8"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9pPr>
          </a:lstStyle>
          <a:p/>
        </p:txBody>
      </p:sp>
      <p:sp>
        <p:nvSpPr>
          <p:cNvPr id="17" name="Google Shape;17;p1"/>
          <p:cNvSpPr txBox="1"/>
          <p:nvPr>
            <p:ph idx="11" type="ftr"/>
          </p:nvPr>
        </p:nvSpPr>
        <p:spPr>
          <a:xfrm>
            <a:off x="838200" y="6356350"/>
            <a:ext cx="3450659" cy="365125"/>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sz="900" cap="none">
                <a:solidFill>
                  <a:srgbClr val="C25B5B"/>
                </a:solidFill>
                <a:latin typeface="FrankRuehl"/>
                <a:ea typeface="FrankRuehl"/>
                <a:cs typeface="FrankRuehl"/>
                <a:sym typeface="FrankRuehl"/>
              </a:defRPr>
            </a:lvl1pPr>
            <a:lvl2pPr lvl="1"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2pPr>
            <a:lvl3pPr lvl="2"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3pPr>
            <a:lvl4pPr lvl="3"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4pPr>
            <a:lvl5pPr lvl="4"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5pPr>
            <a:lvl6pPr lvl="5"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6pPr>
            <a:lvl7pPr lvl="6"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7pPr>
            <a:lvl8pPr lvl="7"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8pPr>
            <a:lvl9pPr lvl="8" marR="0" rtl="1" algn="r">
              <a:spcBef>
                <a:spcPts val="0"/>
              </a:spcBef>
              <a:spcAft>
                <a:spcPts val="0"/>
              </a:spcAft>
              <a:buSzPts val="1400"/>
              <a:buNone/>
              <a:defRPr b="0" i="0" sz="1800" u="none" cap="none" strike="noStrike">
                <a:solidFill>
                  <a:schemeClr val="dk1"/>
                </a:solidFill>
                <a:latin typeface="FrankRuehl"/>
                <a:ea typeface="FrankRuehl"/>
                <a:cs typeface="FrankRuehl"/>
                <a:sym typeface="FrankRuehl"/>
              </a:defRPr>
            </a:lvl9pPr>
          </a:lstStyle>
          <a:p/>
        </p:txBody>
      </p:sp>
      <p:sp>
        <p:nvSpPr>
          <p:cNvPr id="18" name="Google Shape;18;p1"/>
          <p:cNvSpPr txBox="1"/>
          <p:nvPr>
            <p:ph idx="12" type="sldNum"/>
          </p:nvPr>
        </p:nvSpPr>
        <p:spPr>
          <a:xfrm>
            <a:off x="11563467" y="3246434"/>
            <a:ext cx="628533" cy="365125"/>
          </a:xfrm>
          <a:prstGeom prst="rect">
            <a:avLst/>
          </a:prstGeom>
          <a:noFill/>
          <a:ln>
            <a:noFill/>
          </a:ln>
        </p:spPr>
        <p:txBody>
          <a:bodyPr anchorCtr="0" anchor="ctr" bIns="45700" lIns="91425" spcFirstLastPara="1" rIns="91425" wrap="square" tIns="45700">
            <a:noAutofit/>
          </a:bodyPr>
          <a:lstStyle>
            <a:lvl1pPr indent="0" lvl="0" marL="0" marR="0" rtl="1" algn="ctr">
              <a:spcBef>
                <a:spcPts val="0"/>
              </a:spcBef>
              <a:buNone/>
              <a:defRPr b="0" sz="1100" u="none" cap="none">
                <a:solidFill>
                  <a:srgbClr val="C25B5B"/>
                </a:solidFill>
                <a:latin typeface="FrankRuehl"/>
                <a:ea typeface="FrankRuehl"/>
                <a:cs typeface="FrankRuehl"/>
                <a:sym typeface="FrankRuehl"/>
              </a:defRPr>
            </a:lvl1pPr>
            <a:lvl2pPr indent="0" lvl="1" marL="0" marR="0" rtl="1" algn="ctr">
              <a:spcBef>
                <a:spcPts val="0"/>
              </a:spcBef>
              <a:buNone/>
              <a:defRPr b="0" sz="1100" u="none" cap="none">
                <a:solidFill>
                  <a:srgbClr val="C25B5B"/>
                </a:solidFill>
                <a:latin typeface="FrankRuehl"/>
                <a:ea typeface="FrankRuehl"/>
                <a:cs typeface="FrankRuehl"/>
                <a:sym typeface="FrankRuehl"/>
              </a:defRPr>
            </a:lvl2pPr>
            <a:lvl3pPr indent="0" lvl="2" marL="0" marR="0" rtl="1" algn="ctr">
              <a:spcBef>
                <a:spcPts val="0"/>
              </a:spcBef>
              <a:buNone/>
              <a:defRPr b="0" sz="1100" u="none" cap="none">
                <a:solidFill>
                  <a:srgbClr val="C25B5B"/>
                </a:solidFill>
                <a:latin typeface="FrankRuehl"/>
                <a:ea typeface="FrankRuehl"/>
                <a:cs typeface="FrankRuehl"/>
                <a:sym typeface="FrankRuehl"/>
              </a:defRPr>
            </a:lvl3pPr>
            <a:lvl4pPr indent="0" lvl="3" marL="0" marR="0" rtl="1" algn="ctr">
              <a:spcBef>
                <a:spcPts val="0"/>
              </a:spcBef>
              <a:buNone/>
              <a:defRPr b="0" sz="1100" u="none" cap="none">
                <a:solidFill>
                  <a:srgbClr val="C25B5B"/>
                </a:solidFill>
                <a:latin typeface="FrankRuehl"/>
                <a:ea typeface="FrankRuehl"/>
                <a:cs typeface="FrankRuehl"/>
                <a:sym typeface="FrankRuehl"/>
              </a:defRPr>
            </a:lvl4pPr>
            <a:lvl5pPr indent="0" lvl="4" marL="0" marR="0" rtl="1" algn="ctr">
              <a:spcBef>
                <a:spcPts val="0"/>
              </a:spcBef>
              <a:buNone/>
              <a:defRPr b="0" sz="1100" u="none" cap="none">
                <a:solidFill>
                  <a:srgbClr val="C25B5B"/>
                </a:solidFill>
                <a:latin typeface="FrankRuehl"/>
                <a:ea typeface="FrankRuehl"/>
                <a:cs typeface="FrankRuehl"/>
                <a:sym typeface="FrankRuehl"/>
              </a:defRPr>
            </a:lvl5pPr>
            <a:lvl6pPr indent="0" lvl="5" marL="0" marR="0" rtl="1" algn="ctr">
              <a:spcBef>
                <a:spcPts val="0"/>
              </a:spcBef>
              <a:buNone/>
              <a:defRPr b="0" sz="1100" u="none" cap="none">
                <a:solidFill>
                  <a:srgbClr val="C25B5B"/>
                </a:solidFill>
                <a:latin typeface="FrankRuehl"/>
                <a:ea typeface="FrankRuehl"/>
                <a:cs typeface="FrankRuehl"/>
                <a:sym typeface="FrankRuehl"/>
              </a:defRPr>
            </a:lvl6pPr>
            <a:lvl7pPr indent="0" lvl="6" marL="0" marR="0" rtl="1" algn="ctr">
              <a:spcBef>
                <a:spcPts val="0"/>
              </a:spcBef>
              <a:buNone/>
              <a:defRPr b="0" sz="1100" u="none" cap="none">
                <a:solidFill>
                  <a:srgbClr val="C25B5B"/>
                </a:solidFill>
                <a:latin typeface="FrankRuehl"/>
                <a:ea typeface="FrankRuehl"/>
                <a:cs typeface="FrankRuehl"/>
                <a:sym typeface="FrankRuehl"/>
              </a:defRPr>
            </a:lvl7pPr>
            <a:lvl8pPr indent="0" lvl="7" marL="0" marR="0" rtl="1" algn="ctr">
              <a:spcBef>
                <a:spcPts val="0"/>
              </a:spcBef>
              <a:buNone/>
              <a:defRPr b="0" sz="1100" u="none" cap="none">
                <a:solidFill>
                  <a:srgbClr val="C25B5B"/>
                </a:solidFill>
                <a:latin typeface="FrankRuehl"/>
                <a:ea typeface="FrankRuehl"/>
                <a:cs typeface="FrankRuehl"/>
                <a:sym typeface="FrankRuehl"/>
              </a:defRPr>
            </a:lvl8pPr>
            <a:lvl9pPr indent="0" lvl="8" marL="0" marR="0" rtl="1" algn="ctr">
              <a:spcBef>
                <a:spcPts val="0"/>
              </a:spcBef>
              <a:buNone/>
              <a:defRPr b="0" sz="1100" u="none" cap="none">
                <a:solidFill>
                  <a:srgbClr val="C25B5B"/>
                </a:solidFill>
                <a:latin typeface="FrankRuehl"/>
                <a:ea typeface="FrankRuehl"/>
                <a:cs typeface="FrankRuehl"/>
                <a:sym typeface="FrankRuehl"/>
              </a:defRPr>
            </a:lvl9pPr>
          </a:lstStyle>
          <a:p>
            <a:pPr indent="0" lvl="0" marL="0" rtl="1" algn="ct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3"/>
          <p:cNvSpPr/>
          <p:nvPr/>
        </p:nvSpPr>
        <p:spPr>
          <a:xfrm>
            <a:off x="0" y="-1"/>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FrankRuehl"/>
              <a:ea typeface="FrankRuehl"/>
              <a:cs typeface="FrankRuehl"/>
              <a:sym typeface="FrankRuehl"/>
            </a:endParaRPr>
          </a:p>
        </p:txBody>
      </p:sp>
      <p:sp>
        <p:nvSpPr>
          <p:cNvPr id="93" name="Google Shape;93;p13"/>
          <p:cNvSpPr/>
          <p:nvPr/>
        </p:nvSpPr>
        <p:spPr>
          <a:xfrm>
            <a:off x="0" y="6438"/>
            <a:ext cx="12192000" cy="6857997"/>
          </a:xfrm>
          <a:prstGeom prst="rect">
            <a:avLst/>
          </a:prstGeom>
          <a:solidFill>
            <a:srgbClr val="F7F5F0"/>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FrankRuehl"/>
              <a:ea typeface="FrankRuehl"/>
              <a:cs typeface="FrankRuehl"/>
              <a:sym typeface="FrankRuehl"/>
            </a:endParaRPr>
          </a:p>
        </p:txBody>
      </p:sp>
      <p:sp>
        <p:nvSpPr>
          <p:cNvPr id="94" name="Google Shape;94;p13"/>
          <p:cNvSpPr txBox="1"/>
          <p:nvPr>
            <p:ph type="ctrTitle"/>
          </p:nvPr>
        </p:nvSpPr>
        <p:spPr>
          <a:xfrm>
            <a:off x="608174" y="1029552"/>
            <a:ext cx="6330900" cy="1879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5600"/>
              <a:buFont typeface="Arial"/>
              <a:buNone/>
            </a:pPr>
            <a:r>
              <a:rPr lang="iw-IL">
                <a:solidFill>
                  <a:schemeClr val="dk2"/>
                </a:solidFill>
                <a:latin typeface="Arial"/>
                <a:ea typeface="Arial"/>
                <a:cs typeface="Arial"/>
                <a:sym typeface="Arial"/>
              </a:rPr>
              <a:t>Buffet decoration ordering system</a:t>
            </a:r>
            <a:r>
              <a:rPr lang="iw-IL">
                <a:latin typeface="Arial"/>
                <a:ea typeface="Arial"/>
                <a:cs typeface="Arial"/>
                <a:sym typeface="Arial"/>
              </a:rPr>
              <a:t> </a:t>
            </a:r>
            <a:endParaRPr/>
          </a:p>
        </p:txBody>
      </p:sp>
      <p:sp>
        <p:nvSpPr>
          <p:cNvPr id="95" name="Google Shape;95;p13"/>
          <p:cNvSpPr txBox="1"/>
          <p:nvPr>
            <p:ph idx="1" type="subTitle"/>
          </p:nvPr>
        </p:nvSpPr>
        <p:spPr>
          <a:xfrm>
            <a:off x="662775" y="3176850"/>
            <a:ext cx="2985600" cy="2851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3200"/>
              <a:buNone/>
            </a:pPr>
            <a:r>
              <a:rPr b="1" lang="iw-IL" sz="3200">
                <a:solidFill>
                  <a:schemeClr val="dk1"/>
                </a:solidFill>
              </a:rPr>
              <a:t>Presenters:</a:t>
            </a:r>
            <a:endParaRPr/>
          </a:p>
          <a:p>
            <a:pPr indent="0" lvl="0" marL="0" rtl="0" algn="l">
              <a:lnSpc>
                <a:spcPct val="120000"/>
              </a:lnSpc>
              <a:spcBef>
                <a:spcPts val="1000"/>
              </a:spcBef>
              <a:spcAft>
                <a:spcPts val="0"/>
              </a:spcAft>
              <a:buClr>
                <a:schemeClr val="dk1"/>
              </a:buClr>
              <a:buSzPts val="3200"/>
              <a:buNone/>
            </a:pPr>
            <a:r>
              <a:rPr b="1" lang="iw-IL" sz="3200">
                <a:solidFill>
                  <a:schemeClr val="dk1"/>
                </a:solidFill>
              </a:rPr>
              <a:t>Abrar Fauzi</a:t>
            </a:r>
            <a:endParaRPr b="1" sz="3200">
              <a:solidFill>
                <a:schemeClr val="dk1"/>
              </a:solidFill>
            </a:endParaRPr>
          </a:p>
          <a:p>
            <a:pPr indent="0" lvl="0" marL="0" rtl="0" algn="l">
              <a:lnSpc>
                <a:spcPct val="120000"/>
              </a:lnSpc>
              <a:spcBef>
                <a:spcPts val="1000"/>
              </a:spcBef>
              <a:spcAft>
                <a:spcPts val="0"/>
              </a:spcAft>
              <a:buClr>
                <a:schemeClr val="dk1"/>
              </a:buClr>
              <a:buSzPts val="3200"/>
              <a:buNone/>
            </a:pPr>
            <a:r>
              <a:rPr b="1" lang="iw-IL" sz="3200">
                <a:solidFill>
                  <a:schemeClr val="dk1"/>
                </a:solidFill>
              </a:rPr>
              <a:t>Razi Dallasheh</a:t>
            </a:r>
            <a:endParaRPr sz="3200">
              <a:solidFill>
                <a:schemeClr val="dk1"/>
              </a:solidFill>
            </a:endParaRPr>
          </a:p>
          <a:p>
            <a:pPr indent="0" lvl="0" marL="0" rtl="0" algn="l">
              <a:lnSpc>
                <a:spcPct val="120000"/>
              </a:lnSpc>
              <a:spcBef>
                <a:spcPts val="1000"/>
              </a:spcBef>
              <a:spcAft>
                <a:spcPts val="0"/>
              </a:spcAft>
              <a:buClr>
                <a:srgbClr val="C25B5B"/>
              </a:buClr>
              <a:buSzPts val="2400"/>
              <a:buNone/>
            </a:pPr>
            <a:r>
              <a:t/>
            </a:r>
            <a:endParaRPr sz="2400">
              <a:solidFill>
                <a:schemeClr val="dk1"/>
              </a:solidFill>
            </a:endParaRPr>
          </a:p>
          <a:p>
            <a:pPr indent="0" lvl="0" marL="0" rtl="0" algn="l">
              <a:lnSpc>
                <a:spcPct val="120000"/>
              </a:lnSpc>
              <a:spcBef>
                <a:spcPts val="1000"/>
              </a:spcBef>
              <a:spcAft>
                <a:spcPts val="0"/>
              </a:spcAft>
              <a:buClr>
                <a:srgbClr val="C25B5B"/>
              </a:buClr>
              <a:buSzPts val="2000"/>
              <a:buNone/>
            </a:pPr>
            <a:r>
              <a:t/>
            </a:r>
            <a:endParaRPr/>
          </a:p>
        </p:txBody>
      </p:sp>
      <p:grpSp>
        <p:nvGrpSpPr>
          <p:cNvPr id="96" name="Google Shape;96;p13"/>
          <p:cNvGrpSpPr/>
          <p:nvPr/>
        </p:nvGrpSpPr>
        <p:grpSpPr>
          <a:xfrm>
            <a:off x="7433816" y="-6437"/>
            <a:ext cx="4133500" cy="6864437"/>
            <a:chOff x="7433816" y="-6437"/>
            <a:chExt cx="4133500" cy="6864437"/>
          </a:xfrm>
        </p:grpSpPr>
        <p:cxnSp>
          <p:nvCxnSpPr>
            <p:cNvPr id="97" name="Google Shape;97;p13"/>
            <p:cNvCxnSpPr/>
            <p:nvPr/>
          </p:nvCxnSpPr>
          <p:spPr>
            <a:xfrm>
              <a:off x="7433816" y="0"/>
              <a:ext cx="5783" cy="6858000"/>
            </a:xfrm>
            <a:prstGeom prst="straightConnector1">
              <a:avLst/>
            </a:prstGeom>
            <a:noFill/>
            <a:ln cap="flat" cmpd="sng" w="12700">
              <a:solidFill>
                <a:schemeClr val="accent4"/>
              </a:solidFill>
              <a:prstDash val="solid"/>
              <a:miter lim="800000"/>
              <a:headEnd len="sm" w="sm" type="none"/>
              <a:tailEnd len="sm" w="sm" type="none"/>
            </a:ln>
          </p:spPr>
        </p:cxnSp>
        <p:cxnSp>
          <p:nvCxnSpPr>
            <p:cNvPr id="98" name="Google Shape;98;p13"/>
            <p:cNvCxnSpPr/>
            <p:nvPr/>
          </p:nvCxnSpPr>
          <p:spPr>
            <a:xfrm>
              <a:off x="11560990" y="-6437"/>
              <a:ext cx="5783" cy="6858000"/>
            </a:xfrm>
            <a:prstGeom prst="straightConnector1">
              <a:avLst/>
            </a:prstGeom>
            <a:noFill/>
            <a:ln cap="flat" cmpd="sng" w="12700">
              <a:solidFill>
                <a:schemeClr val="accent4"/>
              </a:solidFill>
              <a:prstDash val="solid"/>
              <a:miter lim="800000"/>
              <a:headEnd len="sm" w="sm" type="none"/>
              <a:tailEnd len="sm" w="sm" type="none"/>
            </a:ln>
          </p:spPr>
        </p:cxnSp>
        <p:cxnSp>
          <p:nvCxnSpPr>
            <p:cNvPr id="99" name="Google Shape;99;p13"/>
            <p:cNvCxnSpPr/>
            <p:nvPr/>
          </p:nvCxnSpPr>
          <p:spPr>
            <a:xfrm>
              <a:off x="7434228" y="581337"/>
              <a:ext cx="4133088" cy="0"/>
            </a:xfrm>
            <a:prstGeom prst="straightConnector1">
              <a:avLst/>
            </a:prstGeom>
            <a:noFill/>
            <a:ln cap="flat" cmpd="sng" w="12700">
              <a:solidFill>
                <a:schemeClr val="accent4"/>
              </a:solidFill>
              <a:prstDash val="solid"/>
              <a:miter lim="800000"/>
              <a:headEnd len="sm" w="sm" type="none"/>
              <a:tailEnd len="sm" w="sm" type="none"/>
            </a:ln>
          </p:spPr>
        </p:cxnSp>
        <p:cxnSp>
          <p:nvCxnSpPr>
            <p:cNvPr id="100" name="Google Shape;100;p13"/>
            <p:cNvCxnSpPr/>
            <p:nvPr/>
          </p:nvCxnSpPr>
          <p:spPr>
            <a:xfrm>
              <a:off x="7434228" y="6276734"/>
              <a:ext cx="4133088" cy="0"/>
            </a:xfrm>
            <a:prstGeom prst="straightConnector1">
              <a:avLst/>
            </a:prstGeom>
            <a:noFill/>
            <a:ln cap="flat" cmpd="sng" w="12700">
              <a:solidFill>
                <a:schemeClr val="accent4"/>
              </a:solidFill>
              <a:prstDash val="solid"/>
              <a:miter lim="800000"/>
              <a:headEnd len="sm" w="sm" type="none"/>
              <a:tailEnd len="sm" w="sm" type="none"/>
            </a:ln>
          </p:spPr>
        </p:cxnSp>
      </p:grpSp>
      <p:pic>
        <p:nvPicPr>
          <p:cNvPr descr="Décoration de table de mariage : les éléments clefs de votre décor - Options" id="101" name="Google Shape;101;p13"/>
          <p:cNvPicPr preferRelativeResize="0"/>
          <p:nvPr/>
        </p:nvPicPr>
        <p:blipFill rotWithShape="1">
          <a:blip r:embed="rId3">
            <a:alphaModFix/>
          </a:blip>
          <a:srcRect b="-2" l="12595" r="28069" t="0"/>
          <a:stretch/>
        </p:blipFill>
        <p:spPr>
          <a:xfrm>
            <a:off x="7434184" y="1110883"/>
            <a:ext cx="4132589" cy="4649105"/>
          </a:xfrm>
          <a:custGeom>
            <a:rect b="b" l="l" r="r" t="t"/>
            <a:pathLst>
              <a:path extrusionOk="0" h="3031718" w="2694894">
                <a:moveTo>
                  <a:pt x="1347447" y="0"/>
                </a:moveTo>
                <a:cubicBezTo>
                  <a:pt x="2091622" y="0"/>
                  <a:pt x="2694894" y="603273"/>
                  <a:pt x="2694894" y="1347447"/>
                </a:cubicBezTo>
                <a:lnTo>
                  <a:pt x="2694894" y="1826792"/>
                </a:lnTo>
                <a:lnTo>
                  <a:pt x="2694894" y="3031718"/>
                </a:lnTo>
                <a:lnTo>
                  <a:pt x="0" y="3031718"/>
                </a:lnTo>
                <a:lnTo>
                  <a:pt x="0" y="2802403"/>
                </a:lnTo>
                <a:lnTo>
                  <a:pt x="0" y="1347447"/>
                </a:lnTo>
                <a:cubicBezTo>
                  <a:pt x="0" y="603273"/>
                  <a:pt x="603272" y="0"/>
                  <a:pt x="1347447" y="0"/>
                </a:cubicBezTo>
                <a:close/>
              </a:path>
            </a:pathLst>
          </a:custGeom>
          <a:noFill/>
          <a:ln cap="flat" cmpd="sng" w="12700">
            <a:solidFill>
              <a:schemeClr val="accent4"/>
            </a:solidFill>
            <a:prstDash val="solid"/>
            <a:round/>
            <a:headEnd len="sm" w="sm" type="none"/>
            <a:tailEnd len="sm" w="sm" type="none"/>
          </a:ln>
        </p:spPr>
      </p:pic>
      <p:sp>
        <p:nvSpPr>
          <p:cNvPr id="102" name="Google Shape;102;p13"/>
          <p:cNvSpPr txBox="1"/>
          <p:nvPr/>
        </p:nvSpPr>
        <p:spPr>
          <a:xfrm>
            <a:off x="4143251" y="3452650"/>
            <a:ext cx="2795700" cy="1428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iw-IL" sz="3200">
                <a:solidFill>
                  <a:schemeClr val="dk1"/>
                </a:solidFill>
                <a:latin typeface="FrankRuehl"/>
                <a:ea typeface="FrankRuehl"/>
                <a:cs typeface="FrankRuehl"/>
                <a:sym typeface="FrankRuehl"/>
              </a:rPr>
              <a:t>Supervisor:</a:t>
            </a:r>
            <a:endParaRPr b="1" sz="3200">
              <a:solidFill>
                <a:schemeClr val="dk1"/>
              </a:solidFill>
              <a:latin typeface="FrankRuehl"/>
              <a:ea typeface="FrankRuehl"/>
              <a:cs typeface="FrankRuehl"/>
              <a:sym typeface="FrankRuehl"/>
            </a:endParaRPr>
          </a:p>
          <a:p>
            <a:pPr indent="0" lvl="0" marL="457200" marR="0" rtl="1" algn="l">
              <a:spcBef>
                <a:spcPts val="0"/>
              </a:spcBef>
              <a:spcAft>
                <a:spcPts val="0"/>
              </a:spcAft>
              <a:buNone/>
            </a:pPr>
            <a:r>
              <a:rPr b="1" lang="iw-IL" sz="3200">
                <a:solidFill>
                  <a:schemeClr val="dk1"/>
                </a:solidFill>
                <a:latin typeface="FrankRuehl"/>
                <a:ea typeface="FrankRuehl"/>
                <a:cs typeface="FrankRuehl"/>
                <a:sym typeface="FrankRuehl"/>
              </a:rPr>
              <a:t>Zeev</a:t>
            </a:r>
            <a:r>
              <a:rPr b="1" lang="iw-IL" sz="2400">
                <a:solidFill>
                  <a:schemeClr val="dk1"/>
                </a:solidFill>
                <a:latin typeface="FrankRuehl"/>
                <a:ea typeface="FrankRuehl"/>
                <a:cs typeface="FrankRuehl"/>
                <a:sym typeface="FrankRuehl"/>
              </a:rPr>
              <a:t> </a:t>
            </a:r>
            <a:r>
              <a:rPr b="1" lang="iw-IL" sz="3200">
                <a:solidFill>
                  <a:schemeClr val="dk1"/>
                </a:solidFill>
                <a:latin typeface="FrankRuehl"/>
                <a:ea typeface="FrankRuehl"/>
                <a:cs typeface="FrankRuehl"/>
                <a:sym typeface="FrankRuehl"/>
              </a:rPr>
              <a:t>Brazily</a:t>
            </a:r>
            <a:endParaRPr b="1" sz="3200">
              <a:solidFill>
                <a:schemeClr val="dk1"/>
              </a:solidFill>
              <a:latin typeface="FrankRuehl"/>
              <a:ea typeface="FrankRuehl"/>
              <a:cs typeface="FrankRuehl"/>
              <a:sym typeface="FrankRuehl"/>
            </a:endParaRPr>
          </a:p>
          <a:p>
            <a:pPr indent="0" lvl="0" marL="0" marR="0" rtl="1" algn="l">
              <a:lnSpc>
                <a:spcPct val="150000"/>
              </a:lnSpc>
              <a:spcBef>
                <a:spcPts val="0"/>
              </a:spcBef>
              <a:spcAft>
                <a:spcPts val="0"/>
              </a:spcAft>
              <a:buNone/>
            </a:pPr>
            <a:r>
              <a:t/>
            </a:r>
            <a:endParaRPr sz="1800">
              <a:solidFill>
                <a:schemeClr val="dk1"/>
              </a:solidFill>
              <a:latin typeface="FrankRuehl"/>
              <a:ea typeface="FrankRuehl"/>
              <a:cs typeface="FrankRuehl"/>
              <a:sym typeface="FrankRuehl"/>
            </a:endParaRPr>
          </a:p>
        </p:txBody>
      </p:sp>
      <p:pic>
        <p:nvPicPr>
          <p:cNvPr id="103" name="Google Shape;103;p13"/>
          <p:cNvPicPr preferRelativeResize="0"/>
          <p:nvPr/>
        </p:nvPicPr>
        <p:blipFill>
          <a:blip r:embed="rId4">
            <a:alphaModFix/>
          </a:blip>
          <a:stretch>
            <a:fillRect/>
          </a:stretch>
        </p:blipFill>
        <p:spPr>
          <a:xfrm>
            <a:off x="198375" y="152400"/>
            <a:ext cx="260985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838200" y="6726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User Interface</a:t>
            </a:r>
            <a:endParaRPr/>
          </a:p>
        </p:txBody>
      </p:sp>
      <p:sp>
        <p:nvSpPr>
          <p:cNvPr id="157" name="Google Shape;157;p22"/>
          <p:cNvSpPr txBox="1"/>
          <p:nvPr>
            <p:ph idx="1" type="body"/>
          </p:nvPr>
        </p:nvSpPr>
        <p:spPr>
          <a:xfrm>
            <a:off x="838200" y="2253108"/>
            <a:ext cx="10515600" cy="38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iw-IL" sz="2400" u="sng">
                <a:solidFill>
                  <a:srgbClr val="000000"/>
                </a:solidFill>
                <a:latin typeface="Arial"/>
                <a:ea typeface="Arial"/>
                <a:cs typeface="Arial"/>
                <a:sym typeface="Arial"/>
              </a:rPr>
              <a:t>Customization Panels:</a:t>
            </a:r>
            <a:r>
              <a:rPr b="1" lang="iw-IL" sz="2400">
                <a:solidFill>
                  <a:srgbClr val="000000"/>
                </a:solidFill>
                <a:latin typeface="Arial"/>
                <a:ea typeface="Arial"/>
                <a:cs typeface="Arial"/>
                <a:sym typeface="Arial"/>
              </a:rPr>
              <a:t> The main feature of the UI is the interactive customization panel located centrally. This panel is divided into multiple sections including:</a:t>
            </a:r>
            <a:endParaRPr b="1" sz="2400">
              <a:solidFill>
                <a:srgbClr val="000000"/>
              </a:solidFill>
              <a:latin typeface="Arial"/>
              <a:ea typeface="Arial"/>
              <a:cs typeface="Arial"/>
              <a:sym typeface="Arial"/>
            </a:endParaRPr>
          </a:p>
          <a:p>
            <a:pPr indent="0" lvl="0" marL="0" rtl="0" algn="l">
              <a:spcBef>
                <a:spcPts val="1000"/>
              </a:spcBef>
              <a:spcAft>
                <a:spcPts val="0"/>
              </a:spcAft>
              <a:buNone/>
            </a:pPr>
            <a:r>
              <a:rPr b="1" lang="iw-IL" sz="2400" u="sng">
                <a:solidFill>
                  <a:srgbClr val="000000"/>
                </a:solidFill>
                <a:latin typeface="Arial"/>
                <a:ea typeface="Arial"/>
                <a:cs typeface="Arial"/>
                <a:sym typeface="Arial"/>
              </a:rPr>
              <a:t>Flower Types:</a:t>
            </a:r>
            <a:r>
              <a:rPr b="1" lang="iw-IL" sz="2400">
                <a:solidFill>
                  <a:srgbClr val="000000"/>
                </a:solidFill>
                <a:latin typeface="Arial"/>
                <a:ea typeface="Arial"/>
                <a:cs typeface="Arial"/>
                <a:sym typeface="Arial"/>
              </a:rPr>
              <a:t> Users can scroll through a variety of flower types, selecting their favorites based on the event theme.</a:t>
            </a:r>
            <a:endParaRPr b="1" sz="2400">
              <a:solidFill>
                <a:srgbClr val="000000"/>
              </a:solidFill>
              <a:latin typeface="Arial"/>
              <a:ea typeface="Arial"/>
              <a:cs typeface="Arial"/>
              <a:sym typeface="Arial"/>
            </a:endParaRPr>
          </a:p>
          <a:p>
            <a:pPr indent="0" lvl="0" marL="0" rtl="0" algn="l">
              <a:spcBef>
                <a:spcPts val="1000"/>
              </a:spcBef>
              <a:spcAft>
                <a:spcPts val="0"/>
              </a:spcAft>
              <a:buNone/>
            </a:pPr>
            <a:r>
              <a:rPr b="1" lang="iw-IL" sz="2400" u="sng">
                <a:solidFill>
                  <a:srgbClr val="000000"/>
                </a:solidFill>
                <a:latin typeface="Arial"/>
                <a:ea typeface="Arial"/>
                <a:cs typeface="Arial"/>
                <a:sym typeface="Arial"/>
              </a:rPr>
              <a:t>Colors:</a:t>
            </a:r>
            <a:r>
              <a:rPr b="1" lang="iw-IL" sz="2400">
                <a:solidFill>
                  <a:srgbClr val="000000"/>
                </a:solidFill>
                <a:latin typeface="Arial"/>
                <a:ea typeface="Arial"/>
                <a:cs typeface="Arial"/>
                <a:sym typeface="Arial"/>
              </a:rPr>
              <a:t> A color selection tool allows users to choose hues that match or complement the event’s color scheme.</a:t>
            </a:r>
            <a:endParaRPr b="1" sz="2400">
              <a:solidFill>
                <a:srgbClr val="000000"/>
              </a:solidFill>
              <a:latin typeface="Arial"/>
              <a:ea typeface="Arial"/>
              <a:cs typeface="Arial"/>
              <a:sym typeface="Arial"/>
            </a:endParaRPr>
          </a:p>
          <a:p>
            <a:pPr indent="0" lvl="0" marL="0" rtl="0" algn="l">
              <a:spcBef>
                <a:spcPts val="1000"/>
              </a:spcBef>
              <a:spcAft>
                <a:spcPts val="0"/>
              </a:spcAft>
              <a:buNone/>
            </a:pPr>
            <a:r>
              <a:t/>
            </a:r>
            <a:endParaRPr b="1" sz="2400" u="sng">
              <a:solidFill>
                <a:srgbClr val="000000"/>
              </a:solidFill>
              <a:latin typeface="Arial"/>
              <a:ea typeface="Arial"/>
              <a:cs typeface="Arial"/>
              <a:sym typeface="Arial"/>
            </a:endParaRPr>
          </a:p>
          <a:p>
            <a:pPr indent="0" lvl="0" marL="0" rtl="0" algn="l">
              <a:spcBef>
                <a:spcPts val="1000"/>
              </a:spcBef>
              <a:spcAft>
                <a:spcPts val="0"/>
              </a:spcAft>
              <a:buNone/>
            </a:pPr>
            <a:r>
              <a:t/>
            </a:r>
            <a:endParaRPr b="1"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838200" y="6726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User Interface</a:t>
            </a:r>
            <a:endParaRPr/>
          </a:p>
        </p:txBody>
      </p:sp>
      <p:sp>
        <p:nvSpPr>
          <p:cNvPr id="163" name="Google Shape;163;p23"/>
          <p:cNvSpPr txBox="1"/>
          <p:nvPr>
            <p:ph idx="1" type="body"/>
          </p:nvPr>
        </p:nvSpPr>
        <p:spPr>
          <a:xfrm>
            <a:off x="838200" y="2253108"/>
            <a:ext cx="10515600" cy="38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iw-IL" sz="2400" u="sng">
                <a:solidFill>
                  <a:srgbClr val="000000"/>
                </a:solidFill>
                <a:latin typeface="Arial"/>
                <a:ea typeface="Arial"/>
                <a:cs typeface="Arial"/>
                <a:sym typeface="Arial"/>
              </a:rPr>
              <a:t>Buffet Decoration Customization:</a:t>
            </a:r>
            <a:r>
              <a:rPr b="1" lang="iw-IL" sz="2400">
                <a:solidFill>
                  <a:srgbClr val="000000"/>
                </a:solidFill>
                <a:latin typeface="Arial"/>
                <a:ea typeface="Arial"/>
                <a:cs typeface="Arial"/>
                <a:sym typeface="Arial"/>
              </a:rPr>
              <a:t> </a:t>
            </a:r>
            <a:endParaRPr b="1" sz="2400">
              <a:solidFill>
                <a:srgbClr val="000000"/>
              </a:solidFill>
              <a:latin typeface="Arial"/>
              <a:ea typeface="Arial"/>
              <a:cs typeface="Arial"/>
              <a:sym typeface="Arial"/>
            </a:endParaRPr>
          </a:p>
          <a:p>
            <a:pPr indent="0" lvl="0" marL="0" rtl="0" algn="l">
              <a:spcBef>
                <a:spcPts val="1000"/>
              </a:spcBef>
              <a:spcAft>
                <a:spcPts val="0"/>
              </a:spcAft>
              <a:buNone/>
            </a:pPr>
            <a:r>
              <a:rPr b="1" lang="iw-IL" sz="2400">
                <a:solidFill>
                  <a:srgbClr val="000000"/>
                </a:solidFill>
                <a:latin typeface="Arial"/>
                <a:ea typeface="Arial"/>
                <a:cs typeface="Arial"/>
                <a:sym typeface="Arial"/>
              </a:rPr>
              <a:t>Adjacent to the flower customization options, there is a section dedicated to buffet decorations. Here, users can select themes and explore decoration items that enhance the aesthetic appeal of their event's dining setup.</a:t>
            </a:r>
            <a:endParaRPr b="1"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6726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User Interface</a:t>
            </a:r>
            <a:endParaRPr/>
          </a:p>
        </p:txBody>
      </p:sp>
      <p:sp>
        <p:nvSpPr>
          <p:cNvPr id="169" name="Google Shape;169;p24"/>
          <p:cNvSpPr txBox="1"/>
          <p:nvPr>
            <p:ph idx="1" type="body"/>
          </p:nvPr>
        </p:nvSpPr>
        <p:spPr>
          <a:xfrm>
            <a:off x="838200" y="2253108"/>
            <a:ext cx="10515600" cy="38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iw-IL" sz="2400" u="sng">
                <a:solidFill>
                  <a:srgbClr val="000000"/>
                </a:solidFill>
                <a:latin typeface="Arial"/>
                <a:ea typeface="Arial"/>
                <a:cs typeface="Arial"/>
                <a:sym typeface="Arial"/>
              </a:rPr>
              <a:t>Shopping Cart and Checkout Process: </a:t>
            </a:r>
            <a:endParaRPr b="1" sz="2400" u="sng">
              <a:solidFill>
                <a:srgbClr val="000000"/>
              </a:solidFill>
              <a:latin typeface="Arial"/>
              <a:ea typeface="Arial"/>
              <a:cs typeface="Arial"/>
              <a:sym typeface="Arial"/>
            </a:endParaRPr>
          </a:p>
          <a:p>
            <a:pPr indent="0" lvl="0" marL="0" rtl="0" algn="l">
              <a:spcBef>
                <a:spcPts val="1000"/>
              </a:spcBef>
              <a:spcAft>
                <a:spcPts val="0"/>
              </a:spcAft>
              <a:buNone/>
            </a:pPr>
            <a:r>
              <a:rPr b="1" lang="iw-IL" sz="2400">
                <a:solidFill>
                  <a:srgbClr val="000000"/>
                </a:solidFill>
                <a:latin typeface="Arial"/>
                <a:ea typeface="Arial"/>
                <a:cs typeface="Arial"/>
                <a:sym typeface="Arial"/>
              </a:rPr>
              <a:t>The shopping cart is easily accessible via a sidebar that provides a summary of selected items, with options to edit quantities or remove items. The checkout button leads users to a secure payment process where they can enter their payment information and finalize their order with confidence.</a:t>
            </a:r>
            <a:endParaRPr b="1"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838200" y="6726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User Interface</a:t>
            </a:r>
            <a:endParaRPr/>
          </a:p>
        </p:txBody>
      </p:sp>
      <p:sp>
        <p:nvSpPr>
          <p:cNvPr id="175" name="Google Shape;175;p25"/>
          <p:cNvSpPr txBox="1"/>
          <p:nvPr>
            <p:ph idx="1" type="body"/>
          </p:nvPr>
        </p:nvSpPr>
        <p:spPr>
          <a:xfrm>
            <a:off x="838200" y="2253108"/>
            <a:ext cx="10515600" cy="38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iw-IL" sz="2400" u="sng">
                <a:solidFill>
                  <a:srgbClr val="000000"/>
                </a:solidFill>
                <a:latin typeface="Arial"/>
                <a:ea typeface="Arial"/>
                <a:cs typeface="Arial"/>
                <a:sym typeface="Arial"/>
              </a:rPr>
              <a:t>Interactive Elements: </a:t>
            </a:r>
            <a:endParaRPr b="1" sz="2400" u="sng">
              <a:solidFill>
                <a:srgbClr val="000000"/>
              </a:solidFill>
              <a:latin typeface="Arial"/>
              <a:ea typeface="Arial"/>
              <a:cs typeface="Arial"/>
              <a:sym typeface="Arial"/>
            </a:endParaRPr>
          </a:p>
          <a:p>
            <a:pPr indent="0" lvl="0" marL="0" rtl="0" algn="l">
              <a:spcBef>
                <a:spcPts val="1000"/>
              </a:spcBef>
              <a:spcAft>
                <a:spcPts val="0"/>
              </a:spcAft>
              <a:buNone/>
            </a:pPr>
            <a:r>
              <a:rPr b="1" lang="iw-IL" sz="2400">
                <a:solidFill>
                  <a:srgbClr val="000000"/>
                </a:solidFill>
                <a:latin typeface="Arial"/>
                <a:ea typeface="Arial"/>
                <a:cs typeface="Arial"/>
                <a:sym typeface="Arial"/>
              </a:rPr>
              <a:t>Throughout the UI, interactive elements like dropdown menus, sliders for quantity, and toggle switches for different decoration options make the customization process engaging and user-friendly. Tooltips and help icons offer additional information and guidance, ensuring users feel supported throughout their design process.</a:t>
            </a:r>
            <a:endParaRPr b="1"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iw-IL"/>
              <a:t>What do we plan to do and why will it help solve the problem?</a:t>
            </a:r>
            <a:endParaRPr/>
          </a:p>
        </p:txBody>
      </p:sp>
      <p:sp>
        <p:nvSpPr>
          <p:cNvPr id="181" name="Google Shape;181;p26"/>
          <p:cNvSpPr txBox="1"/>
          <p:nvPr>
            <p:ph idx="1" type="body"/>
          </p:nvPr>
        </p:nvSpPr>
        <p:spPr>
          <a:xfrm>
            <a:off x="838200" y="2189408"/>
            <a:ext cx="10515600" cy="38217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21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iw-IL" sz="2100">
                <a:solidFill>
                  <a:srgbClr val="000000"/>
                </a:solidFill>
                <a:latin typeface="Arial"/>
                <a:ea typeface="Arial"/>
                <a:cs typeface="Arial"/>
                <a:sym typeface="Arial"/>
              </a:rPr>
              <a:t>We propose the development of an intuitive and interactive online platform that facilitates the entire process—from choosing flower types, colors, and arrangements to selecting buffet decorations that complement the chosen theme. By automating and centralizing this process, we aim to save clients valuable time, provide a visual preview of their selections, and offer a diverse range of options for customization. This solution not only simplifies the ordering process but also enhances the overall event planning experience, fostering creativity and personalization.</a:t>
            </a:r>
            <a:endParaRPr sz="4100"/>
          </a:p>
          <a:p>
            <a:pPr indent="0" lvl="0" marL="0" rtl="0" algn="l">
              <a:spcBef>
                <a:spcPts val="1200"/>
              </a:spcBef>
              <a:spcAft>
                <a:spcPts val="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iw-IL"/>
              <a:t>Testing</a:t>
            </a:r>
            <a:endParaRPr/>
          </a:p>
        </p:txBody>
      </p:sp>
      <p:sp>
        <p:nvSpPr>
          <p:cNvPr id="187" name="Google Shape;187;p27"/>
          <p:cNvSpPr txBox="1"/>
          <p:nvPr>
            <p:ph idx="1" type="body"/>
          </p:nvPr>
        </p:nvSpPr>
        <p:spPr>
          <a:xfrm>
            <a:off x="838200" y="2402058"/>
            <a:ext cx="10515600" cy="38217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b="1" lang="iw-IL" sz="2400" u="sng">
                <a:solidFill>
                  <a:schemeClr val="dk1"/>
                </a:solidFill>
                <a:latin typeface="Arial"/>
                <a:ea typeface="Arial"/>
                <a:cs typeface="Arial"/>
                <a:sym typeface="Arial"/>
              </a:rPr>
              <a:t>Functionality Testing:</a:t>
            </a:r>
            <a:r>
              <a:rPr lang="iw-IL" sz="2400">
                <a:solidFill>
                  <a:schemeClr val="dk1"/>
                </a:solidFill>
                <a:latin typeface="Arial"/>
                <a:ea typeface="Arial"/>
                <a:cs typeface="Arial"/>
                <a:sym typeface="Arial"/>
              </a:rPr>
              <a:t> To ensure all features work as intended, from the customization options to the e-commerce functionalities. This includes testing the user interface for intuitiveness and responsiveness.</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b="1" lang="iw-IL" sz="2400" u="sng">
                <a:solidFill>
                  <a:schemeClr val="dk1"/>
                </a:solidFill>
                <a:latin typeface="Arial"/>
                <a:ea typeface="Arial"/>
                <a:cs typeface="Arial"/>
                <a:sym typeface="Arial"/>
              </a:rPr>
              <a:t>Performance Testing:</a:t>
            </a:r>
            <a:r>
              <a:rPr lang="iw-IL" sz="2400">
                <a:solidFill>
                  <a:schemeClr val="dk1"/>
                </a:solidFill>
                <a:latin typeface="Arial"/>
                <a:ea typeface="Arial"/>
                <a:cs typeface="Arial"/>
                <a:sym typeface="Arial"/>
              </a:rPr>
              <a:t> To evaluate the system’s behavior under normal and peak loads, ensuring it remains responsive and stable.</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b="1" lang="iw-IL" sz="2400" u="sng">
                <a:solidFill>
                  <a:schemeClr val="dk1"/>
                </a:solidFill>
                <a:latin typeface="Arial"/>
                <a:ea typeface="Arial"/>
                <a:cs typeface="Arial"/>
                <a:sym typeface="Arial"/>
              </a:rPr>
              <a:t>Security Testing:</a:t>
            </a:r>
            <a:r>
              <a:rPr lang="iw-IL" sz="2400">
                <a:solidFill>
                  <a:schemeClr val="dk1"/>
                </a:solidFill>
                <a:latin typeface="Arial"/>
                <a:ea typeface="Arial"/>
                <a:cs typeface="Arial"/>
                <a:sym typeface="Arial"/>
              </a:rPr>
              <a:t> Since our platform handles personal and payment information, rigorous security tests will be conducted to ensure data integrity and security.</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latin typeface="Arial"/>
              <a:ea typeface="Arial"/>
              <a:cs typeface="Arial"/>
              <a:sym typeface="Arial"/>
            </a:endParaRPr>
          </a:p>
          <a:p>
            <a:pPr indent="0" lvl="0" marL="0" rtl="0" algn="l">
              <a:spcBef>
                <a:spcPts val="100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Testing Methods</a:t>
            </a:r>
            <a:endParaRPr/>
          </a:p>
        </p:txBody>
      </p:sp>
      <p:sp>
        <p:nvSpPr>
          <p:cNvPr id="193" name="Google Shape;193;p28"/>
          <p:cNvSpPr txBox="1"/>
          <p:nvPr>
            <p:ph idx="1" type="body"/>
          </p:nvPr>
        </p:nvSpPr>
        <p:spPr>
          <a:xfrm>
            <a:off x="838200" y="2419758"/>
            <a:ext cx="10515600" cy="38217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iw-IL" sz="2400" u="sng">
                <a:solidFill>
                  <a:schemeClr val="dk1"/>
                </a:solidFill>
                <a:latin typeface="Arial"/>
                <a:ea typeface="Arial"/>
                <a:cs typeface="Arial"/>
                <a:sym typeface="Arial"/>
              </a:rPr>
              <a:t>•Automated and Manual Testing:</a:t>
            </a:r>
            <a:r>
              <a:rPr lang="iw-IL" sz="2400">
                <a:solidFill>
                  <a:schemeClr val="dk1"/>
                </a:solidFill>
                <a:latin typeface="Arial"/>
                <a:ea typeface="Arial"/>
                <a:cs typeface="Arial"/>
                <a:sym typeface="Arial"/>
              </a:rPr>
              <a:t> Using automated tools to test basic functionalities and manual testing for complex scenarios, especially for user experience and interaction.</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None/>
            </a:pPr>
            <a:r>
              <a:rPr b="1" lang="iw-IL" sz="2400" u="sng">
                <a:solidFill>
                  <a:schemeClr val="dk1"/>
                </a:solidFill>
                <a:latin typeface="Arial"/>
                <a:ea typeface="Arial"/>
                <a:cs typeface="Arial"/>
                <a:sym typeface="Arial"/>
              </a:rPr>
              <a:t>•Load Testing:</a:t>
            </a:r>
            <a:r>
              <a:rPr lang="iw-IL" sz="2400">
                <a:solidFill>
                  <a:schemeClr val="dk1"/>
                </a:solidFill>
                <a:latin typeface="Arial"/>
                <a:ea typeface="Arial"/>
                <a:cs typeface="Arial"/>
                <a:sym typeface="Arial"/>
              </a:rPr>
              <a:t> Simulating both normal and high traffic conditions to assess performance.</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None/>
            </a:pPr>
            <a:r>
              <a:rPr b="1" lang="iw-IL" sz="2400" u="sng">
                <a:solidFill>
                  <a:schemeClr val="dk1"/>
                </a:solidFill>
                <a:latin typeface="Arial"/>
                <a:ea typeface="Arial"/>
                <a:cs typeface="Arial"/>
                <a:sym typeface="Arial"/>
              </a:rPr>
              <a:t>•Beta Testing:</a:t>
            </a:r>
            <a:r>
              <a:rPr lang="iw-IL" sz="2400">
                <a:solidFill>
                  <a:schemeClr val="dk1"/>
                </a:solidFill>
                <a:latin typeface="Arial"/>
                <a:ea typeface="Arial"/>
                <a:cs typeface="Arial"/>
                <a:sym typeface="Arial"/>
              </a:rPr>
              <a:t> Releasing the platform to a select group of users in a controlled environment to gather feedback.</a:t>
            </a:r>
            <a:endParaRPr sz="2400">
              <a:solidFill>
                <a:schemeClr val="dk1"/>
              </a:solidFill>
              <a:latin typeface="Arial"/>
              <a:ea typeface="Arial"/>
              <a:cs typeface="Arial"/>
              <a:sym typeface="Arial"/>
            </a:endParaRPr>
          </a:p>
          <a:p>
            <a:pPr indent="0" lvl="0" marL="0" rtl="0" algn="l">
              <a:spcBef>
                <a:spcPts val="100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Expected Challenges</a:t>
            </a:r>
            <a:endParaRPr/>
          </a:p>
        </p:txBody>
      </p:sp>
      <p:sp>
        <p:nvSpPr>
          <p:cNvPr id="199" name="Google Shape;199;p29"/>
          <p:cNvSpPr txBox="1"/>
          <p:nvPr>
            <p:ph idx="1" type="body"/>
          </p:nvPr>
        </p:nvSpPr>
        <p:spPr>
          <a:xfrm>
            <a:off x="838200" y="2419758"/>
            <a:ext cx="10515600" cy="38217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iw-IL" sz="2400" u="sng">
                <a:solidFill>
                  <a:schemeClr val="dk1"/>
                </a:solidFill>
                <a:latin typeface="Arial"/>
                <a:ea typeface="Arial"/>
                <a:cs typeface="Arial"/>
                <a:sym typeface="Arial"/>
              </a:rPr>
              <a:t>•User Diversity:</a:t>
            </a:r>
            <a:r>
              <a:rPr lang="iw-IL" sz="2400">
                <a:solidFill>
                  <a:schemeClr val="dk1"/>
                </a:solidFill>
                <a:latin typeface="Arial"/>
                <a:ea typeface="Arial"/>
                <a:cs typeface="Arial"/>
                <a:sym typeface="Arial"/>
              </a:rPr>
              <a:t> Designing an interface that caters effectively to users with varying degrees of technological proficiency.</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None/>
            </a:pPr>
            <a:r>
              <a:rPr b="1" lang="iw-IL" sz="2400" u="sng">
                <a:solidFill>
                  <a:schemeClr val="dk1"/>
                </a:solidFill>
                <a:latin typeface="Arial"/>
                <a:ea typeface="Arial"/>
                <a:cs typeface="Arial"/>
                <a:sym typeface="Arial"/>
              </a:rPr>
              <a:t>•Load Management:</a:t>
            </a:r>
            <a:r>
              <a:rPr lang="iw-IL" sz="2400">
                <a:solidFill>
                  <a:schemeClr val="dk1"/>
                </a:solidFill>
                <a:latin typeface="Arial"/>
                <a:ea typeface="Arial"/>
                <a:cs typeface="Arial"/>
                <a:sym typeface="Arial"/>
              </a:rPr>
              <a:t> Maintaining performance during peak usage, especially during major event seasons.</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None/>
            </a:pPr>
            <a:r>
              <a:rPr b="1" lang="iw-IL" sz="2400" u="sng">
                <a:solidFill>
                  <a:schemeClr val="dk1"/>
                </a:solidFill>
                <a:latin typeface="Arial"/>
                <a:ea typeface="Arial"/>
                <a:cs typeface="Arial"/>
                <a:sym typeface="Arial"/>
              </a:rPr>
              <a:t>•Security:</a:t>
            </a:r>
            <a:r>
              <a:rPr lang="iw-IL" sz="2400">
                <a:solidFill>
                  <a:schemeClr val="dk1"/>
                </a:solidFill>
                <a:latin typeface="Arial"/>
                <a:ea typeface="Arial"/>
                <a:cs typeface="Arial"/>
                <a:sym typeface="Arial"/>
              </a:rPr>
              <a:t> Protecting against data breaches, especially given the financial transactions involved.</a:t>
            </a:r>
            <a:endParaRPr sz="2400">
              <a:solidFill>
                <a:schemeClr val="dk1"/>
              </a:solidFill>
              <a:latin typeface="Arial"/>
              <a:ea typeface="Arial"/>
              <a:cs typeface="Arial"/>
              <a:sym typeface="Arial"/>
            </a:endParaRPr>
          </a:p>
          <a:p>
            <a:pPr indent="0" lvl="0" marL="0" rtl="0" algn="l">
              <a:spcBef>
                <a:spcPts val="1000"/>
              </a:spcBef>
              <a:spcAft>
                <a:spcPts val="0"/>
              </a:spcAft>
              <a:buNone/>
            </a:pPr>
            <a:r>
              <a:t/>
            </a:r>
            <a:endParaRPr b="1" sz="2400" u="sng">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Expected Results</a:t>
            </a:r>
            <a:endParaRPr/>
          </a:p>
        </p:txBody>
      </p:sp>
      <p:sp>
        <p:nvSpPr>
          <p:cNvPr id="205" name="Google Shape;205;p30"/>
          <p:cNvSpPr txBox="1"/>
          <p:nvPr>
            <p:ph idx="1" type="body"/>
          </p:nvPr>
        </p:nvSpPr>
        <p:spPr>
          <a:xfrm>
            <a:off x="838200" y="2419758"/>
            <a:ext cx="10515600" cy="38217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b="1" lang="iw-IL" sz="2400" u="sng">
                <a:solidFill>
                  <a:schemeClr val="dk1"/>
                </a:solidFill>
                <a:latin typeface="Arial"/>
                <a:ea typeface="Arial"/>
                <a:cs typeface="Arial"/>
                <a:sym typeface="Arial"/>
              </a:rPr>
              <a:t>High Reliability and User Satisfaction:</a:t>
            </a:r>
            <a:r>
              <a:rPr b="1" lang="iw-IL" sz="2400">
                <a:solidFill>
                  <a:schemeClr val="dk1"/>
                </a:solidFill>
                <a:latin typeface="Arial"/>
                <a:ea typeface="Arial"/>
                <a:cs typeface="Arial"/>
                <a:sym typeface="Arial"/>
              </a:rPr>
              <a:t> </a:t>
            </a:r>
            <a:r>
              <a:rPr lang="iw-IL" sz="2400">
                <a:solidFill>
                  <a:schemeClr val="dk1"/>
                </a:solidFill>
                <a:latin typeface="Arial"/>
                <a:ea typeface="Arial"/>
                <a:cs typeface="Arial"/>
                <a:sym typeface="Arial"/>
              </a:rPr>
              <a:t>Expecting positive feedback on user interface design and overall functionality.</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b="1" lang="iw-IL" sz="2400" u="sng">
                <a:solidFill>
                  <a:schemeClr val="dk1"/>
                </a:solidFill>
                <a:latin typeface="Arial"/>
                <a:ea typeface="Arial"/>
                <a:cs typeface="Arial"/>
                <a:sym typeface="Arial"/>
              </a:rPr>
              <a:t>Scalability Confirmation:</a:t>
            </a:r>
            <a:r>
              <a:rPr b="1" lang="iw-IL" sz="2400">
                <a:solidFill>
                  <a:schemeClr val="dk1"/>
                </a:solidFill>
                <a:latin typeface="Arial"/>
                <a:ea typeface="Arial"/>
                <a:cs typeface="Arial"/>
                <a:sym typeface="Arial"/>
              </a:rPr>
              <a:t> </a:t>
            </a:r>
            <a:r>
              <a:rPr lang="iw-IL" sz="2400">
                <a:solidFill>
                  <a:schemeClr val="dk1"/>
                </a:solidFill>
                <a:latin typeface="Arial"/>
                <a:ea typeface="Arial"/>
                <a:cs typeface="Arial"/>
                <a:sym typeface="Arial"/>
              </a:rPr>
              <a:t>The platform should handle increased loads without significant performance degradation.</a:t>
            </a:r>
            <a:endParaRPr sz="24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b="1" lang="iw-IL" sz="2400" u="sng">
                <a:solidFill>
                  <a:schemeClr val="dk1"/>
                </a:solidFill>
                <a:latin typeface="Arial"/>
                <a:ea typeface="Arial"/>
                <a:cs typeface="Arial"/>
                <a:sym typeface="Arial"/>
              </a:rPr>
              <a:t>Security Robustness:</a:t>
            </a:r>
            <a:r>
              <a:rPr lang="iw-IL" sz="2400">
                <a:solidFill>
                  <a:schemeClr val="dk1"/>
                </a:solidFill>
                <a:latin typeface="Arial"/>
                <a:ea typeface="Arial"/>
                <a:cs typeface="Arial"/>
                <a:sym typeface="Arial"/>
              </a:rPr>
              <a:t> No critical security vulnerabilities should be found.</a:t>
            </a:r>
            <a:endParaRPr sz="2400">
              <a:solidFill>
                <a:schemeClr val="dk1"/>
              </a:solidFill>
              <a:latin typeface="Arial"/>
              <a:ea typeface="Arial"/>
              <a:cs typeface="Arial"/>
              <a:sym typeface="Arial"/>
            </a:endParaRPr>
          </a:p>
          <a:p>
            <a:pPr indent="0" lvl="0" marL="0" rtl="0" algn="l">
              <a:spcBef>
                <a:spcPts val="1000"/>
              </a:spcBef>
              <a:spcAft>
                <a:spcPts val="0"/>
              </a:spcAft>
              <a:buNone/>
            </a:pPr>
            <a:r>
              <a:t/>
            </a:r>
            <a:endParaRPr b="1" sz="2400" u="sng">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838200" y="72732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FrankRuehl"/>
              <a:buNone/>
            </a:pPr>
            <a:r>
              <a:rPr lang="iw-IL" sz="4800">
                <a:solidFill>
                  <a:schemeClr val="dk2"/>
                </a:solidFill>
              </a:rPr>
              <a:t>Introduction</a:t>
            </a:r>
            <a:endParaRPr sz="4800">
              <a:solidFill>
                <a:schemeClr val="dk2"/>
              </a:solidFill>
            </a:endParaRPr>
          </a:p>
        </p:txBody>
      </p:sp>
      <p:sp>
        <p:nvSpPr>
          <p:cNvPr id="109" name="Google Shape;109;p14"/>
          <p:cNvSpPr txBox="1"/>
          <p:nvPr>
            <p:ph idx="1" type="body"/>
          </p:nvPr>
        </p:nvSpPr>
        <p:spPr>
          <a:xfrm>
            <a:off x="838200" y="2189408"/>
            <a:ext cx="10515600" cy="382177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000000"/>
              </a:buClr>
              <a:buSzPts val="2400"/>
              <a:buChar char="•"/>
            </a:pPr>
            <a:r>
              <a:rPr lang="iw-IL" sz="2400">
                <a:solidFill>
                  <a:srgbClr val="000000"/>
                </a:solidFill>
                <a:latin typeface="Arial"/>
                <a:ea typeface="Arial"/>
                <a:cs typeface="Arial"/>
                <a:sym typeface="Arial"/>
              </a:rPr>
              <a:t>In the dynamic realm of event planning, the visual aesthetics play a pivotal role in creating memorable experiences. The Buffet Decoration Project presents an innovative solution to streamline and elevate the process of selecting and ordering buffet decorations and flower bouquets for events. Rooted in the recognition of existing inefficiencies and limitations in the current market offerings, this project aims to revolutionize the way clients conceptualize and execute the visual elements of their events.</a:t>
            </a:r>
            <a:endParaRPr sz="2400">
              <a:latin typeface="Arial"/>
              <a:ea typeface="Arial"/>
              <a:cs typeface="Arial"/>
              <a:sym typeface="Arial"/>
            </a:endParaRPr>
          </a:p>
          <a:p>
            <a:pPr indent="0" lvl="0" marL="0" rtl="0" algn="l">
              <a:lnSpc>
                <a:spcPct val="120000"/>
              </a:lnSpc>
              <a:spcBef>
                <a:spcPts val="1000"/>
              </a:spcBef>
              <a:spcAft>
                <a:spcPts val="0"/>
              </a:spcAft>
              <a:buClr>
                <a:srgbClr val="C25B5B"/>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838200" y="72732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FrankRuehl"/>
              <a:buNone/>
            </a:pPr>
            <a:r>
              <a:rPr lang="iw-IL" sz="4800">
                <a:solidFill>
                  <a:schemeClr val="dk2"/>
                </a:solidFill>
              </a:rPr>
              <a:t>What is the problem?</a:t>
            </a:r>
            <a:endParaRPr sz="4800">
              <a:solidFill>
                <a:schemeClr val="dk2"/>
              </a:solidFill>
            </a:endParaRPr>
          </a:p>
        </p:txBody>
      </p:sp>
      <p:sp>
        <p:nvSpPr>
          <p:cNvPr id="115" name="Google Shape;115;p15"/>
          <p:cNvSpPr txBox="1"/>
          <p:nvPr>
            <p:ph idx="1" type="body"/>
          </p:nvPr>
        </p:nvSpPr>
        <p:spPr>
          <a:xfrm>
            <a:off x="838200" y="2189408"/>
            <a:ext cx="10515600" cy="382177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000000"/>
              </a:buClr>
              <a:buSzPts val="2400"/>
              <a:buNone/>
            </a:pPr>
            <a:r>
              <a:rPr b="1" lang="iw-IL" sz="2400">
                <a:solidFill>
                  <a:srgbClr val="000000"/>
                </a:solidFill>
                <a:latin typeface="Arial"/>
                <a:ea typeface="Arial"/>
                <a:cs typeface="Arial"/>
                <a:sym typeface="Arial"/>
              </a:rPr>
              <a:t>The problem at hand is the cumbersome and time-consuming process of arranging buffet decorations and selecting flower bouquets for events. Clients often struggle with limited options, manual coordination, and a lack of visualization tools, hindering their ability to curate a cohesive and personalized event aesthetic.</a:t>
            </a:r>
            <a:endParaRPr b="1" sz="2400">
              <a:latin typeface="Arial"/>
              <a:ea typeface="Arial"/>
              <a:cs typeface="Arial"/>
              <a:sym typeface="Arial"/>
            </a:endParaRPr>
          </a:p>
          <a:p>
            <a:pPr indent="0" lvl="0" marL="0" rtl="0" algn="l">
              <a:lnSpc>
                <a:spcPct val="120000"/>
              </a:lnSpc>
              <a:spcBef>
                <a:spcPts val="1000"/>
              </a:spcBef>
              <a:spcAft>
                <a:spcPts val="0"/>
              </a:spcAft>
              <a:buClr>
                <a:srgbClr val="C25B5B"/>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838200" y="72732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FrankRuehl"/>
              <a:buNone/>
            </a:pPr>
            <a:r>
              <a:rPr lang="iw-IL" sz="4800">
                <a:solidFill>
                  <a:schemeClr val="dk2"/>
                </a:solidFill>
              </a:rPr>
              <a:t>Proposed Solution</a:t>
            </a:r>
            <a:endParaRPr>
              <a:solidFill>
                <a:schemeClr val="dk2"/>
              </a:solidFill>
            </a:endParaRPr>
          </a:p>
        </p:txBody>
      </p:sp>
      <p:sp>
        <p:nvSpPr>
          <p:cNvPr id="121" name="Google Shape;121;p16"/>
          <p:cNvSpPr txBox="1"/>
          <p:nvPr>
            <p:ph idx="1" type="body"/>
          </p:nvPr>
        </p:nvSpPr>
        <p:spPr>
          <a:xfrm>
            <a:off x="838200" y="2189408"/>
            <a:ext cx="10515600" cy="382177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000000"/>
              </a:buClr>
              <a:buSzPts val="2400"/>
              <a:buChar char="•"/>
            </a:pPr>
            <a:r>
              <a:rPr b="1" lang="iw-IL" sz="2400">
                <a:solidFill>
                  <a:srgbClr val="000000"/>
                </a:solidFill>
                <a:latin typeface="Arial"/>
                <a:ea typeface="Arial"/>
                <a:cs typeface="Arial"/>
                <a:sym typeface="Arial"/>
              </a:rPr>
              <a:t>Our project aims to address these challenges by introducing an innovative Buffet Decorations Ordering System. This online platform will empower users to seamlessly customize and order flower bouquets while coordinating them with matching buffet decorations, all from the convenience of their devices. By integrating a user-friendly interface, visual representation tools, and a comprehensive range of o</a:t>
            </a:r>
            <a:r>
              <a:rPr b="1" lang="iw-IL" sz="2400">
                <a:solidFill>
                  <a:srgbClr val="000000"/>
                </a:solidFill>
                <a:latin typeface="Arial"/>
                <a:ea typeface="Arial"/>
                <a:cs typeface="Arial"/>
                <a:sym typeface="Arial"/>
              </a:rPr>
              <a:t>ptions.</a:t>
            </a:r>
            <a:endParaRPr b="1"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838200" y="209459"/>
            <a:ext cx="10463814" cy="116280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25B5B"/>
              </a:buClr>
              <a:buSzPts val="4400"/>
              <a:buFont typeface="FrankRuehl"/>
              <a:buNone/>
            </a:pPr>
            <a:r>
              <a:rPr lang="iw-IL"/>
              <a:t>Use Case</a:t>
            </a:r>
            <a:endParaRPr/>
          </a:p>
        </p:txBody>
      </p:sp>
      <p:pic>
        <p:nvPicPr>
          <p:cNvPr descr="תמונה שמכילה תרשים, שרטוט, ציור, קו&#10;&#10;התיאור נוצר באופן אוטומטי" id="127" name="Google Shape;127;p17"/>
          <p:cNvPicPr preferRelativeResize="0"/>
          <p:nvPr>
            <p:ph idx="1" type="body"/>
          </p:nvPr>
        </p:nvPicPr>
        <p:blipFill rotWithShape="1">
          <a:blip r:embed="rId3">
            <a:alphaModFix/>
          </a:blip>
          <a:srcRect b="0" l="0" r="0" t="0"/>
          <a:stretch/>
        </p:blipFill>
        <p:spPr>
          <a:xfrm>
            <a:off x="1282407" y="1188145"/>
            <a:ext cx="10019282" cy="52176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79016" y="2313"/>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25B5B"/>
              </a:buClr>
              <a:buSzPts val="4400"/>
              <a:buFont typeface="FrankRuehl"/>
              <a:buNone/>
            </a:pPr>
            <a:r>
              <a:rPr lang="iw-IL"/>
              <a:t>Activity Diagram</a:t>
            </a:r>
            <a:endParaRPr/>
          </a:p>
        </p:txBody>
      </p:sp>
      <p:pic>
        <p:nvPicPr>
          <p:cNvPr descr="תמונה שמכילה טקסט, תרשים, תוכנית, שרטוט טכני&#10;&#10;התיאור נוצר באופן אוטומטי" id="133" name="Google Shape;133;p18"/>
          <p:cNvPicPr preferRelativeResize="0"/>
          <p:nvPr>
            <p:ph idx="1" type="body"/>
          </p:nvPr>
        </p:nvPicPr>
        <p:blipFill rotWithShape="1">
          <a:blip r:embed="rId3">
            <a:alphaModFix/>
          </a:blip>
          <a:srcRect b="0" l="0" r="0" t="0"/>
          <a:stretch/>
        </p:blipFill>
        <p:spPr>
          <a:xfrm>
            <a:off x="781473" y="1027913"/>
            <a:ext cx="10806606" cy="53235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838200" y="157673"/>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25B5B"/>
              </a:buClr>
              <a:buSzPts val="4400"/>
              <a:buFont typeface="FrankRuehl"/>
              <a:buNone/>
            </a:pPr>
            <a:r>
              <a:rPr lang="iw-IL"/>
              <a:t>Class Diagram</a:t>
            </a:r>
            <a:endParaRPr/>
          </a:p>
        </p:txBody>
      </p:sp>
      <p:pic>
        <p:nvPicPr>
          <p:cNvPr descr="תמונה שמכילה טקסט, תרשים, מקביל, תוכנית&#10;&#10;התיאור נוצר באופן אוטומטי" id="139" name="Google Shape;139;p19"/>
          <p:cNvPicPr preferRelativeResize="0"/>
          <p:nvPr>
            <p:ph idx="1" type="body"/>
          </p:nvPr>
        </p:nvPicPr>
        <p:blipFill rotWithShape="1">
          <a:blip r:embed="rId3">
            <a:alphaModFix/>
          </a:blip>
          <a:srcRect b="0" l="0" r="0" t="0"/>
          <a:stretch/>
        </p:blipFill>
        <p:spPr>
          <a:xfrm>
            <a:off x="835201" y="1309039"/>
            <a:ext cx="10506799" cy="53457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User Interface</a:t>
            </a:r>
            <a:endParaRPr/>
          </a:p>
        </p:txBody>
      </p:sp>
      <p:sp>
        <p:nvSpPr>
          <p:cNvPr id="145" name="Google Shape;145;p20"/>
          <p:cNvSpPr txBox="1"/>
          <p:nvPr>
            <p:ph idx="1" type="body"/>
          </p:nvPr>
        </p:nvSpPr>
        <p:spPr>
          <a:xfrm>
            <a:off x="838200" y="2189408"/>
            <a:ext cx="10515600" cy="38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iw-IL" sz="2400" u="sng">
                <a:solidFill>
                  <a:srgbClr val="000000"/>
                </a:solidFill>
                <a:latin typeface="Arial"/>
                <a:ea typeface="Arial"/>
                <a:cs typeface="Arial"/>
                <a:sym typeface="Arial"/>
              </a:rPr>
              <a:t>Overall Theme and Layout:</a:t>
            </a:r>
            <a:endParaRPr b="1" sz="2400" u="sng">
              <a:solidFill>
                <a:srgbClr val="000000"/>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iw-IL" sz="2400">
                <a:solidFill>
                  <a:srgbClr val="000000"/>
                </a:solidFill>
                <a:latin typeface="Arial"/>
                <a:ea typeface="Arial"/>
                <a:cs typeface="Arial"/>
                <a:sym typeface="Arial"/>
              </a:rPr>
              <a:t>The user interface (UI) for our web application is designed to be clean, modern, and intuitive, facilitating a seamless and enjoyable experience for users planning event decorations. The color palette is soft and welcoming, incorporating pastel shades that echo the aesthetic of floral arrangements and elegant event settings.</a:t>
            </a:r>
            <a:endParaRPr sz="1400">
              <a:solidFill>
                <a:schemeClr val="dk1"/>
              </a:solidFill>
              <a:latin typeface="Arial"/>
              <a:ea typeface="Arial"/>
              <a:cs typeface="Arial"/>
              <a:sym typeface="Arial"/>
            </a:endParaRPr>
          </a:p>
          <a:p>
            <a:pPr indent="0" lvl="0" marL="0" rtl="0" algn="l">
              <a:spcBef>
                <a:spcPts val="1000"/>
              </a:spcBef>
              <a:spcAft>
                <a:spcPts val="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838200" y="727323"/>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iw-IL"/>
              <a:t>User Interface</a:t>
            </a:r>
            <a:endParaRPr/>
          </a:p>
        </p:txBody>
      </p:sp>
      <p:sp>
        <p:nvSpPr>
          <p:cNvPr id="151" name="Google Shape;151;p21"/>
          <p:cNvSpPr txBox="1"/>
          <p:nvPr>
            <p:ph idx="1" type="body"/>
          </p:nvPr>
        </p:nvSpPr>
        <p:spPr>
          <a:xfrm>
            <a:off x="838200" y="2189408"/>
            <a:ext cx="10515600" cy="38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iw-IL" sz="2400" u="sng">
                <a:solidFill>
                  <a:srgbClr val="000000"/>
                </a:solidFill>
                <a:latin typeface="Arial"/>
                <a:ea typeface="Arial"/>
                <a:cs typeface="Arial"/>
                <a:sym typeface="Arial"/>
              </a:rPr>
              <a:t>Navigation Bar:</a:t>
            </a:r>
            <a:endParaRPr b="1" sz="2400" u="sng">
              <a:solidFill>
                <a:srgbClr val="000000"/>
              </a:solidFill>
              <a:latin typeface="Arial"/>
              <a:ea typeface="Arial"/>
              <a:cs typeface="Arial"/>
              <a:sym typeface="Arial"/>
            </a:endParaRPr>
          </a:p>
          <a:p>
            <a:pPr indent="0" lvl="0" marL="0" rtl="0" algn="l">
              <a:spcBef>
                <a:spcPts val="1000"/>
              </a:spcBef>
              <a:spcAft>
                <a:spcPts val="0"/>
              </a:spcAft>
              <a:buNone/>
            </a:pPr>
            <a:r>
              <a:rPr b="1" lang="iw-IL" sz="2400">
                <a:solidFill>
                  <a:srgbClr val="000000"/>
                </a:solidFill>
                <a:latin typeface="Arial"/>
                <a:ea typeface="Arial"/>
                <a:cs typeface="Arial"/>
                <a:sym typeface="Arial"/>
              </a:rPr>
              <a:t> At the top of the page, a navigation bar allows easy access to different sections of the application: Design, Flowers, Colors, Buffet, Decor, and Checkout. This straightforward navigation ensures that users can quickly switch between different customization options without losing their progress.</a:t>
            </a:r>
            <a:endParaRPr sz="1800">
              <a:solidFill>
                <a:schemeClr val="dk1"/>
              </a:solidFill>
              <a:latin typeface="Arial"/>
              <a:ea typeface="Arial"/>
              <a:cs typeface="Arial"/>
              <a:sym typeface="Arial"/>
            </a:endParaRPr>
          </a:p>
          <a:p>
            <a:pPr indent="0" lvl="0" marL="0" rtl="0" algn="l">
              <a:spcBef>
                <a:spcPts val="1000"/>
              </a:spcBef>
              <a:spcAft>
                <a:spcPts val="0"/>
              </a:spcAft>
              <a:buNone/>
            </a:pPr>
            <a:r>
              <a:t/>
            </a:r>
            <a:endParaRPr b="1" sz="2400" u="sng">
              <a:solidFill>
                <a:srgbClr val="000000"/>
              </a:solidFill>
              <a:latin typeface="Arial"/>
              <a:ea typeface="Arial"/>
              <a:cs typeface="Arial"/>
              <a:sym typeface="Arial"/>
            </a:endParaRPr>
          </a:p>
          <a:p>
            <a:pPr indent="0" lvl="0" marL="0" rtl="0" algn="l">
              <a:spcBef>
                <a:spcPts val="1000"/>
              </a:spcBef>
              <a:spcAft>
                <a:spcPts val="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chVTI">
  <a:themeElements>
    <a:clrScheme name="Custom 42">
      <a:dk1>
        <a:srgbClr val="000000"/>
      </a:dk1>
      <a:lt1>
        <a:srgbClr val="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