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5" r:id="rId4"/>
    <p:sldId id="274" r:id="rId5"/>
    <p:sldId id="273" r:id="rId6"/>
    <p:sldId id="271" r:id="rId7"/>
    <p:sldId id="272" r:id="rId8"/>
    <p:sldId id="258" r:id="rId9"/>
    <p:sldId id="261" r:id="rId10"/>
    <p:sldId id="260" r:id="rId11"/>
    <p:sldId id="259" r:id="rId12"/>
    <p:sldId id="264" r:id="rId13"/>
    <p:sldId id="262" r:id="rId14"/>
    <p:sldId id="265" r:id="rId15"/>
    <p:sldId id="263" r:id="rId16"/>
    <p:sldId id="267" r:id="rId17"/>
    <p:sldId id="266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150" d="100"/>
          <a:sy n="150" d="100"/>
        </p:scale>
        <p:origin x="-80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594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74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28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1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4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08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32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8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04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89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DCDB3-E553-4320-A752-A46D2A255772}" type="datetimeFigureOut">
              <a:rPr lang="en-CA" smtClean="0"/>
              <a:t>16-11-22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0969-46CD-4B1C-A5E0-F05B0CBB54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51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Left Arrow 4"/>
          <p:cNvSpPr/>
          <p:nvPr/>
        </p:nvSpPr>
        <p:spPr>
          <a:xfrm rot="5671036">
            <a:off x="3887893" y="1666240"/>
            <a:ext cx="413174" cy="7924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5337387" y="1740747"/>
            <a:ext cx="799253" cy="4538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>
            <a:off x="6827520" y="1666240"/>
            <a:ext cx="887307" cy="3996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72487" y="2679256"/>
            <a:ext cx="364481" cy="978344"/>
          </a:xfrm>
          <a:prstGeom prst="downArrow">
            <a:avLst>
              <a:gd name="adj1" fmla="val 57018"/>
              <a:gd name="adj2" fmla="val 7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ircular Arrow 8"/>
          <p:cNvSpPr/>
          <p:nvPr/>
        </p:nvSpPr>
        <p:spPr>
          <a:xfrm>
            <a:off x="2692044" y="2941427"/>
            <a:ext cx="956793" cy="901611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7757260" flipV="1">
            <a:off x="3990487" y="2941427"/>
            <a:ext cx="956793" cy="97514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4621" y="958334"/>
            <a:ext cx="213515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0800" contourW="12700" prstMaterial="matte">
              <a:bevelT w="25400" h="55880" prst="artDeco"/>
              <a:extrusionClr>
                <a:schemeClr val="accent2"/>
              </a:extrusionClr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43821" y="1694934"/>
            <a:ext cx="213515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0800" contourW="12700" prstMaterial="matte">
              <a:bevelT w="25400" h="55880" prst="artDeco"/>
              <a:extrusionClr>
                <a:schemeClr val="accent2"/>
              </a:extrusionClr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</a:p>
        </p:txBody>
      </p:sp>
      <p:sp>
        <p:nvSpPr>
          <p:cNvPr id="13" name="Curved Up Arrow 12"/>
          <p:cNvSpPr/>
          <p:nvPr/>
        </p:nvSpPr>
        <p:spPr>
          <a:xfrm rot="3949602">
            <a:off x="6505782" y="2477326"/>
            <a:ext cx="544778" cy="385059"/>
          </a:xfrm>
          <a:prstGeom prst="curvedUpArrow">
            <a:avLst>
              <a:gd name="adj1" fmla="val 3890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3949602" flipH="1">
            <a:off x="5088204" y="3330640"/>
            <a:ext cx="569399" cy="467268"/>
          </a:xfrm>
          <a:prstGeom prst="curvedUpArrow">
            <a:avLst>
              <a:gd name="adj1" fmla="val 3890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rot="3949602" flipH="1" flipV="1">
            <a:off x="5869757" y="3157478"/>
            <a:ext cx="578964" cy="455292"/>
          </a:xfrm>
          <a:prstGeom prst="curvedUpArrow">
            <a:avLst>
              <a:gd name="adj1" fmla="val 3890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15600565" flipH="1">
            <a:off x="6988387" y="3017521"/>
            <a:ext cx="629073" cy="583352"/>
          </a:xfrm>
          <a:prstGeom prst="curvedDownArrow">
            <a:avLst>
              <a:gd name="adj1" fmla="val 3751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 rot="15600565" flipH="1" flipV="1">
            <a:off x="7798524" y="3568292"/>
            <a:ext cx="615962" cy="478846"/>
          </a:xfrm>
          <a:prstGeom prst="curvedDownArrow">
            <a:avLst>
              <a:gd name="adj1" fmla="val 37513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&quot;No&quot; Symbol 1"/>
          <p:cNvSpPr/>
          <p:nvPr/>
        </p:nvSpPr>
        <p:spPr>
          <a:xfrm>
            <a:off x="3970867" y="702733"/>
            <a:ext cx="931333" cy="889000"/>
          </a:xfrm>
          <a:prstGeom prst="noSmoking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360" y="3636202"/>
            <a:ext cx="1388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</a:t>
            </a:r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48376" y="3602335"/>
            <a:ext cx="13292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</a:t>
            </a:r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3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32" y="1457692"/>
            <a:ext cx="6376833" cy="387666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7300070" y="4440121"/>
            <a:ext cx="460586" cy="430462"/>
          </a:xfrm>
          <a:prstGeom prst="curvedRightArrow">
            <a:avLst>
              <a:gd name="adj1" fmla="val 25000"/>
              <a:gd name="adj2" fmla="val 823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>
            <a:off x="4788270" y="2266214"/>
            <a:ext cx="956793" cy="901611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7757260" flipV="1">
            <a:off x="4227080" y="4167779"/>
            <a:ext cx="956793" cy="975146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 rot="10800000">
            <a:off x="7065379" y="2321326"/>
            <a:ext cx="559949" cy="431971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0721" y="49080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66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1104899"/>
            <a:ext cx="8911303" cy="4516968"/>
          </a:xfrm>
          <a:prstGeom prst="rect">
            <a:avLst/>
          </a:prstGeom>
        </p:spPr>
      </p:pic>
      <p:sp>
        <p:nvSpPr>
          <p:cNvPr id="3" name="Circular Arrow 2"/>
          <p:cNvSpPr/>
          <p:nvPr/>
        </p:nvSpPr>
        <p:spPr>
          <a:xfrm rot="4837205">
            <a:off x="2038118" y="1223243"/>
            <a:ext cx="3088830" cy="3127780"/>
          </a:xfrm>
          <a:prstGeom prst="circularArrow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Circular Arrow 3"/>
          <p:cNvSpPr/>
          <p:nvPr/>
        </p:nvSpPr>
        <p:spPr>
          <a:xfrm rot="5224597" flipV="1">
            <a:off x="6969325" y="2000073"/>
            <a:ext cx="1973833" cy="2379550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4749166">
            <a:off x="8512184" y="1584188"/>
            <a:ext cx="488579" cy="2747107"/>
          </a:xfrm>
          <a:prstGeom prst="downArrow">
            <a:avLst>
              <a:gd name="adj1" fmla="val 57018"/>
              <a:gd name="adj2" fmla="val 7631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4094" y="4243996"/>
            <a:ext cx="300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4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TIPPING</a:t>
            </a:r>
            <a:endParaRPr lang="en-CA" b="1" dirty="0">
              <a:solidFill>
                <a:schemeClr val="accent4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5768" y="4243996"/>
            <a:ext cx="4131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4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EXTENDING</a:t>
            </a:r>
            <a:endParaRPr lang="en-CA" b="1" dirty="0">
              <a:solidFill>
                <a:schemeClr val="accent4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03421" y="52128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479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1104899"/>
            <a:ext cx="8911303" cy="4516968"/>
          </a:xfrm>
          <a:prstGeom prst="rect">
            <a:avLst/>
          </a:prstGeom>
        </p:spPr>
      </p:pic>
      <p:sp>
        <p:nvSpPr>
          <p:cNvPr id="3" name="Circular Arrow 2"/>
          <p:cNvSpPr/>
          <p:nvPr/>
        </p:nvSpPr>
        <p:spPr>
          <a:xfrm rot="4837205">
            <a:off x="2038118" y="1223243"/>
            <a:ext cx="3088830" cy="3127780"/>
          </a:xfrm>
          <a:prstGeom prst="circularArrow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4094" y="4243996"/>
            <a:ext cx="3005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4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TIPPING</a:t>
            </a:r>
            <a:endParaRPr lang="en-CA" b="1" dirty="0">
              <a:solidFill>
                <a:schemeClr val="accent4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03421" y="52128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024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-flex-1-du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60" y="569629"/>
            <a:ext cx="10683482" cy="50183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54321" y="6789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6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-flex-1-du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60" y="569629"/>
            <a:ext cx="10683482" cy="50183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54321" y="6789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Circular Arrow 4"/>
          <p:cNvSpPr/>
          <p:nvPr/>
        </p:nvSpPr>
        <p:spPr>
          <a:xfrm rot="7757260" flipV="1">
            <a:off x="6911488" y="3309727"/>
            <a:ext cx="956793" cy="97514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rot="7757260" flipV="1">
            <a:off x="8143387" y="4351127"/>
            <a:ext cx="956793" cy="975146"/>
          </a:xfrm>
          <a:prstGeom prst="circular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7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-flex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4425"/>
            <a:ext cx="8610600" cy="56520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3421" y="56573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Circular Arrow 5"/>
          <p:cNvSpPr/>
          <p:nvPr/>
        </p:nvSpPr>
        <p:spPr>
          <a:xfrm rot="5145633">
            <a:off x="6311544" y="4452727"/>
            <a:ext cx="956793" cy="901611"/>
          </a:xfrm>
          <a:prstGeom prst="circular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7382323">
            <a:off x="7063288" y="2463756"/>
            <a:ext cx="364481" cy="1637948"/>
          </a:xfrm>
          <a:prstGeom prst="downArrow">
            <a:avLst>
              <a:gd name="adj1" fmla="val 57018"/>
              <a:gd name="adj2" fmla="val 7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Down Arrow 8"/>
          <p:cNvSpPr/>
          <p:nvPr/>
        </p:nvSpPr>
        <p:spPr>
          <a:xfrm rot="6142475">
            <a:off x="3951787" y="3809958"/>
            <a:ext cx="364481" cy="1637948"/>
          </a:xfrm>
          <a:prstGeom prst="downArrow">
            <a:avLst>
              <a:gd name="adj1" fmla="val 57018"/>
              <a:gd name="adj2" fmla="val 763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15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ward-hips-u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93" y="558998"/>
            <a:ext cx="6258508" cy="55112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82021" y="56446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 rot="14769020">
            <a:off x="5700663" y="3772305"/>
            <a:ext cx="314361" cy="993013"/>
          </a:xfrm>
          <a:prstGeom prst="downArrow">
            <a:avLst>
              <a:gd name="adj1" fmla="val 57018"/>
              <a:gd name="adj2" fmla="val 763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2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3932917">
            <a:off x="3790279" y="2289490"/>
            <a:ext cx="355268" cy="1054784"/>
          </a:xfrm>
          <a:prstGeom prst="downArrow">
            <a:avLst>
              <a:gd name="adj1" fmla="val 57018"/>
              <a:gd name="adj2" fmla="val 763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2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rot="5801506" flipV="1">
            <a:off x="3975703" y="3922024"/>
            <a:ext cx="819532" cy="9181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247534"/>
              <a:gd name="adj5" fmla="val 125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zie-flex-ti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96" y="902207"/>
            <a:ext cx="6953504" cy="52041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2521" y="56192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 rot="15179297">
            <a:off x="5980063" y="4000905"/>
            <a:ext cx="314361" cy="993013"/>
          </a:xfrm>
          <a:prstGeom prst="downArrow">
            <a:avLst>
              <a:gd name="adj1" fmla="val 57018"/>
              <a:gd name="adj2" fmla="val 76316"/>
            </a:avLst>
          </a:prstGeom>
          <a:solidFill>
            <a:schemeClr val="accent2"/>
          </a:solidFill>
          <a:scene3d>
            <a:camera prst="orthographicFront">
              <a:rot lat="0" lon="18899972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2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285134">
            <a:off x="5498441" y="3250111"/>
            <a:ext cx="355268" cy="484609"/>
          </a:xfrm>
          <a:prstGeom prst="downArrow">
            <a:avLst>
              <a:gd name="adj1" fmla="val 57018"/>
              <a:gd name="adj2" fmla="val 76316"/>
            </a:avLst>
          </a:prstGeom>
          <a:solidFill>
            <a:schemeClr val="accent2"/>
          </a:solidFill>
          <a:effectLst/>
          <a:scene3d>
            <a:camera prst="isometricLeftDown">
              <a:rot lat="18915208" lon="163204" rev="21493715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2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rot="6124284" flipV="1">
            <a:off x="4248753" y="4010923"/>
            <a:ext cx="819532" cy="9181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247534"/>
              <a:gd name="adj5" fmla="val 12500"/>
            </a:avLst>
          </a:prstGeom>
          <a:solidFill>
            <a:schemeClr val="accent2"/>
          </a:solidFill>
          <a:scene3d>
            <a:camera prst="orthographicFront">
              <a:rot lat="19799993" lon="299961" rev="21299999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4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z-ski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22" y="844583"/>
            <a:ext cx="9177778" cy="45071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1821" y="47937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430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92" y="0"/>
            <a:ext cx="7754216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59678" y="6351071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47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-flex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614575"/>
            <a:ext cx="4849635" cy="3543067"/>
          </a:xfrm>
          <a:prstGeom prst="rect">
            <a:avLst/>
          </a:prstGeom>
        </p:spPr>
      </p:pic>
      <p:sp>
        <p:nvSpPr>
          <p:cNvPr id="10" name="Circular Arrow 9"/>
          <p:cNvSpPr/>
          <p:nvPr/>
        </p:nvSpPr>
        <p:spPr>
          <a:xfrm rot="5145633">
            <a:off x="2698091" y="3080708"/>
            <a:ext cx="599781" cy="507803"/>
          </a:xfrm>
          <a:prstGeom prst="circular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17382323">
            <a:off x="3140336" y="1857325"/>
            <a:ext cx="228481" cy="922520"/>
          </a:xfrm>
          <a:prstGeom prst="downArrow">
            <a:avLst>
              <a:gd name="adj1" fmla="val 57018"/>
              <a:gd name="adj2" fmla="val 76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Down Arrow 11"/>
          <p:cNvSpPr/>
          <p:nvPr/>
        </p:nvSpPr>
        <p:spPr>
          <a:xfrm rot="6142475">
            <a:off x="1387886" y="2701212"/>
            <a:ext cx="228481" cy="922520"/>
          </a:xfrm>
          <a:prstGeom prst="downArrow">
            <a:avLst>
              <a:gd name="adj1" fmla="val 57018"/>
              <a:gd name="adj2" fmla="val 763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1113" y="3756377"/>
            <a:ext cx="2462936" cy="42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pc="50" dirty="0">
                <a:ln w="11430"/>
                <a:gradFill>
                  <a:gsLst>
                    <a:gs pos="25000">
                      <a:srgbClr val="ED7D31">
                        <a:satMod val="155000"/>
                      </a:srgbClr>
                    </a:gs>
                    <a:gs pos="100000">
                      <a:srgbClr val="ED7D31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67684" y="596670"/>
            <a:ext cx="965913" cy="12784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8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8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" name="Picture 13" descr="forward-hips-u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35" y="614575"/>
            <a:ext cx="3597432" cy="3540392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4769020">
            <a:off x="6614393" y="2712352"/>
            <a:ext cx="201945" cy="570790"/>
          </a:xfrm>
          <a:prstGeom prst="downArrow">
            <a:avLst>
              <a:gd name="adj1" fmla="val 57018"/>
              <a:gd name="adj2" fmla="val 76316"/>
            </a:avLst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3932917">
            <a:off x="5514910" y="1761884"/>
            <a:ext cx="228223" cy="606297"/>
          </a:xfrm>
          <a:prstGeom prst="downArrow">
            <a:avLst>
              <a:gd name="adj1" fmla="val 57018"/>
              <a:gd name="adj2" fmla="val 763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2"/>
              </a:solidFill>
            </a:endParaRPr>
          </a:p>
        </p:txBody>
      </p:sp>
      <p:sp>
        <p:nvSpPr>
          <p:cNvPr id="18" name="Circular Arrow 17"/>
          <p:cNvSpPr/>
          <p:nvPr/>
        </p:nvSpPr>
        <p:spPr>
          <a:xfrm rot="5801506" flipV="1">
            <a:off x="5605802" y="2806001"/>
            <a:ext cx="526465" cy="5277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247534"/>
              <a:gd name="adj5" fmla="val 12500"/>
            </a:avLst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6353" y="667008"/>
            <a:ext cx="892171" cy="12784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Zapf Dingbats"/>
                <a:ea typeface="Zapf Dingbats"/>
                <a:cs typeface="Zapf Dingbats"/>
                <a:sym typeface="Zapf Dingbats"/>
              </a:rPr>
              <a:t>✖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257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tei-crank-it-u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226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87343" y="6122768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004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z-upside-d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575733"/>
            <a:ext cx="2752204" cy="2597150"/>
          </a:xfrm>
          <a:prstGeom prst="rect">
            <a:avLst/>
          </a:prstGeom>
        </p:spPr>
      </p:pic>
      <p:pic>
        <p:nvPicPr>
          <p:cNvPr id="3" name="Picture 2" descr="upside-down-la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207" y="575732"/>
            <a:ext cx="4056883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6-11-01 00.33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6" y="1469732"/>
            <a:ext cx="4610054" cy="3927083"/>
          </a:xfrm>
          <a:prstGeom prst="rect">
            <a:avLst/>
          </a:prstGeom>
        </p:spPr>
      </p:pic>
      <p:pic>
        <p:nvPicPr>
          <p:cNvPr id="3" name="Picture 2" descr="Screenshot 2016-11-01 00.35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66" y="1478199"/>
            <a:ext cx="4136274" cy="3927083"/>
          </a:xfrm>
          <a:prstGeom prst="rect">
            <a:avLst/>
          </a:prstGeom>
        </p:spPr>
      </p:pic>
      <p:sp>
        <p:nvSpPr>
          <p:cNvPr id="4" name="Curved Down Arrow 3"/>
          <p:cNvSpPr/>
          <p:nvPr/>
        </p:nvSpPr>
        <p:spPr>
          <a:xfrm rot="5141704">
            <a:off x="4065139" y="2128062"/>
            <a:ext cx="1227489" cy="1500675"/>
          </a:xfrm>
          <a:prstGeom prst="curvedDownArrow">
            <a:avLst>
              <a:gd name="adj1" fmla="val 44416"/>
              <a:gd name="adj2" fmla="val 50000"/>
              <a:gd name="adj3" fmla="val 36564"/>
            </a:avLst>
          </a:prstGeom>
          <a:solidFill>
            <a:srgbClr val="D261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1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d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819" y="1706180"/>
            <a:ext cx="4635500" cy="2882900"/>
          </a:xfrm>
          <a:prstGeom prst="rect">
            <a:avLst/>
          </a:prstGeom>
        </p:spPr>
      </p:pic>
      <p:pic>
        <p:nvPicPr>
          <p:cNvPr id="7" name="Picture 6" descr="ted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43" y="1707679"/>
            <a:ext cx="4046016" cy="288125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319369" y="4307564"/>
            <a:ext cx="1320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26517" y="3771740"/>
            <a:ext cx="1570910" cy="1971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Curved Down Arrow 20"/>
          <p:cNvSpPr/>
          <p:nvPr/>
        </p:nvSpPr>
        <p:spPr>
          <a:xfrm rot="14877378" flipH="1">
            <a:off x="2672680" y="3187278"/>
            <a:ext cx="333028" cy="333972"/>
          </a:xfrm>
          <a:prstGeom prst="curvedDownArrow">
            <a:avLst>
              <a:gd name="adj1" fmla="val 35041"/>
              <a:gd name="adj2" fmla="val 50000"/>
              <a:gd name="adj3" fmla="val 33370"/>
            </a:avLst>
          </a:prstGeom>
          <a:solidFill>
            <a:srgbClr val="D2610C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4877378" flipH="1">
            <a:off x="2257812" y="2636945"/>
            <a:ext cx="333028" cy="333972"/>
          </a:xfrm>
          <a:prstGeom prst="curvedDownArrow">
            <a:avLst>
              <a:gd name="adj1" fmla="val 35041"/>
              <a:gd name="adj2" fmla="val 50000"/>
              <a:gd name="adj3" fmla="val 33370"/>
            </a:avLst>
          </a:prstGeom>
          <a:solidFill>
            <a:srgbClr val="D2610C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45452" y="2227972"/>
            <a:ext cx="934740" cy="651416"/>
            <a:chOff x="1803400" y="1964266"/>
            <a:chExt cx="982134" cy="67733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142066" y="2057400"/>
              <a:ext cx="388409" cy="516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803400" y="1964266"/>
              <a:ext cx="982134" cy="6773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Curved Down Arrow 22"/>
          <p:cNvSpPr/>
          <p:nvPr/>
        </p:nvSpPr>
        <p:spPr>
          <a:xfrm rot="14877378" flipH="1">
            <a:off x="6618149" y="2831679"/>
            <a:ext cx="333028" cy="333972"/>
          </a:xfrm>
          <a:prstGeom prst="curvedDownArrow">
            <a:avLst>
              <a:gd name="adj1" fmla="val 35041"/>
              <a:gd name="adj2" fmla="val 50000"/>
              <a:gd name="adj3" fmla="val 33370"/>
            </a:avLst>
          </a:prstGeom>
          <a:solidFill>
            <a:srgbClr val="D2610C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4877378" flipH="1">
            <a:off x="7109216" y="3238080"/>
            <a:ext cx="333028" cy="333972"/>
          </a:xfrm>
          <a:prstGeom prst="curvedDownArrow">
            <a:avLst>
              <a:gd name="adj1" fmla="val 35041"/>
              <a:gd name="adj2" fmla="val 50000"/>
              <a:gd name="adj3" fmla="val 33370"/>
            </a:avLst>
          </a:prstGeom>
          <a:solidFill>
            <a:srgbClr val="D2610C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 rot="744375">
            <a:off x="6702236" y="2385629"/>
            <a:ext cx="982134" cy="677334"/>
            <a:chOff x="3048000" y="4097866"/>
            <a:chExt cx="982134" cy="677334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3386666" y="4191000"/>
              <a:ext cx="388409" cy="516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3048000" y="4097866"/>
              <a:ext cx="982134" cy="6773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Curved Down Arrow 25"/>
          <p:cNvSpPr/>
          <p:nvPr/>
        </p:nvSpPr>
        <p:spPr>
          <a:xfrm rot="15600565" flipH="1" flipV="1">
            <a:off x="9060057" y="3644492"/>
            <a:ext cx="615962" cy="478846"/>
          </a:xfrm>
          <a:prstGeom prst="curvedDownArrow">
            <a:avLst>
              <a:gd name="adj1" fmla="val 37513"/>
              <a:gd name="adj2" fmla="val 50000"/>
              <a:gd name="adj3" fmla="val 2500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5600565" flipH="1" flipV="1">
            <a:off x="4420324" y="3365091"/>
            <a:ext cx="615962" cy="478846"/>
          </a:xfrm>
          <a:prstGeom prst="curvedDownArrow">
            <a:avLst>
              <a:gd name="adj1" fmla="val 37513"/>
              <a:gd name="adj2" fmla="val 50000"/>
              <a:gd name="adj3" fmla="val 25000"/>
            </a:avLst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94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638" y="588106"/>
            <a:ext cx="7669470" cy="2767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14" y="3775005"/>
            <a:ext cx="7803518" cy="26043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25794" y="3355243"/>
            <a:ext cx="213515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0800" contourW="12700" prstMaterial="matte">
              <a:bevelT w="25400" h="55880" prst="artDeco"/>
              <a:extrusionClr>
                <a:schemeClr val="accent2"/>
              </a:extrusionClr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</a:p>
        </p:txBody>
      </p:sp>
    </p:spTree>
    <p:extLst>
      <p:ext uri="{BB962C8B-B14F-4D97-AF65-F5344CB8AC3E}">
        <p14:creationId xmlns:p14="http://schemas.microsoft.com/office/powerpoint/2010/main" val="409111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437"/>
            <a:ext cx="12192000" cy="3309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65465" y="4609584"/>
            <a:ext cx="213515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0800" contourW="12700" prstMaterial="matte">
              <a:bevelT w="25400" h="55880" prst="artDeco"/>
              <a:extrusionClr>
                <a:schemeClr val="accent2"/>
              </a:extrusionClr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accent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</a:p>
        </p:txBody>
      </p:sp>
    </p:spTree>
    <p:extLst>
      <p:ext uri="{BB962C8B-B14F-4D97-AF65-F5344CB8AC3E}">
        <p14:creationId xmlns:p14="http://schemas.microsoft.com/office/powerpoint/2010/main" val="392632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32" y="1457692"/>
            <a:ext cx="6376833" cy="387666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7300070" y="4440121"/>
            <a:ext cx="460586" cy="430462"/>
          </a:xfrm>
          <a:prstGeom prst="curvedRightArrow">
            <a:avLst>
              <a:gd name="adj1" fmla="val 25000"/>
              <a:gd name="adj2" fmla="val 823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>
            <a:off x="4788270" y="2266214"/>
            <a:ext cx="956793" cy="901611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7757260" flipV="1">
            <a:off x="4227080" y="4167779"/>
            <a:ext cx="956793" cy="975146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25178" y="437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8353" y="2630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8970" y="4870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04689" y="2259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Curved Left Arrow 21"/>
          <p:cNvSpPr/>
          <p:nvPr/>
        </p:nvSpPr>
        <p:spPr>
          <a:xfrm rot="10800000">
            <a:off x="7065379" y="2321326"/>
            <a:ext cx="559949" cy="431971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7221" y="1402834"/>
            <a:ext cx="213515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0800" contourW="12700" prstMaterial="matte">
              <a:bevelT w="25400" h="55880" prst="artDeco"/>
              <a:extrusionClr>
                <a:schemeClr val="accent2"/>
              </a:extrusionClr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</a:p>
        </p:txBody>
      </p:sp>
    </p:spTree>
    <p:extLst>
      <p:ext uri="{BB962C8B-B14F-4D97-AF65-F5344CB8AC3E}">
        <p14:creationId xmlns:p14="http://schemas.microsoft.com/office/powerpoint/2010/main" val="74207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132" y="1457692"/>
            <a:ext cx="6376833" cy="387666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7300070" y="4440121"/>
            <a:ext cx="460586" cy="430462"/>
          </a:xfrm>
          <a:prstGeom prst="curvedRightArrow">
            <a:avLst>
              <a:gd name="adj1" fmla="val 25000"/>
              <a:gd name="adj2" fmla="val 823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>
            <a:off x="4788270" y="2266214"/>
            <a:ext cx="956793" cy="901611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7757260" flipV="1">
            <a:off x="4227080" y="4167779"/>
            <a:ext cx="956793" cy="975146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0895" y="4362529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TIP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26894" y="271701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8970" y="487058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TURN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04689" y="225927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CA</a:t>
            </a:r>
          </a:p>
        </p:txBody>
      </p:sp>
      <p:sp>
        <p:nvSpPr>
          <p:cNvPr id="22" name="Curved Left Arrow 21"/>
          <p:cNvSpPr/>
          <p:nvPr/>
        </p:nvSpPr>
        <p:spPr>
          <a:xfrm rot="10800000">
            <a:off x="7065379" y="2321326"/>
            <a:ext cx="559949" cy="431971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68321" y="1504434"/>
            <a:ext cx="213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effectiveskiing.com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58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35</Words>
  <Application>Microsoft Macintosh PowerPoint</Application>
  <PresentationFormat>Custom</PresentationFormat>
  <Paragraphs>33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Razvan Cojocaru</dc:creator>
  <cp:lastModifiedBy>Razvan Cojocaru</cp:lastModifiedBy>
  <cp:revision>60</cp:revision>
  <dcterms:created xsi:type="dcterms:W3CDTF">2015-08-06T20:40:00Z</dcterms:created>
  <dcterms:modified xsi:type="dcterms:W3CDTF">2016-11-22T14:17:21Z</dcterms:modified>
</cp:coreProperties>
</file>