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303" r:id="rId4"/>
    <p:sldId id="282" r:id="rId5"/>
    <p:sldId id="268" r:id="rId6"/>
    <p:sldId id="305" r:id="rId7"/>
    <p:sldId id="304" r:id="rId8"/>
    <p:sldId id="277" r:id="rId9"/>
    <p:sldId id="279" r:id="rId10"/>
    <p:sldId id="278" r:id="rId11"/>
    <p:sldId id="280" r:id="rId12"/>
    <p:sldId id="281" r:id="rId13"/>
    <p:sldId id="283" r:id="rId14"/>
    <p:sldId id="295" r:id="rId15"/>
    <p:sldId id="306" r:id="rId16"/>
    <p:sldId id="284" r:id="rId17"/>
    <p:sldId id="285" r:id="rId18"/>
    <p:sldId id="286" r:id="rId19"/>
    <p:sldId id="294" r:id="rId20"/>
    <p:sldId id="299" r:id="rId21"/>
    <p:sldId id="290" r:id="rId22"/>
    <p:sldId id="288" r:id="rId23"/>
    <p:sldId id="297" r:id="rId24"/>
    <p:sldId id="298" r:id="rId25"/>
    <p:sldId id="301" r:id="rId26"/>
    <p:sldId id="289" r:id="rId27"/>
    <p:sldId id="291" r:id="rId28"/>
    <p:sldId id="292" r:id="rId29"/>
    <p:sldId id="293" r:id="rId30"/>
    <p:sldId id="296" r:id="rId31"/>
    <p:sldId id="30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6" autoAdjust="0"/>
  </p:normalViewPr>
  <p:slideViewPr>
    <p:cSldViewPr snapToGrid="0" snapToObjects="1">
      <p:cViewPr varScale="1">
        <p:scale>
          <a:sx n="79" d="100"/>
          <a:sy n="79" d="100"/>
        </p:scale>
        <p:origin x="-17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16-11-07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16-11-07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16-11-07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16-11-07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479576" y="-1222"/>
            <a:ext cx="266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610C"/>
                </a:solidFill>
                <a:effectLst>
                  <a:reflection blurRad="6350" stA="60000" endA="900" endPos="58000" dir="5400000" sy="-100000" algn="bl" rotWithShape="0"/>
                </a:effectLst>
              </a:rPr>
              <a:t>@2016 DieselApps.com</a:t>
            </a:r>
            <a:endParaRPr lang="en-US" dirty="0">
              <a:solidFill>
                <a:srgbClr val="D2610C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ffectiveSkiing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nowproapp.com" TargetMode="External"/><Relationship Id="rId3" Type="http://schemas.openxmlformats.org/officeDocument/2006/relationships/hyperlink" Target="mailto:support@racerkidz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SnowProApp.com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Structured instructor</a:t>
            </a:r>
            <a:r>
              <a:rPr lang="en-US" dirty="0"/>
              <a:t>-</a:t>
            </a:r>
            <a:r>
              <a:rPr lang="en-US" dirty="0" smtClean="0"/>
              <a:t>guest interaction </a:t>
            </a:r>
          </a:p>
          <a:p>
            <a:r>
              <a:rPr lang="en-US" dirty="0" smtClean="0"/>
              <a:t>and snow school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Instructors see attendance, notify all of changes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Instructors and events</a:t>
            </a:r>
            <a:endParaRPr lang="en-US" dirty="0"/>
          </a:p>
        </p:txBody>
      </p:sp>
      <p:pic>
        <p:nvPicPr>
          <p:cNvPr id="6" name="Picture 5" descr="Screenshot 2016-09-28 12.0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" y="2202495"/>
            <a:ext cx="3670300" cy="1930400"/>
          </a:xfrm>
          <a:prstGeom prst="rect">
            <a:avLst/>
          </a:prstGeom>
        </p:spPr>
      </p:pic>
      <p:pic>
        <p:nvPicPr>
          <p:cNvPr id="2" name="Picture 1" descr="Screenshot 2016-09-29 11.49.5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25" y="3449937"/>
            <a:ext cx="6311047" cy="31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9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Instructors, programs and guests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programs and guests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1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Send message to members of a program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Instructors</a:t>
            </a:r>
            <a:endParaRPr lang="en-US" dirty="0"/>
          </a:p>
        </p:txBody>
      </p:sp>
      <p:pic>
        <p:nvPicPr>
          <p:cNvPr id="4" name="Picture 3" descr="Screenshot 2016-09-28 12.0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7" y="2146021"/>
            <a:ext cx="3898900" cy="596900"/>
          </a:xfrm>
          <a:prstGeom prst="rect">
            <a:avLst/>
          </a:prstGeom>
        </p:spPr>
      </p:pic>
      <p:pic>
        <p:nvPicPr>
          <p:cNvPr id="8" name="Picture 7" descr="Screenshot 2016-09-28 12.1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3" y="4642621"/>
            <a:ext cx="8434586" cy="1523940"/>
          </a:xfrm>
          <a:prstGeom prst="rect">
            <a:avLst/>
          </a:prstGeom>
        </p:spPr>
      </p:pic>
      <p:pic>
        <p:nvPicPr>
          <p:cNvPr id="2" name="Picture 1" descr="Screenshot 2016-09-28 12.01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68" y="3058582"/>
            <a:ext cx="7501712" cy="11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3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Individual </a:t>
            </a:r>
            <a:r>
              <a:rPr lang="en-US" sz="2400" b="1" dirty="0" smtClean="0"/>
              <a:t>evaluations</a:t>
            </a:r>
            <a:r>
              <a:rPr lang="en-US" sz="2400" dirty="0" smtClean="0"/>
              <a:t> for guests (equipment, technical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Instructors</a:t>
            </a:r>
            <a:endParaRPr lang="en-US" dirty="0"/>
          </a:p>
        </p:txBody>
      </p:sp>
      <p:pic>
        <p:nvPicPr>
          <p:cNvPr id="4" name="Picture 3" descr="Screenshot 2016-09-28 12.32.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2540369"/>
            <a:ext cx="7571489" cy="41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4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Technical evaluations, recording testing results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  <p:pic>
        <p:nvPicPr>
          <p:cNvPr id="2" name="Picture 1" descr="Screenshot 2016-09-29 16.15.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2274768"/>
            <a:ext cx="7494394" cy="44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Questionnaires</a:t>
            </a:r>
          </a:p>
          <a:p>
            <a:pPr lvl="1"/>
            <a:r>
              <a:rPr lang="en-US" sz="2200" dirty="0" smtClean="0"/>
              <a:t>Forms that a coach/instructor asks the racer/guest to complete</a:t>
            </a:r>
          </a:p>
          <a:p>
            <a:pPr lvl="1"/>
            <a:r>
              <a:rPr lang="en-US" sz="2200" dirty="0" smtClean="0"/>
              <a:t>Coach is notified when the form is completed</a:t>
            </a:r>
          </a:p>
          <a:p>
            <a:r>
              <a:rPr lang="en-US" sz="2400" dirty="0" smtClean="0"/>
              <a:t>Custom forms</a:t>
            </a:r>
          </a:p>
          <a:p>
            <a:pPr lvl="1"/>
            <a:r>
              <a:rPr lang="en-US" sz="2200" dirty="0" smtClean="0"/>
              <a:t>All feedback/evaluation and questionnaires can be customized</a:t>
            </a:r>
          </a:p>
          <a:p>
            <a:pPr lvl="1"/>
            <a:r>
              <a:rPr lang="en-US" sz="2200" dirty="0" smtClean="0"/>
              <a:t>Per organization, per school or per instructor</a:t>
            </a:r>
          </a:p>
          <a:p>
            <a:pPr lvl="1"/>
            <a:endParaRPr lang="en-US" sz="2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5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See evaluations, notes, feedback, videos</a:t>
            </a:r>
          </a:p>
          <a:p>
            <a:r>
              <a:rPr lang="en-US" sz="2400" dirty="0" smtClean="0"/>
              <a:t>If child does not have account, the parent will see the notes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Kids &amp; parents</a:t>
            </a:r>
            <a:endParaRPr lang="en-US" dirty="0"/>
          </a:p>
        </p:txBody>
      </p:sp>
      <p:pic>
        <p:nvPicPr>
          <p:cNvPr id="4" name="Picture 3" descr="Screenshot 2016-09-28 12.33.3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9" y="4989978"/>
            <a:ext cx="7046635" cy="1010316"/>
          </a:xfrm>
          <a:prstGeom prst="rect">
            <a:avLst/>
          </a:prstGeom>
        </p:spPr>
      </p:pic>
      <p:pic>
        <p:nvPicPr>
          <p:cNvPr id="6" name="Picture 5" descr="Screenshot 2016-09-28 12.26.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3183870"/>
            <a:ext cx="4680705" cy="10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Private notes (hidden from guests)</a:t>
            </a:r>
          </a:p>
          <a:p>
            <a:r>
              <a:rPr lang="en-US" sz="2400" dirty="0" smtClean="0"/>
              <a:t>Shared with co-coaches</a:t>
            </a:r>
          </a:p>
          <a:p>
            <a:r>
              <a:rPr lang="en-US" sz="2400" dirty="0" smtClean="0"/>
              <a:t>Color-coded: green means private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 and Instructors</a:t>
            </a:r>
            <a:endParaRPr lang="en-US" dirty="0"/>
          </a:p>
        </p:txBody>
      </p:sp>
      <p:pic>
        <p:nvPicPr>
          <p:cNvPr id="2" name="Picture 1" descr="Screenshot 2016-09-28 12.4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5" y="3772089"/>
            <a:ext cx="8482571" cy="12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 guests ideas / videos / reading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Instructors</a:t>
            </a:r>
            <a:endParaRPr lang="en-US" dirty="0"/>
          </a:p>
        </p:txBody>
      </p:sp>
      <p:pic>
        <p:nvPicPr>
          <p:cNvPr id="5" name="Picture 4" descr="Screenshot 2016-09-28 12.4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3" y="5067356"/>
            <a:ext cx="7834570" cy="1426129"/>
          </a:xfrm>
          <a:prstGeom prst="rect">
            <a:avLst/>
          </a:prstGeom>
        </p:spPr>
      </p:pic>
      <p:pic>
        <p:nvPicPr>
          <p:cNvPr id="6" name="Picture 5" descr="Screenshot 2016-09-28 12.47.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41" y="2140837"/>
            <a:ext cx="6532333" cy="35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7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Track progress</a:t>
            </a:r>
          </a:p>
          <a:p>
            <a:r>
              <a:rPr lang="en-US" sz="2400" dirty="0"/>
              <a:t>Plans and </a:t>
            </a:r>
            <a:r>
              <a:rPr lang="en-US" sz="2400" dirty="0" smtClean="0"/>
              <a:t>goals</a:t>
            </a:r>
          </a:p>
          <a:p>
            <a:r>
              <a:rPr lang="en-US" sz="2400" dirty="0" smtClean="0"/>
              <a:t>Progress cards</a:t>
            </a:r>
          </a:p>
          <a:p>
            <a:r>
              <a:rPr lang="en-US" sz="2400" dirty="0" smtClean="0"/>
              <a:t>Customizable evaluation forms</a:t>
            </a:r>
          </a:p>
          <a:p>
            <a:endParaRPr lang="en-US" sz="2400" dirty="0"/>
          </a:p>
          <a:p>
            <a:r>
              <a:rPr lang="en-US" sz="2400" dirty="0"/>
              <a:t>More features being tested, soon to be available</a:t>
            </a:r>
          </a:p>
          <a:p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5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Keep in touch with guests, after the initial “one hour” on snow</a:t>
            </a:r>
          </a:p>
          <a:p>
            <a:r>
              <a:rPr lang="en-US" sz="2400" dirty="0" smtClean="0"/>
              <a:t>Maintain a guest’s </a:t>
            </a:r>
            <a:r>
              <a:rPr lang="en-US" sz="2400" dirty="0" smtClean="0"/>
              <a:t>history</a:t>
            </a:r>
          </a:p>
          <a:p>
            <a:pPr lvl="1"/>
            <a:r>
              <a:rPr lang="en-US" sz="2200" dirty="0" smtClean="0"/>
              <a:t>Keep detailed notes about each person</a:t>
            </a:r>
            <a:endParaRPr lang="en-US" sz="2200" dirty="0" smtClean="0"/>
          </a:p>
          <a:p>
            <a:r>
              <a:rPr lang="en-US" sz="2400" dirty="0"/>
              <a:t>Complement on-snow instruction with on-line guidance</a:t>
            </a:r>
          </a:p>
          <a:p>
            <a:r>
              <a:rPr lang="en-US" sz="2400" dirty="0"/>
              <a:t>Increase the value your guests </a:t>
            </a:r>
            <a:r>
              <a:rPr lang="en-US" sz="2400" dirty="0" smtClean="0"/>
              <a:t>receive</a:t>
            </a:r>
          </a:p>
          <a:p>
            <a:pPr lvl="1"/>
            <a:r>
              <a:rPr lang="en-US" sz="2200" dirty="0" smtClean="0"/>
              <a:t>Consistency for guests across instructors and resorts</a:t>
            </a:r>
          </a:p>
          <a:p>
            <a:pPr lvl="1"/>
            <a:r>
              <a:rPr lang="en-US" sz="2200" dirty="0" smtClean="0"/>
              <a:t>Evaluations, notes, articles to read, video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marL="4572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 Increase customer satisfaction</a:t>
            </a:r>
          </a:p>
          <a:p>
            <a:pPr marL="4572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 and</a:t>
            </a:r>
          </a:p>
          <a:p>
            <a:pPr marL="45720" indent="0" algn="ctr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Generate return business !!</a:t>
            </a:r>
          </a:p>
          <a:p>
            <a:pPr lvl="1"/>
            <a:endParaRPr lang="en-US" sz="1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81" y="1552311"/>
            <a:ext cx="2660108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Coaches can select from over 200 existing topics </a:t>
            </a:r>
          </a:p>
          <a:p>
            <a:r>
              <a:rPr lang="en-US" sz="2400" dirty="0" smtClean="0"/>
              <a:t>Or easily create specific topics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Technical content</a:t>
            </a:r>
            <a:endParaRPr lang="en-US" dirty="0"/>
          </a:p>
        </p:txBody>
      </p:sp>
      <p:pic>
        <p:nvPicPr>
          <p:cNvPr id="2" name="Picture 1" descr="Screenshot 2016-09-29 15.26.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08" y="1303568"/>
            <a:ext cx="5328122" cy="54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1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55" y="1505271"/>
            <a:ext cx="3200562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Partner website – </a:t>
            </a:r>
            <a:r>
              <a:rPr lang="en-US" sz="2400" dirty="0" smtClean="0">
                <a:hlinkClick r:id="rId2"/>
              </a:rPr>
              <a:t>www.EffectiveSkiing.com</a:t>
            </a:r>
            <a:endParaRPr lang="en-US" sz="2400" dirty="0" smtClean="0"/>
          </a:p>
          <a:p>
            <a:r>
              <a:rPr lang="en-US" sz="2400" dirty="0" smtClean="0"/>
              <a:t>Over 200 technical topics are available</a:t>
            </a:r>
          </a:p>
          <a:p>
            <a:r>
              <a:rPr lang="en-US" sz="2400" dirty="0" smtClean="0"/>
              <a:t>Racers can refer to / watch / think / learn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Lots of topics</a:t>
            </a:r>
            <a:endParaRPr lang="en-US" dirty="0"/>
          </a:p>
        </p:txBody>
      </p:sp>
      <p:pic>
        <p:nvPicPr>
          <p:cNvPr id="2" name="Picture 1" descr="Screenshot 2016-09-29 11.33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17" y="3096082"/>
            <a:ext cx="5440151" cy="3599968"/>
          </a:xfrm>
          <a:prstGeom prst="rect">
            <a:avLst/>
          </a:prstGeom>
        </p:spPr>
      </p:pic>
      <p:pic>
        <p:nvPicPr>
          <p:cNvPr id="4" name="Picture 3" descr="Screenshot 2016-09-29 11.31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68" y="1505271"/>
            <a:ext cx="3811640" cy="10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journal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 self-coaching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2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Maintaining a journal is proven to help us improve</a:t>
            </a:r>
          </a:p>
          <a:p>
            <a:r>
              <a:rPr lang="en-US" sz="2400" dirty="0" smtClean="0"/>
              <a:t>Guests can keep a journal, record their evolution, notes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Personal journal</a:t>
            </a:r>
            <a:endParaRPr lang="en-US" dirty="0"/>
          </a:p>
        </p:txBody>
      </p:sp>
      <p:pic>
        <p:nvPicPr>
          <p:cNvPr id="6" name="Picture 5" descr="Screenshot 2016-09-29 14.4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3" y="3449580"/>
            <a:ext cx="7760393" cy="32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Organize notes with tags</a:t>
            </a:r>
          </a:p>
          <a:p>
            <a:r>
              <a:rPr lang="en-US" sz="2400" dirty="0" smtClean="0"/>
              <a:t>Search all notes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Organized</a:t>
            </a:r>
            <a:endParaRPr lang="en-US" dirty="0"/>
          </a:p>
        </p:txBody>
      </p:sp>
      <p:pic>
        <p:nvPicPr>
          <p:cNvPr id="2" name="Picture 1" descr="Screenshot 2016-09-29 14.3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13" y="2712624"/>
            <a:ext cx="2651399" cy="3883152"/>
          </a:xfrm>
          <a:prstGeom prst="rect">
            <a:avLst/>
          </a:prstGeom>
        </p:spPr>
      </p:pic>
      <p:pic>
        <p:nvPicPr>
          <p:cNvPr id="4" name="Picture 3" descr="Screenshot 2016-09-29 14.3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7" y="3160531"/>
            <a:ext cx="5664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and kids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2016-09-28 12.15.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476"/>
            <a:ext cx="9144000" cy="36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33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Register kids for programs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Parents</a:t>
            </a:r>
            <a:endParaRPr lang="en-US" dirty="0"/>
          </a:p>
        </p:txBody>
      </p:sp>
      <p:pic>
        <p:nvPicPr>
          <p:cNvPr id="2" name="Picture 1" descr="Screenshot 2016-09-28 13.0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4" y="2388337"/>
            <a:ext cx="6479968" cy="1066983"/>
          </a:xfrm>
          <a:prstGeom prst="rect">
            <a:avLst/>
          </a:prstGeom>
        </p:spPr>
      </p:pic>
      <p:pic>
        <p:nvPicPr>
          <p:cNvPr id="4" name="Picture 3" descr="Screenshot 2016-09-28 13.03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33" y="3832225"/>
            <a:ext cx="7180065" cy="16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Waivers and forms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Parents</a:t>
            </a:r>
            <a:endParaRPr lang="en-US" dirty="0"/>
          </a:p>
        </p:txBody>
      </p:sp>
      <p:pic>
        <p:nvPicPr>
          <p:cNvPr id="6" name="Picture 5" descr="Screenshot 2016-09-28 13.0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31"/>
            <a:ext cx="5013398" cy="2611353"/>
          </a:xfrm>
          <a:prstGeom prst="rect">
            <a:avLst/>
          </a:prstGeom>
        </p:spPr>
      </p:pic>
      <p:pic>
        <p:nvPicPr>
          <p:cNvPr id="2" name="Picture 1" descr="Screenshot 2016-09-28 13.04.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44" y="1505271"/>
            <a:ext cx="4810414" cy="48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Useful reports with registration data</a:t>
            </a:r>
          </a:p>
          <a:p>
            <a:r>
              <a:rPr lang="en-US" sz="2400" smtClean="0"/>
              <a:t>Save to Excel </a:t>
            </a:r>
            <a:r>
              <a:rPr lang="en-US" sz="2400" dirty="0" smtClean="0"/>
              <a:t>tables with age groups, phone numbers and emails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School administrators</a:t>
            </a:r>
            <a:endParaRPr lang="en-US" dirty="0"/>
          </a:p>
        </p:txBody>
      </p:sp>
      <p:pic>
        <p:nvPicPr>
          <p:cNvPr id="2" name="Picture 1" descr="Screenshot 2016-09-28 13.1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2" y="3390765"/>
            <a:ext cx="6822873" cy="8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6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Structure instructor-guest interaction</a:t>
            </a:r>
          </a:p>
          <a:p>
            <a:r>
              <a:rPr lang="en-US" sz="2400" dirty="0" smtClean="0"/>
              <a:t>Manage programs, notes, evaluations</a:t>
            </a:r>
          </a:p>
          <a:p>
            <a:pPr lvl="1"/>
            <a:r>
              <a:rPr lang="en-US" dirty="0" smtClean="0"/>
              <a:t>Custom evaluations and questionnaires</a:t>
            </a:r>
          </a:p>
          <a:p>
            <a:r>
              <a:rPr lang="en-US" sz="2400" dirty="0" smtClean="0"/>
              <a:t>Maintain guest history</a:t>
            </a:r>
          </a:p>
          <a:p>
            <a:r>
              <a:rPr lang="en-US" sz="2400" dirty="0" smtClean="0"/>
              <a:t>Event registration (camps, extra training…)</a:t>
            </a:r>
          </a:p>
          <a:p>
            <a:r>
              <a:rPr lang="en-US" sz="2400" dirty="0" smtClean="0"/>
              <a:t>School management</a:t>
            </a:r>
          </a:p>
          <a:p>
            <a:pPr lvl="1"/>
            <a:r>
              <a:rPr lang="en-US" sz="1800" dirty="0" smtClean="0"/>
              <a:t>Assign guests to programs</a:t>
            </a:r>
          </a:p>
          <a:p>
            <a:pPr lvl="1"/>
            <a:r>
              <a:rPr lang="en-US" dirty="0" smtClean="0"/>
              <a:t>Assign instructors to programs</a:t>
            </a:r>
          </a:p>
          <a:p>
            <a:pPr lvl="1"/>
            <a:r>
              <a:rPr lang="en-US" sz="1800" dirty="0" smtClean="0"/>
              <a:t>Manage registration </a:t>
            </a:r>
            <a:r>
              <a:rPr lang="en-US" sz="1800" b="1" dirty="0" smtClean="0"/>
              <a:t>forms</a:t>
            </a:r>
            <a:r>
              <a:rPr lang="en-US" sz="1800" dirty="0" smtClean="0"/>
              <a:t> and </a:t>
            </a:r>
            <a:r>
              <a:rPr lang="en-US" sz="1800" b="1" dirty="0" smtClean="0"/>
              <a:t>waivers</a:t>
            </a:r>
          </a:p>
          <a:p>
            <a:r>
              <a:rPr lang="en-US" sz="2000" dirty="0" smtClean="0"/>
              <a:t>Calendars and event registration</a:t>
            </a:r>
          </a:p>
          <a:p>
            <a:r>
              <a:rPr lang="en-US" dirty="0" smtClean="0"/>
              <a:t>Forums (announcements, buy and sell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1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now!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free…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93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www.snowproapp.com</a:t>
            </a:r>
            <a:r>
              <a:rPr lang="en-US" sz="2400" dirty="0" smtClean="0"/>
              <a:t> and create an account</a:t>
            </a:r>
          </a:p>
          <a:p>
            <a:r>
              <a:rPr lang="en-US" sz="2400" dirty="0" smtClean="0"/>
              <a:t>Verify your email</a:t>
            </a:r>
          </a:p>
          <a:p>
            <a:r>
              <a:rPr lang="en-US" sz="2400" dirty="0"/>
              <a:t>Join the “Demo Ski </a:t>
            </a:r>
            <a:r>
              <a:rPr lang="en-US" sz="2400" dirty="0" smtClean="0"/>
              <a:t>School”</a:t>
            </a:r>
            <a:endParaRPr lang="en-US" sz="2400" dirty="0"/>
          </a:p>
          <a:p>
            <a:r>
              <a:rPr lang="en-US" sz="2400" dirty="0" smtClean="0"/>
              <a:t>You are prompted to complete the registration</a:t>
            </a:r>
          </a:p>
          <a:p>
            <a:r>
              <a:rPr lang="en-US" sz="2400" dirty="0" smtClean="0"/>
              <a:t>Register yourself as “Guest”</a:t>
            </a:r>
          </a:p>
          <a:p>
            <a:r>
              <a:rPr lang="en-US" sz="2400" dirty="0" smtClean="0"/>
              <a:t>See “history” and create evaluations for yourself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If you want to see how your school would look on </a:t>
            </a:r>
            <a:r>
              <a:rPr lang="en-US" sz="2400" dirty="0" err="1" smtClean="0"/>
              <a:t>SnowProApp</a:t>
            </a:r>
            <a:r>
              <a:rPr lang="en-US" sz="2400" dirty="0" smtClean="0"/>
              <a:t> – we’ll create it for you: just send us an email (</a:t>
            </a:r>
            <a:r>
              <a:rPr lang="en-US" sz="2400" dirty="0" smtClean="0">
                <a:hlinkClick r:id="rId3"/>
              </a:rPr>
              <a:t>support@racerkidz.com</a:t>
            </a:r>
            <a:r>
              <a:rPr lang="en-US" sz="2400" dirty="0" smtClean="0"/>
              <a:t>)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Try it now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9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Guests, programs and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 programs 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on snow session</a:t>
            </a:r>
          </a:p>
          <a:p>
            <a:r>
              <a:rPr lang="en-US" sz="2400" dirty="0" smtClean="0"/>
              <a:t>Instructor can invite guest and fill out an evaluation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Invite guests</a:t>
            </a:r>
            <a:endParaRPr lang="en-US" dirty="0"/>
          </a:p>
        </p:txBody>
      </p:sp>
      <p:pic>
        <p:nvPicPr>
          <p:cNvPr id="2" name="Picture 1" descr="Screenshot 2016-10-31 16.14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" y="2832793"/>
            <a:ext cx="2070100" cy="495300"/>
          </a:xfrm>
          <a:prstGeom prst="rect">
            <a:avLst/>
          </a:prstGeom>
        </p:spPr>
      </p:pic>
      <p:pic>
        <p:nvPicPr>
          <p:cNvPr id="5" name="Picture 4" descr="Screenshot 2016-10-31 16.17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8" y="3671436"/>
            <a:ext cx="4724400" cy="3022600"/>
          </a:xfrm>
          <a:prstGeom prst="rect">
            <a:avLst/>
          </a:prstGeom>
        </p:spPr>
      </p:pic>
      <p:pic>
        <p:nvPicPr>
          <p:cNvPr id="6" name="Picture 5" descr="Screenshot 2016-10-31 16.17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3" y="2797859"/>
            <a:ext cx="4787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5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on snow session and invitation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Create an evaluation / notes</a:t>
            </a:r>
            <a:endParaRPr lang="en-US" dirty="0"/>
          </a:p>
        </p:txBody>
      </p:sp>
      <p:pic>
        <p:nvPicPr>
          <p:cNvPr id="4" name="Picture 3" descr="Screenshot 2016-10-31 16.18.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" y="2104640"/>
            <a:ext cx="6043690" cy="2033391"/>
          </a:xfrm>
          <a:prstGeom prst="rect">
            <a:avLst/>
          </a:prstGeom>
        </p:spPr>
      </p:pic>
      <p:pic>
        <p:nvPicPr>
          <p:cNvPr id="8" name="Picture 7" descr="Screenshot 2016-10-31 16.22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96" y="3455771"/>
            <a:ext cx="6700612" cy="32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Assign guests and instructors to programs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Guests and programs</a:t>
            </a:r>
            <a:endParaRPr lang="en-US" dirty="0"/>
          </a:p>
        </p:txBody>
      </p:sp>
      <p:pic>
        <p:nvPicPr>
          <p:cNvPr id="2" name="Picture 1" descr="Screenshot 2016-10-31 16.1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3" y="3176767"/>
            <a:ext cx="7742565" cy="16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See assignments, guests, events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Instructors</a:t>
            </a:r>
            <a:endParaRPr lang="en-US" dirty="0"/>
          </a:p>
        </p:txBody>
      </p:sp>
      <p:pic>
        <p:nvPicPr>
          <p:cNvPr id="4" name="Picture 3" descr="Screenshot 2016-09-28 12.0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7" y="2146021"/>
            <a:ext cx="3898900" cy="596900"/>
          </a:xfrm>
          <a:prstGeom prst="rect">
            <a:avLst/>
          </a:prstGeom>
        </p:spPr>
      </p:pic>
      <p:pic>
        <p:nvPicPr>
          <p:cNvPr id="6" name="Picture 5" descr="Screenshot 2016-09-28 12.03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7" y="4428689"/>
            <a:ext cx="3670300" cy="1930400"/>
          </a:xfrm>
          <a:prstGeom prst="rect">
            <a:avLst/>
          </a:prstGeom>
        </p:spPr>
      </p:pic>
      <p:pic>
        <p:nvPicPr>
          <p:cNvPr id="2" name="Picture 1" descr="Screenshot 2016-09-28 12.01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2" y="2965139"/>
            <a:ext cx="7406804" cy="11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5271"/>
            <a:ext cx="7315200" cy="449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Guests / parents register for events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7623" y="517436"/>
            <a:ext cx="7315200" cy="691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Guests and events</a:t>
            </a:r>
            <a:endParaRPr lang="en-US" dirty="0"/>
          </a:p>
        </p:txBody>
      </p:sp>
      <p:pic>
        <p:nvPicPr>
          <p:cNvPr id="6" name="Picture 5" descr="Screenshot 2016-09-28 12.0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1" y="2381576"/>
            <a:ext cx="3670300" cy="1930400"/>
          </a:xfrm>
          <a:prstGeom prst="rect">
            <a:avLst/>
          </a:prstGeom>
        </p:spPr>
      </p:pic>
      <p:pic>
        <p:nvPicPr>
          <p:cNvPr id="4" name="Picture 3" descr="Screenshot 2016-09-28 12.06.3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73" y="4205971"/>
            <a:ext cx="6957113" cy="23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7558</TotalTime>
  <Words>549</Words>
  <Application>Microsoft Macintosh PowerPoint</Application>
  <PresentationFormat>On-screen Show (4:3)</PresentationFormat>
  <Paragraphs>110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Perspective</vt:lpstr>
      <vt:lpstr>SnowProApp.com</vt:lpstr>
      <vt:lpstr>PowerPoint Presentation</vt:lpstr>
      <vt:lpstr>PowerPoint Presentation</vt:lpstr>
      <vt:lpstr>Guests, programs and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Instructors, programs and guests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Guest journal</vt:lpstr>
      <vt:lpstr>PowerPoint Presentation</vt:lpstr>
      <vt:lpstr>PowerPoint Presentation</vt:lpstr>
      <vt:lpstr>Parents and kids</vt:lpstr>
      <vt:lpstr>PowerPoint Presentation</vt:lpstr>
      <vt:lpstr>PowerPoint Presentation</vt:lpstr>
      <vt:lpstr>PowerPoint Presentation</vt:lpstr>
      <vt:lpstr>PowerPoint Presentation</vt:lpstr>
      <vt:lpstr>Try it now!</vt:lpstr>
      <vt:lpstr>PowerPoint Presentation</vt:lpstr>
    </vt:vector>
  </TitlesOfParts>
  <Company>Sigma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Diesel Story</dc:title>
  <dc:creator>Razvan Cojocaru</dc:creator>
  <cp:lastModifiedBy>Razvan Cojocaru</cp:lastModifiedBy>
  <cp:revision>90</cp:revision>
  <dcterms:created xsi:type="dcterms:W3CDTF">2016-09-16T21:56:42Z</dcterms:created>
  <dcterms:modified xsi:type="dcterms:W3CDTF">2016-11-07T17:37:31Z</dcterms:modified>
</cp:coreProperties>
</file>