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B39-8804-8E49-8E28-D0A13A8FED8F}" type="datetimeFigureOut">
              <a:rPr lang="en-US" smtClean="0"/>
              <a:t>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60B-26AA-9449-9460-7E2A1CF8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3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B39-8804-8E49-8E28-D0A13A8FED8F}" type="datetimeFigureOut">
              <a:rPr lang="en-US" smtClean="0"/>
              <a:t>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60B-26AA-9449-9460-7E2A1CF8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4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B39-8804-8E49-8E28-D0A13A8FED8F}" type="datetimeFigureOut">
              <a:rPr lang="en-US" smtClean="0"/>
              <a:t>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60B-26AA-9449-9460-7E2A1CF8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0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B39-8804-8E49-8E28-D0A13A8FED8F}" type="datetimeFigureOut">
              <a:rPr lang="en-US" smtClean="0"/>
              <a:t>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60B-26AA-9449-9460-7E2A1CF8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B39-8804-8E49-8E28-D0A13A8FED8F}" type="datetimeFigureOut">
              <a:rPr lang="en-US" smtClean="0"/>
              <a:t>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60B-26AA-9449-9460-7E2A1CF8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B39-8804-8E49-8E28-D0A13A8FED8F}" type="datetimeFigureOut">
              <a:rPr lang="en-US" smtClean="0"/>
              <a:t>16-09-26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60B-26AA-9449-9460-7E2A1CF8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B39-8804-8E49-8E28-D0A13A8FED8F}" type="datetimeFigureOut">
              <a:rPr lang="en-US" smtClean="0"/>
              <a:t>16-09-26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60B-26AA-9449-9460-7E2A1CF8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B39-8804-8E49-8E28-D0A13A8FED8F}" type="datetimeFigureOut">
              <a:rPr lang="en-US" smtClean="0"/>
              <a:t>16-09-26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60B-26AA-9449-9460-7E2A1CF8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1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B39-8804-8E49-8E28-D0A13A8FED8F}" type="datetimeFigureOut">
              <a:rPr lang="en-US" smtClean="0"/>
              <a:t>16-09-26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60B-26AA-9449-9460-7E2A1CF8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B39-8804-8E49-8E28-D0A13A8FED8F}" type="datetimeFigureOut">
              <a:rPr lang="en-US" smtClean="0"/>
              <a:t>16-09-26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60B-26AA-9449-9460-7E2A1CF8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CB39-8804-8E49-8E28-D0A13A8FED8F}" type="datetimeFigureOut">
              <a:rPr lang="en-US" smtClean="0"/>
              <a:t>16-09-26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60B-26AA-9449-9460-7E2A1CF8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CB39-8804-8E49-8E28-D0A13A8FED8F}" type="datetimeFigureOut">
              <a:rPr lang="en-US" smtClean="0"/>
              <a:t>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560B-26AA-9449-9460-7E2A1CF8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2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987693" y="2681264"/>
            <a:ext cx="1896998" cy="1411192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A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4808668" y="2681264"/>
            <a:ext cx="1896998" cy="1411192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B</a:t>
            </a:r>
            <a:endParaRPr lang="en-US" sz="4400" b="1" dirty="0">
              <a:solidFill>
                <a:srgbClr val="FF0000"/>
              </a:solidFill>
            </a:endParaRPr>
          </a:p>
        </p:txBody>
      </p:sp>
      <p:cxnSp>
        <p:nvCxnSpPr>
          <p:cNvPr id="8" name="Curved Connector 7"/>
          <p:cNvCxnSpPr>
            <a:stCxn id="4" idx="3"/>
            <a:endCxn id="6" idx="3"/>
          </p:cNvCxnSpPr>
          <p:nvPr/>
        </p:nvCxnSpPr>
        <p:spPr>
          <a:xfrm rot="5400000" flipH="1" flipV="1">
            <a:off x="3846679" y="851463"/>
            <a:ext cx="12700" cy="3820975"/>
          </a:xfrm>
          <a:prstGeom prst="curvedConnector3">
            <a:avLst>
              <a:gd name="adj1" fmla="val 2435323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75634" y="1703618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6600"/>
                </a:solidFill>
              </a:rPr>
              <a:t>f</a:t>
            </a:r>
            <a:endParaRPr lang="en-US" sz="4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3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507736" y="1087349"/>
            <a:ext cx="1896998" cy="1411192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A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4328711" y="1087349"/>
            <a:ext cx="1896998" cy="1411192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B</a:t>
            </a:r>
            <a:endParaRPr lang="en-US" sz="4400" b="1" dirty="0">
              <a:solidFill>
                <a:srgbClr val="FF0000"/>
              </a:solidFill>
            </a:endParaRPr>
          </a:p>
        </p:txBody>
      </p:sp>
      <p:cxnSp>
        <p:nvCxnSpPr>
          <p:cNvPr id="8" name="Curved Connector 7"/>
          <p:cNvCxnSpPr>
            <a:stCxn id="4" idx="3"/>
            <a:endCxn id="6" idx="3"/>
          </p:cNvCxnSpPr>
          <p:nvPr/>
        </p:nvCxnSpPr>
        <p:spPr>
          <a:xfrm rot="5400000" flipH="1" flipV="1">
            <a:off x="3366722" y="-742452"/>
            <a:ext cx="12700" cy="3820975"/>
          </a:xfrm>
          <a:prstGeom prst="curvedConnector3">
            <a:avLst>
              <a:gd name="adj1" fmla="val 2435323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5304" y="206984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6600"/>
                </a:solidFill>
              </a:rPr>
              <a:t>f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30065" y="3477463"/>
            <a:ext cx="1896998" cy="1411192"/>
          </a:xfrm>
          <a:prstGeom prst="cloudCallou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F[A]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4351040" y="3477463"/>
            <a:ext cx="1896998" cy="1411192"/>
          </a:xfrm>
          <a:prstGeom prst="cloudCallou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F[B]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3259" y="5251847"/>
            <a:ext cx="1984788" cy="70788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rgbClr val="FF6600"/>
                </a:solidFill>
              </a:rPr>
              <a:t>F.map</a:t>
            </a:r>
            <a:r>
              <a:rPr lang="en-US" sz="4000" b="1" dirty="0" smtClean="0">
                <a:solidFill>
                  <a:srgbClr val="FF6600"/>
                </a:solidFill>
              </a:rPr>
              <a:t>(f)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169651" y="2498540"/>
            <a:ext cx="494626" cy="978923"/>
          </a:xfrm>
          <a:prstGeom prst="downArrow">
            <a:avLst/>
          </a:prstGeom>
          <a:solidFill>
            <a:schemeClr val="accent6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3389052" y="2971817"/>
            <a:ext cx="12700" cy="3820975"/>
          </a:xfrm>
          <a:prstGeom prst="curvedConnector3">
            <a:avLst>
              <a:gd name="adj1" fmla="val -3490961"/>
            </a:avLst>
          </a:prstGeom>
          <a:ln>
            <a:solidFill>
              <a:srgbClr val="FF6600"/>
            </a:solidFill>
            <a:tailEnd type="arrow"/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97886" y="2498540"/>
            <a:ext cx="420107" cy="70788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6600"/>
                </a:solidFill>
              </a:rPr>
              <a:t>F</a:t>
            </a:r>
            <a:endParaRPr lang="en-US" sz="4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9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Sigma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Razvan Cojocaru</dc:creator>
  <cp:lastModifiedBy>Razvan Cojocaru</cp:lastModifiedBy>
  <cp:revision>2</cp:revision>
  <dcterms:created xsi:type="dcterms:W3CDTF">2016-09-26T19:33:04Z</dcterms:created>
  <dcterms:modified xsi:type="dcterms:W3CDTF">2016-09-26T19:47:04Z</dcterms:modified>
</cp:coreProperties>
</file>