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704"/>
  </p:normalViewPr>
  <p:slideViewPr>
    <p:cSldViewPr snapToGrid="0" snapToObjects="1">
      <p:cViewPr varScale="1">
        <p:scale>
          <a:sx n="131" d="100"/>
          <a:sy n="131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06C6-E216-5947-AFB0-64EA6E72E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BE732-00A5-9149-8078-5DAF76D35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54870-B9B8-C945-8436-4E6F1794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2C42-E3E4-1B47-A68E-E2A9BA23F3D8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785C5-501D-9547-AACD-47E879A0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9A41B-8DD2-6440-B3DC-5C83A87C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1BCA-D4BF-F040-A17A-F288D50A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9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89A8-376C-7F4A-9F9D-42555B9E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FFB00-8A2B-8442-97F7-17C631AAC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ECC80-10FE-7C48-B0A5-4D3DE4F9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2C42-E3E4-1B47-A68E-E2A9BA23F3D8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A4E56-5985-1C4C-9CDA-580FA954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F654E-74F0-E944-AE6A-F22F71A3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1BCA-D4BF-F040-A17A-F288D50A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5D855-3CA8-FB4C-A7D5-6FA4ADEC0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A03B1-2889-9E4F-8618-801E3A06F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6C981-7310-E845-BB66-EACDC45F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2C42-E3E4-1B47-A68E-E2A9BA23F3D8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89CF8-979E-DF40-B06D-E6E599A1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4328-EC13-6E4D-9DB7-1679874C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1BCA-D4BF-F040-A17A-F288D50A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6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F6FE-1939-B740-8218-2C7C021B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9B361-69C3-7047-BF1F-A156CF1CE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5C817-D26F-BE48-A97D-1D4B8CF9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2C42-E3E4-1B47-A68E-E2A9BA23F3D8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35851-9321-574B-A08B-79419CF7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313AB-F6C6-FF48-9A35-FFD5B99E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1BCA-D4BF-F040-A17A-F288D50A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0215-4558-194D-B1C5-F1BB2543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300BC-A908-9643-8D61-37CC4AD37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8BEF6-AA84-164D-B937-B93DE785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2C42-E3E4-1B47-A68E-E2A9BA23F3D8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14B9C-1AFA-C741-9661-8C2699A5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5AF16-5118-E146-B2DC-6DA6777D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1BCA-D4BF-F040-A17A-F288D50A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6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E8C1-568A-6F4F-9CC8-D5B485B0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F54ED-C9AB-5D42-9D3A-588601F66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055A-B9C0-6A45-847C-239E8C127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29F2F-0AED-AB45-A7D5-6B93D234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2C42-E3E4-1B47-A68E-E2A9BA23F3D8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5118B-93EC-0D45-B784-30A72A2D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912C4-48FA-5E49-B1A8-EF5F6540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1BCA-D4BF-F040-A17A-F288D50A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0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BD36-88AA-744E-9534-24B6CBFA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2803A-6894-6A40-B50B-92C82797C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922BA-CCF0-CE48-AD00-935381101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58F01-A06A-9B46-8FE3-47DD72469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BDFCD-4679-F741-B33E-372E5988A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E612E-BBD7-7E41-A29C-FB0ECE38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2C42-E3E4-1B47-A68E-E2A9BA23F3D8}" type="datetimeFigureOut">
              <a:rPr lang="en-US" smtClean="0"/>
              <a:t>2/4/19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F9C3A-6033-2546-AF60-90665012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EF41A-E9C7-9F4E-AA1C-65CAD861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1BCA-D4BF-F040-A17A-F288D50A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0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BF04-EAA8-D34A-83B6-8CB0D6C6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985FB-4D52-DE44-A1B9-0109DF56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2C42-E3E4-1B47-A68E-E2A9BA23F3D8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CF338-F124-D240-871C-1F136493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5076D-360F-5B4B-9C0A-C371A894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1BCA-D4BF-F040-A17A-F288D50A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920FA-F744-314E-B219-1A57D73C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2C42-E3E4-1B47-A68E-E2A9BA23F3D8}" type="datetimeFigureOut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68829-9768-C94D-A82D-6290BDEE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E551A-4435-9540-827E-CE784DA5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1BCA-D4BF-F040-A17A-F288D50A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8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1D8A-9007-2B42-95F0-1EBC632C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49341-F39B-444A-849A-958707188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E7696-67A5-A848-B374-7E22C7A2B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34035-8D4F-674D-974A-47E7B460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2C42-E3E4-1B47-A68E-E2A9BA23F3D8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AD666-652C-4A4A-B1C5-07ACCC36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29271-9692-3649-8E68-3101EF84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1BCA-D4BF-F040-A17A-F288D50A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1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A543-75A4-2640-AC1A-DD5888D1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2D034-1F95-C844-9032-849397E7C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DAE0F-3CCE-7D44-8C80-F7CA39FA2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18282-C663-894F-AA1E-69644ED0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2C42-E3E4-1B47-A68E-E2A9BA23F3D8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918AD-F9BB-6843-9F7A-49AD9F32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615CB-A57F-7B48-BF6D-CB8205B5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1BCA-D4BF-F040-A17A-F288D50A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6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14FD1-F062-6541-AEB7-F1679678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F610C-9B53-4C4F-B0B8-F5E35A489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DDD35-2254-0448-AEB8-221794534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2C42-E3E4-1B47-A68E-E2A9BA23F3D8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2EFF7-F324-4745-B99D-E9C2A87F0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F099A-BF71-7840-B54F-543BADE89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1BCA-D4BF-F040-A17A-F288D50A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1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A5E05D29-EE2C-1E45-A1A2-EA4BF5F0A2C7}"/>
              </a:ext>
            </a:extLst>
          </p:cNvPr>
          <p:cNvSpPr/>
          <p:nvPr/>
        </p:nvSpPr>
        <p:spPr>
          <a:xfrm>
            <a:off x="2044558" y="1220915"/>
            <a:ext cx="359596" cy="3577116"/>
          </a:xfrm>
          <a:custGeom>
            <a:avLst/>
            <a:gdLst>
              <a:gd name="connsiteX0" fmla="*/ 0 w 1099353"/>
              <a:gd name="connsiteY0" fmla="*/ 0 h 3585680"/>
              <a:gd name="connsiteX1" fmla="*/ 1099335 w 1099353"/>
              <a:gd name="connsiteY1" fmla="*/ 914400 h 3585680"/>
              <a:gd name="connsiteX2" fmla="*/ 30822 w 1099353"/>
              <a:gd name="connsiteY2" fmla="*/ 1787703 h 3585680"/>
              <a:gd name="connsiteX3" fmla="*/ 1017142 w 1099353"/>
              <a:gd name="connsiteY3" fmla="*/ 2835667 h 3585680"/>
              <a:gd name="connsiteX4" fmla="*/ 41097 w 1099353"/>
              <a:gd name="connsiteY4" fmla="*/ 3585680 h 3585680"/>
              <a:gd name="connsiteX5" fmla="*/ 41097 w 1099353"/>
              <a:gd name="connsiteY5" fmla="*/ 3585680 h 35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9353" h="3585680">
                <a:moveTo>
                  <a:pt x="0" y="0"/>
                </a:moveTo>
                <a:cubicBezTo>
                  <a:pt x="547099" y="308225"/>
                  <a:pt x="1094198" y="616450"/>
                  <a:pt x="1099335" y="914400"/>
                </a:cubicBezTo>
                <a:cubicBezTo>
                  <a:pt x="1104472" y="1212350"/>
                  <a:pt x="44521" y="1467492"/>
                  <a:pt x="30822" y="1787703"/>
                </a:cubicBezTo>
                <a:cubicBezTo>
                  <a:pt x="17123" y="2107914"/>
                  <a:pt x="1015430" y="2536004"/>
                  <a:pt x="1017142" y="2835667"/>
                </a:cubicBezTo>
                <a:cubicBezTo>
                  <a:pt x="1018854" y="3135330"/>
                  <a:pt x="41097" y="3585680"/>
                  <a:pt x="41097" y="3585680"/>
                </a:cubicBezTo>
                <a:lnTo>
                  <a:pt x="41097" y="3585680"/>
                </a:lnTo>
              </a:path>
            </a:pathLst>
          </a:cu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8190CFE0-6E23-0348-B002-B6ACB03FBC16}"/>
              </a:ext>
            </a:extLst>
          </p:cNvPr>
          <p:cNvSpPr/>
          <p:nvPr/>
        </p:nvSpPr>
        <p:spPr>
          <a:xfrm>
            <a:off x="3347659" y="1208930"/>
            <a:ext cx="669537" cy="3585680"/>
          </a:xfrm>
          <a:custGeom>
            <a:avLst/>
            <a:gdLst>
              <a:gd name="connsiteX0" fmla="*/ 0 w 1099353"/>
              <a:gd name="connsiteY0" fmla="*/ 0 h 3585680"/>
              <a:gd name="connsiteX1" fmla="*/ 1099335 w 1099353"/>
              <a:gd name="connsiteY1" fmla="*/ 914400 h 3585680"/>
              <a:gd name="connsiteX2" fmla="*/ 30822 w 1099353"/>
              <a:gd name="connsiteY2" fmla="*/ 1787703 h 3585680"/>
              <a:gd name="connsiteX3" fmla="*/ 1017142 w 1099353"/>
              <a:gd name="connsiteY3" fmla="*/ 2835667 h 3585680"/>
              <a:gd name="connsiteX4" fmla="*/ 41097 w 1099353"/>
              <a:gd name="connsiteY4" fmla="*/ 3585680 h 3585680"/>
              <a:gd name="connsiteX5" fmla="*/ 41097 w 1099353"/>
              <a:gd name="connsiteY5" fmla="*/ 3585680 h 35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9353" h="3585680">
                <a:moveTo>
                  <a:pt x="0" y="0"/>
                </a:moveTo>
                <a:cubicBezTo>
                  <a:pt x="547099" y="308225"/>
                  <a:pt x="1094198" y="616450"/>
                  <a:pt x="1099335" y="914400"/>
                </a:cubicBezTo>
                <a:cubicBezTo>
                  <a:pt x="1104472" y="1212350"/>
                  <a:pt x="44521" y="1467492"/>
                  <a:pt x="30822" y="1787703"/>
                </a:cubicBezTo>
                <a:cubicBezTo>
                  <a:pt x="17123" y="2107914"/>
                  <a:pt x="1015430" y="2536004"/>
                  <a:pt x="1017142" y="2835667"/>
                </a:cubicBezTo>
                <a:cubicBezTo>
                  <a:pt x="1018854" y="3135330"/>
                  <a:pt x="41097" y="3585680"/>
                  <a:pt x="41097" y="3585680"/>
                </a:cubicBezTo>
                <a:lnTo>
                  <a:pt x="41097" y="3585680"/>
                </a:lnTo>
              </a:path>
            </a:pathLst>
          </a:cu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0768FC8-5E45-EB44-914E-44699388254C}"/>
              </a:ext>
            </a:extLst>
          </p:cNvPr>
          <p:cNvSpPr/>
          <p:nvPr/>
        </p:nvSpPr>
        <p:spPr>
          <a:xfrm>
            <a:off x="4599391" y="1220915"/>
            <a:ext cx="1226056" cy="3585680"/>
          </a:xfrm>
          <a:custGeom>
            <a:avLst/>
            <a:gdLst>
              <a:gd name="connsiteX0" fmla="*/ 0 w 1099353"/>
              <a:gd name="connsiteY0" fmla="*/ 0 h 3585680"/>
              <a:gd name="connsiteX1" fmla="*/ 1099335 w 1099353"/>
              <a:gd name="connsiteY1" fmla="*/ 914400 h 3585680"/>
              <a:gd name="connsiteX2" fmla="*/ 30822 w 1099353"/>
              <a:gd name="connsiteY2" fmla="*/ 1787703 h 3585680"/>
              <a:gd name="connsiteX3" fmla="*/ 1017142 w 1099353"/>
              <a:gd name="connsiteY3" fmla="*/ 2835667 h 3585680"/>
              <a:gd name="connsiteX4" fmla="*/ 41097 w 1099353"/>
              <a:gd name="connsiteY4" fmla="*/ 3585680 h 3585680"/>
              <a:gd name="connsiteX5" fmla="*/ 41097 w 1099353"/>
              <a:gd name="connsiteY5" fmla="*/ 3585680 h 35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9353" h="3585680">
                <a:moveTo>
                  <a:pt x="0" y="0"/>
                </a:moveTo>
                <a:cubicBezTo>
                  <a:pt x="547099" y="308225"/>
                  <a:pt x="1094198" y="616450"/>
                  <a:pt x="1099335" y="914400"/>
                </a:cubicBezTo>
                <a:cubicBezTo>
                  <a:pt x="1104472" y="1212350"/>
                  <a:pt x="44521" y="1467492"/>
                  <a:pt x="30822" y="1787703"/>
                </a:cubicBezTo>
                <a:cubicBezTo>
                  <a:pt x="17123" y="2107914"/>
                  <a:pt x="1015430" y="2536004"/>
                  <a:pt x="1017142" y="2835667"/>
                </a:cubicBezTo>
                <a:cubicBezTo>
                  <a:pt x="1018854" y="3135330"/>
                  <a:pt x="41097" y="3585680"/>
                  <a:pt x="41097" y="3585680"/>
                </a:cubicBezTo>
                <a:lnTo>
                  <a:pt x="41097" y="3585680"/>
                </a:lnTo>
              </a:path>
            </a:pathLst>
          </a:cu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3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A5E05D29-EE2C-1E45-A1A2-EA4BF5F0A2C7}"/>
              </a:ext>
            </a:extLst>
          </p:cNvPr>
          <p:cNvSpPr/>
          <p:nvPr/>
        </p:nvSpPr>
        <p:spPr>
          <a:xfrm>
            <a:off x="2044558" y="1220915"/>
            <a:ext cx="359596" cy="3577116"/>
          </a:xfrm>
          <a:custGeom>
            <a:avLst/>
            <a:gdLst>
              <a:gd name="connsiteX0" fmla="*/ 0 w 1099353"/>
              <a:gd name="connsiteY0" fmla="*/ 0 h 3585680"/>
              <a:gd name="connsiteX1" fmla="*/ 1099335 w 1099353"/>
              <a:gd name="connsiteY1" fmla="*/ 914400 h 3585680"/>
              <a:gd name="connsiteX2" fmla="*/ 30822 w 1099353"/>
              <a:gd name="connsiteY2" fmla="*/ 1787703 h 3585680"/>
              <a:gd name="connsiteX3" fmla="*/ 1017142 w 1099353"/>
              <a:gd name="connsiteY3" fmla="*/ 2835667 h 3585680"/>
              <a:gd name="connsiteX4" fmla="*/ 41097 w 1099353"/>
              <a:gd name="connsiteY4" fmla="*/ 3585680 h 3585680"/>
              <a:gd name="connsiteX5" fmla="*/ 41097 w 1099353"/>
              <a:gd name="connsiteY5" fmla="*/ 3585680 h 35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9353" h="3585680">
                <a:moveTo>
                  <a:pt x="0" y="0"/>
                </a:moveTo>
                <a:cubicBezTo>
                  <a:pt x="547099" y="308225"/>
                  <a:pt x="1094198" y="616450"/>
                  <a:pt x="1099335" y="914400"/>
                </a:cubicBezTo>
                <a:cubicBezTo>
                  <a:pt x="1104472" y="1212350"/>
                  <a:pt x="44521" y="1467492"/>
                  <a:pt x="30822" y="1787703"/>
                </a:cubicBezTo>
                <a:cubicBezTo>
                  <a:pt x="17123" y="2107914"/>
                  <a:pt x="1015430" y="2536004"/>
                  <a:pt x="1017142" y="2835667"/>
                </a:cubicBezTo>
                <a:cubicBezTo>
                  <a:pt x="1018854" y="3135330"/>
                  <a:pt x="41097" y="3585680"/>
                  <a:pt x="41097" y="3585680"/>
                </a:cubicBezTo>
                <a:lnTo>
                  <a:pt x="41097" y="3585680"/>
                </a:lnTo>
              </a:path>
            </a:pathLst>
          </a:cu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C8608-474A-E14D-AD1D-275ED1FE6F88}"/>
              </a:ext>
            </a:extLst>
          </p:cNvPr>
          <p:cNvCxnSpPr>
            <a:cxnSpLocks/>
          </p:cNvCxnSpPr>
          <p:nvPr/>
        </p:nvCxnSpPr>
        <p:spPr>
          <a:xfrm flipH="1">
            <a:off x="2180564" y="2313542"/>
            <a:ext cx="189488" cy="356864"/>
          </a:xfrm>
          <a:prstGeom prst="line">
            <a:avLst/>
          </a:prstGeom>
          <a:ln w="1111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2E9CEC-9266-5148-AC59-1F1064375749}"/>
              </a:ext>
            </a:extLst>
          </p:cNvPr>
          <p:cNvCxnSpPr>
            <a:cxnSpLocks/>
          </p:cNvCxnSpPr>
          <p:nvPr/>
        </p:nvCxnSpPr>
        <p:spPr>
          <a:xfrm flipH="1">
            <a:off x="2173223" y="4239643"/>
            <a:ext cx="189488" cy="356864"/>
          </a:xfrm>
          <a:prstGeom prst="line">
            <a:avLst/>
          </a:prstGeom>
          <a:ln w="1111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F96E91-330E-0149-8749-595EDC3EC9AD}"/>
              </a:ext>
            </a:extLst>
          </p:cNvPr>
          <p:cNvCxnSpPr>
            <a:cxnSpLocks/>
          </p:cNvCxnSpPr>
          <p:nvPr/>
        </p:nvCxnSpPr>
        <p:spPr>
          <a:xfrm>
            <a:off x="2117905" y="3270029"/>
            <a:ext cx="125318" cy="369991"/>
          </a:xfrm>
          <a:prstGeom prst="line">
            <a:avLst/>
          </a:prstGeom>
          <a:ln w="1111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>
            <a:extLst>
              <a:ext uri="{FF2B5EF4-FFF2-40B4-BE49-F238E27FC236}">
                <a16:creationId xmlns:a16="http://schemas.microsoft.com/office/drawing/2014/main" id="{8CAE3EDA-D290-9A4A-8B28-36433146FCDA}"/>
              </a:ext>
            </a:extLst>
          </p:cNvPr>
          <p:cNvSpPr/>
          <p:nvPr/>
        </p:nvSpPr>
        <p:spPr>
          <a:xfrm>
            <a:off x="2818852" y="1208930"/>
            <a:ext cx="669537" cy="3585680"/>
          </a:xfrm>
          <a:custGeom>
            <a:avLst/>
            <a:gdLst>
              <a:gd name="connsiteX0" fmla="*/ 0 w 1099353"/>
              <a:gd name="connsiteY0" fmla="*/ 0 h 3585680"/>
              <a:gd name="connsiteX1" fmla="*/ 1099335 w 1099353"/>
              <a:gd name="connsiteY1" fmla="*/ 914400 h 3585680"/>
              <a:gd name="connsiteX2" fmla="*/ 30822 w 1099353"/>
              <a:gd name="connsiteY2" fmla="*/ 1787703 h 3585680"/>
              <a:gd name="connsiteX3" fmla="*/ 1017142 w 1099353"/>
              <a:gd name="connsiteY3" fmla="*/ 2835667 h 3585680"/>
              <a:gd name="connsiteX4" fmla="*/ 41097 w 1099353"/>
              <a:gd name="connsiteY4" fmla="*/ 3585680 h 3585680"/>
              <a:gd name="connsiteX5" fmla="*/ 41097 w 1099353"/>
              <a:gd name="connsiteY5" fmla="*/ 3585680 h 358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9353" h="3585680">
                <a:moveTo>
                  <a:pt x="0" y="0"/>
                </a:moveTo>
                <a:cubicBezTo>
                  <a:pt x="547099" y="308225"/>
                  <a:pt x="1094198" y="616450"/>
                  <a:pt x="1099335" y="914400"/>
                </a:cubicBezTo>
                <a:cubicBezTo>
                  <a:pt x="1104472" y="1212350"/>
                  <a:pt x="44521" y="1467492"/>
                  <a:pt x="30822" y="1787703"/>
                </a:cubicBezTo>
                <a:cubicBezTo>
                  <a:pt x="17123" y="2107914"/>
                  <a:pt x="1015430" y="2536004"/>
                  <a:pt x="1017142" y="2835667"/>
                </a:cubicBezTo>
                <a:cubicBezTo>
                  <a:pt x="1018854" y="3135330"/>
                  <a:pt x="41097" y="3585680"/>
                  <a:pt x="41097" y="3585680"/>
                </a:cubicBezTo>
                <a:lnTo>
                  <a:pt x="41097" y="3585680"/>
                </a:lnTo>
              </a:path>
            </a:pathLst>
          </a:cu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1F6D76-3C7C-874C-B564-7411C1E43C35}"/>
              </a:ext>
            </a:extLst>
          </p:cNvPr>
          <p:cNvCxnSpPr>
            <a:cxnSpLocks/>
          </p:cNvCxnSpPr>
          <p:nvPr/>
        </p:nvCxnSpPr>
        <p:spPr>
          <a:xfrm flipH="1">
            <a:off x="3007612" y="2286000"/>
            <a:ext cx="440674" cy="411948"/>
          </a:xfrm>
          <a:prstGeom prst="line">
            <a:avLst/>
          </a:prstGeom>
          <a:ln w="1111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26B1E5-5E78-C149-8963-C6BB0FEB0755}"/>
              </a:ext>
            </a:extLst>
          </p:cNvPr>
          <p:cNvCxnSpPr>
            <a:cxnSpLocks/>
          </p:cNvCxnSpPr>
          <p:nvPr/>
        </p:nvCxnSpPr>
        <p:spPr>
          <a:xfrm flipH="1">
            <a:off x="2952528" y="4289212"/>
            <a:ext cx="391098" cy="411948"/>
          </a:xfrm>
          <a:prstGeom prst="line">
            <a:avLst/>
          </a:prstGeom>
          <a:ln w="1111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07153C6-0179-1B4E-B851-510AA8693BB8}"/>
              </a:ext>
            </a:extLst>
          </p:cNvPr>
          <p:cNvCxnSpPr>
            <a:cxnSpLocks/>
          </p:cNvCxnSpPr>
          <p:nvPr/>
        </p:nvCxnSpPr>
        <p:spPr>
          <a:xfrm>
            <a:off x="2864392" y="3139807"/>
            <a:ext cx="407624" cy="550844"/>
          </a:xfrm>
          <a:prstGeom prst="line">
            <a:avLst/>
          </a:prstGeom>
          <a:ln w="1111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58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Razvan Cojocaru</dc:creator>
  <cp:lastModifiedBy>Razvan Cojocaru</cp:lastModifiedBy>
  <cp:revision>7</cp:revision>
  <dcterms:created xsi:type="dcterms:W3CDTF">2018-03-01T03:56:06Z</dcterms:created>
  <dcterms:modified xsi:type="dcterms:W3CDTF">2019-02-04T23:55:49Z</dcterms:modified>
</cp:coreProperties>
</file>