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8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55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8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9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3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52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8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3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9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5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4A46-447D-4447-9100-54428E2A5506}" type="datetimeFigureOut">
              <a:rPr lang="hu-HU" smtClean="0"/>
              <a:t>2016.05.06.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5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Repülő szimulátor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 </a:t>
            </a:r>
            <a:r>
              <a:rPr lang="hu-HU" dirty="0" smtClean="0"/>
              <a:t>1</a:t>
            </a:r>
          </a:p>
          <a:p>
            <a:r>
              <a:rPr lang="hu-HU" dirty="0" smtClean="0"/>
              <a:t>A magassági modell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20072" y="55523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	Bóka Tamás</a:t>
            </a:r>
            <a:br>
              <a:rPr lang="hu-HU" dirty="0" smtClean="0"/>
            </a:br>
            <a:r>
              <a:rPr lang="hu-HU" dirty="0" smtClean="0"/>
              <a:t>		ZRMGH5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projectről további leírást az alábbi címen találhatnak: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https://github.com/raziel89/FGFS_simulator.git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1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5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projektről röviden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 egy szimulációs periféria létrehozása</a:t>
            </a:r>
          </a:p>
          <a:p>
            <a:r>
              <a:rPr lang="hu-HU" dirty="0" smtClean="0"/>
              <a:t>Teljes értékű szimulátor </a:t>
            </a:r>
            <a:r>
              <a:rPr lang="hu-HU" dirty="0" smtClean="0"/>
              <a:t>készítéses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Ehhez először egy modell elkészítése szükséges, amely vázolja a működési elvet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006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is kell </a:t>
            </a:r>
            <a:r>
              <a:rPr lang="hu-HU" dirty="0" smtClean="0"/>
              <a:t>a szimulátorhoz?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PC, melyen a szimulációs program fut</a:t>
            </a:r>
          </a:p>
          <a:p>
            <a:r>
              <a:rPr lang="hu-HU" dirty="0" smtClean="0"/>
              <a:t>Vezérlő mikrokontroller, ami az egyes be- ill. kiviteli eszközök közt tartja a kapcsolatot</a:t>
            </a:r>
          </a:p>
          <a:p>
            <a:r>
              <a:rPr lang="hu-HU" dirty="0" smtClean="0"/>
              <a:t>Beviteli eszközök</a:t>
            </a:r>
          </a:p>
          <a:p>
            <a:pPr lvl="1"/>
            <a:r>
              <a:rPr lang="hu-HU" dirty="0" smtClean="0"/>
              <a:t>Botkormány</a:t>
            </a:r>
          </a:p>
          <a:p>
            <a:pPr lvl="1"/>
            <a:r>
              <a:rPr lang="hu-HU" dirty="0" smtClean="0"/>
              <a:t>Kapcsolók</a:t>
            </a:r>
          </a:p>
          <a:p>
            <a:pPr lvl="1"/>
            <a:r>
              <a:rPr lang="hu-HU" dirty="0" smtClean="0"/>
              <a:t>Gombok</a:t>
            </a:r>
          </a:p>
          <a:p>
            <a:pPr lvl="1"/>
            <a:r>
              <a:rPr lang="hu-HU" dirty="0" smtClean="0"/>
              <a:t>Karok/kallantyúk</a:t>
            </a:r>
          </a:p>
          <a:p>
            <a:r>
              <a:rPr lang="hu-HU" dirty="0" smtClean="0"/>
              <a:t>Kimeneti eszközök</a:t>
            </a:r>
          </a:p>
          <a:p>
            <a:pPr lvl="1"/>
            <a:r>
              <a:rPr lang="hu-HU" dirty="0" smtClean="0"/>
              <a:t>Műszerek</a:t>
            </a:r>
          </a:p>
          <a:p>
            <a:pPr lvl="1"/>
            <a:r>
              <a:rPr lang="hu-HU" dirty="0" smtClean="0"/>
              <a:t>Indikátorok és visszajelzők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Funkcionális felépítés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9" y="1556792"/>
            <a:ext cx="7538103" cy="4763662"/>
          </a:xfrm>
        </p:spPr>
      </p:pic>
    </p:spTree>
    <p:extLst>
      <p:ext uri="{BB962C8B-B14F-4D97-AF65-F5344CB8AC3E}">
        <p14:creationId xmlns:p14="http://schemas.microsoft.com/office/powerpoint/2010/main" val="35696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felépítés I.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6" y="3212976"/>
            <a:ext cx="2797944" cy="2797944"/>
          </a:xfrm>
          <a:prstGeom prst="rect">
            <a:avLst/>
          </a:prstGeom>
        </p:spPr>
      </p:pic>
      <p:sp>
        <p:nvSpPr>
          <p:cNvPr id="4" name="Lekerekített téglalap 3"/>
          <p:cNvSpPr/>
          <p:nvPr/>
        </p:nvSpPr>
        <p:spPr>
          <a:xfrm>
            <a:off x="395536" y="3212976"/>
            <a:ext cx="2448272" cy="1728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63588" y="375390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Magassági modell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6516216" y="3212976"/>
            <a:ext cx="2304256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840252" y="38203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Műszerek</a:t>
            </a:r>
            <a:endParaRPr lang="hu-HU" dirty="0"/>
          </a:p>
        </p:txBody>
      </p:sp>
      <p:sp>
        <p:nvSpPr>
          <p:cNvPr id="8" name="Fazetta 7"/>
          <p:cNvSpPr/>
          <p:nvPr/>
        </p:nvSpPr>
        <p:spPr>
          <a:xfrm>
            <a:off x="3419872" y="1196752"/>
            <a:ext cx="2376264" cy="1440160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3779912" y="1724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PC</a:t>
            </a:r>
            <a:endParaRPr lang="hu-HU" dirty="0"/>
          </a:p>
        </p:txBody>
      </p:sp>
      <p:sp>
        <p:nvSpPr>
          <p:cNvPr id="10" name="Felfelé-lefelé nyíl 9"/>
          <p:cNvSpPr/>
          <p:nvPr/>
        </p:nvSpPr>
        <p:spPr>
          <a:xfrm>
            <a:off x="4427984" y="2636912"/>
            <a:ext cx="360040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Vágott nyíl jobbra 10"/>
          <p:cNvSpPr/>
          <p:nvPr/>
        </p:nvSpPr>
        <p:spPr>
          <a:xfrm flipH="1">
            <a:off x="2843808" y="4509120"/>
            <a:ext cx="108012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ggatott nyíl jobbra 11"/>
          <p:cNvSpPr/>
          <p:nvPr/>
        </p:nvSpPr>
        <p:spPr>
          <a:xfrm>
            <a:off x="2843808" y="3429870"/>
            <a:ext cx="1080120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Vágott nyíl jobbra 13"/>
          <p:cNvSpPr/>
          <p:nvPr/>
        </p:nvSpPr>
        <p:spPr>
          <a:xfrm>
            <a:off x="5436096" y="3717032"/>
            <a:ext cx="108012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821312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UART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871304" y="281297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Analóg GPIO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987824" y="5157192"/>
            <a:ext cx="81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Timer</a:t>
            </a:r>
            <a:r>
              <a:rPr lang="hu-HU" dirty="0" smtClean="0"/>
              <a:t> PWM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580112" y="4294837"/>
            <a:ext cx="93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Analóg GPIO</a:t>
            </a:r>
          </a:p>
          <a:p>
            <a:r>
              <a:rPr lang="hu-HU" dirty="0" smtClean="0"/>
              <a:t>És</a:t>
            </a:r>
          </a:p>
          <a:p>
            <a:r>
              <a:rPr lang="hu-HU" dirty="0" err="1" smtClean="0"/>
              <a:t>Timer</a:t>
            </a:r>
            <a:r>
              <a:rPr lang="hu-HU" dirty="0" smtClean="0"/>
              <a:t> PWM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felépítés 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5976664" cy="4354605"/>
          </a:xfrm>
        </p:spPr>
      </p:pic>
      <p:sp>
        <p:nvSpPr>
          <p:cNvPr id="5" name="Szövegdoboz 4"/>
          <p:cNvSpPr txBox="1"/>
          <p:nvPr/>
        </p:nvSpPr>
        <p:spPr>
          <a:xfrm>
            <a:off x="1979712" y="14168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 magassági modell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Szimulációs szoftver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6981"/>
            <a:ext cx="4038600" cy="2692400"/>
          </a:xfrm>
        </p:spPr>
      </p:pic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17107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µController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MSP432 </a:t>
            </a:r>
            <a:r>
              <a:rPr lang="hu-HU" dirty="0" err="1" smtClean="0"/>
              <a:t>Launchpad</a:t>
            </a:r>
            <a:endParaRPr lang="hu-HU" dirty="0" smtClean="0"/>
          </a:p>
          <a:p>
            <a:pPr lvl="1"/>
            <a:r>
              <a:rPr lang="en-US" dirty="0"/>
              <a:t>48MHz</a:t>
            </a:r>
          </a:p>
          <a:p>
            <a:pPr lvl="1"/>
            <a:r>
              <a:rPr lang="en-US" u="sng" dirty="0"/>
              <a:t>32-bit ARM Cortex M4F </a:t>
            </a:r>
            <a:r>
              <a:rPr lang="en-US" u="sng" dirty="0" smtClean="0"/>
              <a:t>Floating </a:t>
            </a:r>
            <a:r>
              <a:rPr lang="en-US" u="sng" dirty="0"/>
              <a:t>Point </a:t>
            </a:r>
            <a:r>
              <a:rPr lang="en-US" u="sng" dirty="0" smtClean="0"/>
              <a:t>Unit</a:t>
            </a:r>
            <a:r>
              <a:rPr lang="hu-HU" u="sng" dirty="0" smtClean="0"/>
              <a:t> – </a:t>
            </a:r>
            <a:r>
              <a:rPr lang="hu-HU" u="sng" dirty="0" err="1" smtClean="0"/>
              <a:t>al</a:t>
            </a:r>
            <a:r>
              <a:rPr lang="hu-HU" u="sng" dirty="0" smtClean="0"/>
              <a:t> </a:t>
            </a:r>
            <a:r>
              <a:rPr lang="en-US" u="sng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DSP </a:t>
            </a:r>
            <a:r>
              <a:rPr lang="hu-HU" dirty="0" smtClean="0"/>
              <a:t>gyorsítással</a:t>
            </a:r>
            <a:endParaRPr lang="en-US" dirty="0"/>
          </a:p>
          <a:p>
            <a:pPr lvl="1"/>
            <a:r>
              <a:rPr lang="en-US" dirty="0"/>
              <a:t>256KB Flash</a:t>
            </a:r>
          </a:p>
          <a:p>
            <a:pPr lvl="1"/>
            <a:r>
              <a:rPr lang="en-US" dirty="0"/>
              <a:t>64KB RAM</a:t>
            </a:r>
          </a:p>
          <a:p>
            <a:pPr lvl="1"/>
            <a:r>
              <a:rPr lang="en-US" u="sng" dirty="0"/>
              <a:t>24ch 12-bit ADC</a:t>
            </a:r>
          </a:p>
          <a:p>
            <a:pPr lvl="1"/>
            <a:r>
              <a:rPr lang="en-US" dirty="0" smtClean="0"/>
              <a:t>comparator</a:t>
            </a:r>
            <a:endParaRPr lang="en-US" dirty="0"/>
          </a:p>
          <a:p>
            <a:pPr lvl="1"/>
            <a:r>
              <a:rPr lang="en-US" u="sng" dirty="0" smtClean="0"/>
              <a:t>4</a:t>
            </a:r>
            <a:r>
              <a:rPr lang="hu-HU" u="sng" dirty="0" smtClean="0"/>
              <a:t> db</a:t>
            </a:r>
            <a:r>
              <a:rPr lang="en-US" u="sng" dirty="0" smtClean="0"/>
              <a:t> </a:t>
            </a:r>
            <a:r>
              <a:rPr lang="en-US" u="sng" dirty="0"/>
              <a:t>16-bit, </a:t>
            </a:r>
            <a:r>
              <a:rPr lang="hu-HU" u="sng" dirty="0" smtClean="0"/>
              <a:t>és</a:t>
            </a:r>
            <a:r>
              <a:rPr lang="en-US" u="sng" dirty="0" smtClean="0"/>
              <a:t> </a:t>
            </a:r>
            <a:r>
              <a:rPr lang="en-US" u="sng" dirty="0"/>
              <a:t>2 </a:t>
            </a:r>
            <a:r>
              <a:rPr lang="hu-HU" u="sng" dirty="0" smtClean="0"/>
              <a:t>db </a:t>
            </a:r>
            <a:r>
              <a:rPr lang="en-US" u="sng" dirty="0" smtClean="0"/>
              <a:t>32-bit Timer</a:t>
            </a:r>
            <a:endParaRPr lang="en-US" u="sng" dirty="0"/>
          </a:p>
          <a:p>
            <a:pPr lvl="1"/>
            <a:r>
              <a:rPr lang="en-US" u="sng" dirty="0" smtClean="0"/>
              <a:t>4</a:t>
            </a:r>
            <a:r>
              <a:rPr lang="hu-HU" u="sng" dirty="0" smtClean="0"/>
              <a:t>db</a:t>
            </a:r>
            <a:r>
              <a:rPr lang="en-US" u="sng" dirty="0" smtClean="0"/>
              <a:t> </a:t>
            </a:r>
            <a:r>
              <a:rPr lang="en-US" u="sng" dirty="0"/>
              <a:t>I2C, 8 SPI, 4 UART</a:t>
            </a:r>
          </a:p>
          <a:p>
            <a:pPr lvl="1"/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Motor és motorvezérlő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5991"/>
            <a:ext cx="4038600" cy="2414380"/>
          </a:xfrm>
        </p:spPr>
      </p:pic>
      <p:sp>
        <p:nvSpPr>
          <p:cNvPr id="7" name="Szövegdoboz 6"/>
          <p:cNvSpPr txBox="1"/>
          <p:nvPr/>
        </p:nvSpPr>
        <p:spPr>
          <a:xfrm>
            <a:off x="467544" y="18448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Egyszerű DC motor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168</Words>
  <Application>Microsoft Office PowerPoint</Application>
  <PresentationFormat>Diavetítés a képernyőre (4:3 oldalarány)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Repülő szimulátor</vt:lpstr>
      <vt:lpstr>A projektről röviden</vt:lpstr>
      <vt:lpstr>Mi is kell a szimulátorhoz?</vt:lpstr>
      <vt:lpstr>Funkcionális felépítés</vt:lpstr>
      <vt:lpstr>Fizikai felépítés I.</vt:lpstr>
      <vt:lpstr>Fizikai felépítés II.</vt:lpstr>
      <vt:lpstr>Szimulációs szoftver</vt:lpstr>
      <vt:lpstr>A µController</vt:lpstr>
      <vt:lpstr>Motor és motorvezérlő</vt:lpstr>
      <vt:lpstr>A projectről további leírást az alábbi címen találhatnak:</vt:lpstr>
      <vt:lpstr>Kérdések</vt:lpstr>
      <vt:lpstr>Köszönöm a figyelmet</vt:lpstr>
    </vt:vector>
  </TitlesOfParts>
  <Company>The White Angels 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Repülő szimulátor</dc:title>
  <dc:creator>Bóka Tamás</dc:creator>
  <cp:lastModifiedBy>Bóka Tamás</cp:lastModifiedBy>
  <cp:revision>17</cp:revision>
  <dcterms:created xsi:type="dcterms:W3CDTF">2016-04-03T17:58:32Z</dcterms:created>
  <dcterms:modified xsi:type="dcterms:W3CDTF">2016-05-06T20:03:37Z</dcterms:modified>
</cp:coreProperties>
</file>