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FFB1-434F-4560-A32C-59CA4A944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F599E-584A-4652-89EA-2DFB7A9F1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82282-CDD7-4401-A851-8ADAC0455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509C-744A-4232-8D96-0A89F5FE8889}" type="datetimeFigureOut">
              <a:rPr lang="en-MY" smtClean="0"/>
              <a:t>11/2/2018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0841D-2C35-4D81-9B48-3C6108D0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769CF-DAA5-4A61-BD3D-D396D3F1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37B6-61D8-46C0-867B-8C1C0B2308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9090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930E-EA5B-4AD8-AB24-55E7EC12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6AA22-3914-451E-A0D0-FC08353E1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AF893-19C3-4F26-A3FB-55837438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509C-744A-4232-8D96-0A89F5FE8889}" type="datetimeFigureOut">
              <a:rPr lang="en-MY" smtClean="0"/>
              <a:t>11/2/2018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B8208-951B-4601-AA6F-EB2821E5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89609-78C1-405D-A6AA-97DA914E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37B6-61D8-46C0-867B-8C1C0B2308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833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D6D1D-427A-4464-929A-91D0DB359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A38FF-A629-41BD-90BC-BDA35C0AD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26333-DFA1-4145-B825-62C33DD5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509C-744A-4232-8D96-0A89F5FE8889}" type="datetimeFigureOut">
              <a:rPr lang="en-MY" smtClean="0"/>
              <a:t>11/2/2018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B462F-7F06-4329-97F6-826A806C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F26E5-1B8C-47E0-8626-A5B2B24F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37B6-61D8-46C0-867B-8C1C0B2308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276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F625-DD1A-476C-A83F-819A1614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39E22-09D9-45A4-87AB-2E7968615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D7BD1-6176-4A6C-B5EE-BDCEDE16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509C-744A-4232-8D96-0A89F5FE8889}" type="datetimeFigureOut">
              <a:rPr lang="en-MY" smtClean="0"/>
              <a:t>11/2/2018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91CDE-B703-4C2B-A2D1-BA181816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01F1A-D241-4FD2-A93C-88121444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37B6-61D8-46C0-867B-8C1C0B2308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431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4649-90A8-4D76-8308-655394D1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CD3ED-4AAB-48D4-99A7-FC29E0094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ACFD7-583A-45B7-8F0F-A7C55531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509C-744A-4232-8D96-0A89F5FE8889}" type="datetimeFigureOut">
              <a:rPr lang="en-MY" smtClean="0"/>
              <a:t>11/2/2018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BD812-543C-4EF4-BD77-9AEA0315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CED51-3E44-4D67-A017-3A24769D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37B6-61D8-46C0-867B-8C1C0B2308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2516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3530-D425-4F84-B6C7-FF09CB61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C2-51C2-45DE-92B9-F5443B5B6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26611-6191-4CCC-8D74-249D52AF1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8B4E5-98DD-49E8-BABD-DB4CBAB7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509C-744A-4232-8D96-0A89F5FE8889}" type="datetimeFigureOut">
              <a:rPr lang="en-MY" smtClean="0"/>
              <a:t>11/2/2018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F7A0D-3D5F-44A7-B4F6-4911CD4F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09216-394C-466E-A819-1EAD71C5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37B6-61D8-46C0-867B-8C1C0B2308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5378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1D2F-F668-4036-B5E2-A45C12AC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0E7F3-7E43-42D1-805B-92ED63F1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F920D-6FE8-4686-8AA5-F1E48F0E5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2DACE-8783-4B35-8835-B93E672D1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209B1-7A96-49D7-8679-8C4875B42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46C32-82CA-41D1-B8B2-709D030B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509C-744A-4232-8D96-0A89F5FE8889}" type="datetimeFigureOut">
              <a:rPr lang="en-MY" smtClean="0"/>
              <a:t>11/2/2018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6BD61-87C7-421B-9676-A0C221EA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1A029-B86C-4DCF-9C8A-8A49DB52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37B6-61D8-46C0-867B-8C1C0B2308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790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F84B-F8B1-49AB-9B37-3E4C1A1B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14782-000F-4D26-8C6D-0B900E9F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509C-744A-4232-8D96-0A89F5FE8889}" type="datetimeFigureOut">
              <a:rPr lang="en-MY" smtClean="0"/>
              <a:t>11/2/2018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7CAD4-80A7-47F6-BED8-198B453DB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57B2A-C430-47F2-A0CC-69FADF12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37B6-61D8-46C0-867B-8C1C0B2308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662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6EC46-C8A3-49CA-95B9-FFAD9D4B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509C-744A-4232-8D96-0A89F5FE8889}" type="datetimeFigureOut">
              <a:rPr lang="en-MY" smtClean="0"/>
              <a:t>11/2/2018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0F2F5-8017-4A37-9A55-C166F992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5C4CD-F4F5-4F09-929F-AB02C59A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37B6-61D8-46C0-867B-8C1C0B2308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075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CB26-FD30-4AD3-9F01-7EEA3EE5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6609F-D42C-4A4F-9C97-370BD1894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7485F-A852-4975-8872-0141A55EF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F80A3-C990-4D41-A40C-0CE579E5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509C-744A-4232-8D96-0A89F5FE8889}" type="datetimeFigureOut">
              <a:rPr lang="en-MY" smtClean="0"/>
              <a:t>11/2/2018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B6C93-EBF4-45E9-B240-5A48C9DA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69258-766C-4252-9C32-07AA6B4B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37B6-61D8-46C0-867B-8C1C0B2308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997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9D82-2E7A-4FED-B80C-AF4B26BF6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F9625-DA63-48C1-B7B3-82E19DE59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D6437-E807-4F53-8248-FEF711BE2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DDC04-D20D-40A7-BA5B-39452BDD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509C-744A-4232-8D96-0A89F5FE8889}" type="datetimeFigureOut">
              <a:rPr lang="en-MY" smtClean="0"/>
              <a:t>11/2/2018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B3830-4ABC-41E6-B0A6-728D5BB7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B35D2-3ECC-4B47-8C76-F3E99B56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37B6-61D8-46C0-867B-8C1C0B2308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30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4EED9-E177-40F0-AB35-C966C60F9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0BED3-2AE4-45CC-8E30-826FF186B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F8E64-4463-4105-9512-6B16955D5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7509C-744A-4232-8D96-0A89F5FE8889}" type="datetimeFigureOut">
              <a:rPr lang="en-MY" smtClean="0"/>
              <a:t>11/2/2018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49E2A-CEA5-452F-BA73-3DC47F36E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25600-8AE2-4448-BAFA-6806AD228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F37B6-61D8-46C0-867B-8C1C0B2308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585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4FC8A0-9CD8-4EA0-845C-A72EA73CE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819" y="609600"/>
            <a:ext cx="6802732" cy="4192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08C2B1-6D56-4A8A-B006-0C02838EF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587" y="1743075"/>
            <a:ext cx="2571971" cy="409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8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775833-AB7A-4CDC-A730-4C605DED9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2" y="657225"/>
            <a:ext cx="7975948" cy="4905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7026C8-8D4B-4B04-99B6-67A9A5DD0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106" y="2171699"/>
            <a:ext cx="2494213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9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Mohamad Raziman Md Dom</dc:creator>
  <cp:lastModifiedBy>Mohamad Raziman Md Dom</cp:lastModifiedBy>
  <cp:revision>2</cp:revision>
  <dcterms:created xsi:type="dcterms:W3CDTF">2018-02-11T09:54:36Z</dcterms:created>
  <dcterms:modified xsi:type="dcterms:W3CDTF">2018-02-11T13:26:55Z</dcterms:modified>
</cp:coreProperties>
</file>