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Audiowide"/>
      <p:regular r:id="rId23"/>
    </p:embeddedFont>
    <p:embeddedFont>
      <p:font typeface="Mulish"/>
      <p:regular r:id="rId24"/>
      <p:bold r:id="rId25"/>
      <p:italic r:id="rId26"/>
      <p:boldItalic r:id="rId27"/>
    </p:embeddedFont>
    <p:embeddedFont>
      <p:font typeface="Bebas Neue"/>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9" roundtripDataSignature="AMtx7miHogWcXLg+Pfj3h1h+5dkQeUvj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Mulish-regular.fntdata"/><Relationship Id="rId23" Type="http://schemas.openxmlformats.org/officeDocument/2006/relationships/font" Target="fonts/Audiowid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ulish-italic.fntdata"/><Relationship Id="rId25" Type="http://schemas.openxmlformats.org/officeDocument/2006/relationships/font" Target="fonts/Mulish-bold.fntdata"/><Relationship Id="rId28" Type="http://schemas.openxmlformats.org/officeDocument/2006/relationships/font" Target="fonts/BebasNeue-regular.fntdata"/><Relationship Id="rId27" Type="http://schemas.openxmlformats.org/officeDocument/2006/relationships/font" Target="fonts/Mulish-boldItalic.fntdata"/><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0"/>
          <p:cNvSpPr/>
          <p:nvPr/>
        </p:nvSpPr>
        <p:spPr>
          <a:xfrm>
            <a:off x="-2858202" y="2234713"/>
            <a:ext cx="4319700" cy="4319700"/>
          </a:xfrm>
          <a:prstGeom prst="ellipse">
            <a:avLst/>
          </a:prstGeom>
          <a:gradFill>
            <a:gsLst>
              <a:gs pos="0">
                <a:schemeClr val="lt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0"/>
          <p:cNvSpPr/>
          <p:nvPr/>
        </p:nvSpPr>
        <p:spPr>
          <a:xfrm>
            <a:off x="4333198" y="3572981"/>
            <a:ext cx="4319700" cy="4319700"/>
          </a:xfrm>
          <a:prstGeom prst="ellipse">
            <a:avLst/>
          </a:prstGeom>
          <a:gradFill>
            <a:gsLst>
              <a:gs pos="0">
                <a:schemeClr val="accent1"/>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0"/>
          <p:cNvSpPr/>
          <p:nvPr/>
        </p:nvSpPr>
        <p:spPr>
          <a:xfrm>
            <a:off x="6533475" y="-2536600"/>
            <a:ext cx="4319700" cy="4320000"/>
          </a:xfrm>
          <a:prstGeom prst="ellipse">
            <a:avLst/>
          </a:prstGeom>
          <a:gradFill>
            <a:gsLst>
              <a:gs pos="0">
                <a:schemeClr val="dk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0"/>
          <p:cNvSpPr txBox="1"/>
          <p:nvPr>
            <p:ph type="ctrTitle"/>
          </p:nvPr>
        </p:nvSpPr>
        <p:spPr>
          <a:xfrm>
            <a:off x="3434342" y="963550"/>
            <a:ext cx="4074300" cy="2642100"/>
          </a:xfrm>
          <a:prstGeom prst="rect">
            <a:avLst/>
          </a:prstGeom>
          <a:noFill/>
          <a:ln>
            <a:noFill/>
          </a:ln>
          <a:effectLst>
            <a:outerShdw blurRad="142875" rotWithShape="0" algn="bl" dir="2880000" dist="76200">
              <a:schemeClr val="lt1">
                <a:alpha val="29803"/>
              </a:schemeClr>
            </a:outerShdw>
          </a:effectLst>
        </p:spPr>
        <p:txBody>
          <a:bodyPr anchorCtr="0" anchor="b" bIns="91425" lIns="91425" spcFirstLastPara="1" rIns="91425" wrap="square" tIns="91425">
            <a:noAutofit/>
          </a:bodyPr>
          <a:lstStyle>
            <a:lvl1pPr lvl="0" algn="l">
              <a:lnSpc>
                <a:spcPct val="90000"/>
              </a:lnSpc>
              <a:spcBef>
                <a:spcPts val="0"/>
              </a:spcBef>
              <a:spcAft>
                <a:spcPts val="0"/>
              </a:spcAft>
              <a:buClr>
                <a:srgbClr val="191919"/>
              </a:buClr>
              <a:buSzPts val="5200"/>
              <a:buNone/>
              <a:defRPr sz="85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3" name="Google Shape;13;p20"/>
          <p:cNvSpPr txBox="1"/>
          <p:nvPr>
            <p:ph idx="1" type="subTitle"/>
          </p:nvPr>
        </p:nvSpPr>
        <p:spPr>
          <a:xfrm>
            <a:off x="3434342" y="3696350"/>
            <a:ext cx="4074300" cy="48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4" name="Google Shape;14;p20"/>
          <p:cNvSpPr txBox="1"/>
          <p:nvPr>
            <p:ph idx="2" type="subTitle"/>
          </p:nvPr>
        </p:nvSpPr>
        <p:spPr>
          <a:xfrm>
            <a:off x="304800" y="154200"/>
            <a:ext cx="1533600" cy="30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Font typeface="Audiowide"/>
              <a:buNone/>
              <a:defRPr sz="1200">
                <a:latin typeface="Audiowide"/>
                <a:ea typeface="Audiowide"/>
                <a:cs typeface="Audiowide"/>
                <a:sym typeface="Audiowide"/>
              </a:defRPr>
            </a:lvl1pPr>
            <a:lvl2pPr lvl="1" algn="ctr">
              <a:lnSpc>
                <a:spcPct val="100000"/>
              </a:lnSpc>
              <a:spcBef>
                <a:spcPts val="0"/>
              </a:spcBef>
              <a:spcAft>
                <a:spcPts val="0"/>
              </a:spcAft>
              <a:buSzPts val="1800"/>
              <a:buFont typeface="Audiowide"/>
              <a:buNone/>
              <a:defRPr sz="1800">
                <a:latin typeface="Audiowide"/>
                <a:ea typeface="Audiowide"/>
                <a:cs typeface="Audiowide"/>
                <a:sym typeface="Audiowide"/>
              </a:defRPr>
            </a:lvl2pPr>
            <a:lvl3pPr lvl="2" algn="ctr">
              <a:lnSpc>
                <a:spcPct val="100000"/>
              </a:lnSpc>
              <a:spcBef>
                <a:spcPts val="0"/>
              </a:spcBef>
              <a:spcAft>
                <a:spcPts val="0"/>
              </a:spcAft>
              <a:buSzPts val="1800"/>
              <a:buFont typeface="Audiowide"/>
              <a:buNone/>
              <a:defRPr sz="1800">
                <a:latin typeface="Audiowide"/>
                <a:ea typeface="Audiowide"/>
                <a:cs typeface="Audiowide"/>
                <a:sym typeface="Audiowide"/>
              </a:defRPr>
            </a:lvl3pPr>
            <a:lvl4pPr lvl="3" algn="ctr">
              <a:lnSpc>
                <a:spcPct val="100000"/>
              </a:lnSpc>
              <a:spcBef>
                <a:spcPts val="0"/>
              </a:spcBef>
              <a:spcAft>
                <a:spcPts val="0"/>
              </a:spcAft>
              <a:buSzPts val="1800"/>
              <a:buFont typeface="Audiowide"/>
              <a:buNone/>
              <a:defRPr sz="1800">
                <a:latin typeface="Audiowide"/>
                <a:ea typeface="Audiowide"/>
                <a:cs typeface="Audiowide"/>
                <a:sym typeface="Audiowide"/>
              </a:defRPr>
            </a:lvl4pPr>
            <a:lvl5pPr lvl="4" algn="ctr">
              <a:lnSpc>
                <a:spcPct val="100000"/>
              </a:lnSpc>
              <a:spcBef>
                <a:spcPts val="0"/>
              </a:spcBef>
              <a:spcAft>
                <a:spcPts val="0"/>
              </a:spcAft>
              <a:buSzPts val="1800"/>
              <a:buFont typeface="Audiowide"/>
              <a:buNone/>
              <a:defRPr sz="1800">
                <a:latin typeface="Audiowide"/>
                <a:ea typeface="Audiowide"/>
                <a:cs typeface="Audiowide"/>
                <a:sym typeface="Audiowide"/>
              </a:defRPr>
            </a:lvl5pPr>
            <a:lvl6pPr lvl="5" algn="ctr">
              <a:lnSpc>
                <a:spcPct val="100000"/>
              </a:lnSpc>
              <a:spcBef>
                <a:spcPts val="0"/>
              </a:spcBef>
              <a:spcAft>
                <a:spcPts val="0"/>
              </a:spcAft>
              <a:buSzPts val="1800"/>
              <a:buFont typeface="Audiowide"/>
              <a:buNone/>
              <a:defRPr sz="1800">
                <a:latin typeface="Audiowide"/>
                <a:ea typeface="Audiowide"/>
                <a:cs typeface="Audiowide"/>
                <a:sym typeface="Audiowide"/>
              </a:defRPr>
            </a:lvl6pPr>
            <a:lvl7pPr lvl="6" algn="ctr">
              <a:lnSpc>
                <a:spcPct val="100000"/>
              </a:lnSpc>
              <a:spcBef>
                <a:spcPts val="0"/>
              </a:spcBef>
              <a:spcAft>
                <a:spcPts val="0"/>
              </a:spcAft>
              <a:buSzPts val="1800"/>
              <a:buFont typeface="Audiowide"/>
              <a:buNone/>
              <a:defRPr sz="1800">
                <a:latin typeface="Audiowide"/>
                <a:ea typeface="Audiowide"/>
                <a:cs typeface="Audiowide"/>
                <a:sym typeface="Audiowide"/>
              </a:defRPr>
            </a:lvl7pPr>
            <a:lvl8pPr lvl="7" algn="ctr">
              <a:lnSpc>
                <a:spcPct val="100000"/>
              </a:lnSpc>
              <a:spcBef>
                <a:spcPts val="0"/>
              </a:spcBef>
              <a:spcAft>
                <a:spcPts val="0"/>
              </a:spcAft>
              <a:buSzPts val="1800"/>
              <a:buFont typeface="Audiowide"/>
              <a:buNone/>
              <a:defRPr sz="1800">
                <a:latin typeface="Audiowide"/>
                <a:ea typeface="Audiowide"/>
                <a:cs typeface="Audiowide"/>
                <a:sym typeface="Audiowide"/>
              </a:defRPr>
            </a:lvl8pPr>
            <a:lvl9pPr lvl="8" algn="ctr">
              <a:lnSpc>
                <a:spcPct val="100000"/>
              </a:lnSpc>
              <a:spcBef>
                <a:spcPts val="0"/>
              </a:spcBef>
              <a:spcAft>
                <a:spcPts val="0"/>
              </a:spcAft>
              <a:buSzPts val="1800"/>
              <a:buFont typeface="Audiowide"/>
              <a:buNone/>
              <a:defRPr sz="1800">
                <a:latin typeface="Audiowide"/>
                <a:ea typeface="Audiowide"/>
                <a:cs typeface="Audiowide"/>
                <a:sym typeface="Audiowide"/>
              </a:defRPr>
            </a:lvl9pPr>
          </a:lstStyle>
          <a:p/>
        </p:txBody>
      </p:sp>
      <p:sp>
        <p:nvSpPr>
          <p:cNvPr id="15" name="Google Shape;15;p20"/>
          <p:cNvSpPr txBox="1"/>
          <p:nvPr>
            <p:ph idx="3" type="subTitle"/>
          </p:nvPr>
        </p:nvSpPr>
        <p:spPr>
          <a:xfrm>
            <a:off x="8086725" y="4697625"/>
            <a:ext cx="752400" cy="30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Font typeface="Audiowide"/>
              <a:buNone/>
              <a:defRPr sz="1200">
                <a:latin typeface="Audiowide"/>
                <a:ea typeface="Audiowide"/>
                <a:cs typeface="Audiowide"/>
                <a:sym typeface="Audiowide"/>
              </a:defRPr>
            </a:lvl1pPr>
            <a:lvl2pPr lvl="1" algn="ctr">
              <a:lnSpc>
                <a:spcPct val="100000"/>
              </a:lnSpc>
              <a:spcBef>
                <a:spcPts val="0"/>
              </a:spcBef>
              <a:spcAft>
                <a:spcPts val="0"/>
              </a:spcAft>
              <a:buSzPts val="1800"/>
              <a:buFont typeface="Audiowide"/>
              <a:buNone/>
              <a:defRPr sz="1800">
                <a:latin typeface="Audiowide"/>
                <a:ea typeface="Audiowide"/>
                <a:cs typeface="Audiowide"/>
                <a:sym typeface="Audiowide"/>
              </a:defRPr>
            </a:lvl2pPr>
            <a:lvl3pPr lvl="2" algn="ctr">
              <a:lnSpc>
                <a:spcPct val="100000"/>
              </a:lnSpc>
              <a:spcBef>
                <a:spcPts val="0"/>
              </a:spcBef>
              <a:spcAft>
                <a:spcPts val="0"/>
              </a:spcAft>
              <a:buSzPts val="1800"/>
              <a:buFont typeface="Audiowide"/>
              <a:buNone/>
              <a:defRPr sz="1800">
                <a:latin typeface="Audiowide"/>
                <a:ea typeface="Audiowide"/>
                <a:cs typeface="Audiowide"/>
                <a:sym typeface="Audiowide"/>
              </a:defRPr>
            </a:lvl3pPr>
            <a:lvl4pPr lvl="3" algn="ctr">
              <a:lnSpc>
                <a:spcPct val="100000"/>
              </a:lnSpc>
              <a:spcBef>
                <a:spcPts val="0"/>
              </a:spcBef>
              <a:spcAft>
                <a:spcPts val="0"/>
              </a:spcAft>
              <a:buSzPts val="1800"/>
              <a:buFont typeface="Audiowide"/>
              <a:buNone/>
              <a:defRPr sz="1800">
                <a:latin typeface="Audiowide"/>
                <a:ea typeface="Audiowide"/>
                <a:cs typeface="Audiowide"/>
                <a:sym typeface="Audiowide"/>
              </a:defRPr>
            </a:lvl4pPr>
            <a:lvl5pPr lvl="4" algn="ctr">
              <a:lnSpc>
                <a:spcPct val="100000"/>
              </a:lnSpc>
              <a:spcBef>
                <a:spcPts val="0"/>
              </a:spcBef>
              <a:spcAft>
                <a:spcPts val="0"/>
              </a:spcAft>
              <a:buSzPts val="1800"/>
              <a:buFont typeface="Audiowide"/>
              <a:buNone/>
              <a:defRPr sz="1800">
                <a:latin typeface="Audiowide"/>
                <a:ea typeface="Audiowide"/>
                <a:cs typeface="Audiowide"/>
                <a:sym typeface="Audiowide"/>
              </a:defRPr>
            </a:lvl5pPr>
            <a:lvl6pPr lvl="5" algn="ctr">
              <a:lnSpc>
                <a:spcPct val="100000"/>
              </a:lnSpc>
              <a:spcBef>
                <a:spcPts val="0"/>
              </a:spcBef>
              <a:spcAft>
                <a:spcPts val="0"/>
              </a:spcAft>
              <a:buSzPts val="1800"/>
              <a:buFont typeface="Audiowide"/>
              <a:buNone/>
              <a:defRPr sz="1800">
                <a:latin typeface="Audiowide"/>
                <a:ea typeface="Audiowide"/>
                <a:cs typeface="Audiowide"/>
                <a:sym typeface="Audiowide"/>
              </a:defRPr>
            </a:lvl6pPr>
            <a:lvl7pPr lvl="6" algn="ctr">
              <a:lnSpc>
                <a:spcPct val="100000"/>
              </a:lnSpc>
              <a:spcBef>
                <a:spcPts val="0"/>
              </a:spcBef>
              <a:spcAft>
                <a:spcPts val="0"/>
              </a:spcAft>
              <a:buSzPts val="1800"/>
              <a:buFont typeface="Audiowide"/>
              <a:buNone/>
              <a:defRPr sz="1800">
                <a:latin typeface="Audiowide"/>
                <a:ea typeface="Audiowide"/>
                <a:cs typeface="Audiowide"/>
                <a:sym typeface="Audiowide"/>
              </a:defRPr>
            </a:lvl7pPr>
            <a:lvl8pPr lvl="7" algn="ctr">
              <a:lnSpc>
                <a:spcPct val="100000"/>
              </a:lnSpc>
              <a:spcBef>
                <a:spcPts val="0"/>
              </a:spcBef>
              <a:spcAft>
                <a:spcPts val="0"/>
              </a:spcAft>
              <a:buSzPts val="1800"/>
              <a:buFont typeface="Audiowide"/>
              <a:buNone/>
              <a:defRPr sz="1800">
                <a:latin typeface="Audiowide"/>
                <a:ea typeface="Audiowide"/>
                <a:cs typeface="Audiowide"/>
                <a:sym typeface="Audiowide"/>
              </a:defRPr>
            </a:lvl8pPr>
            <a:lvl9pPr lvl="8" algn="ctr">
              <a:lnSpc>
                <a:spcPct val="100000"/>
              </a:lnSpc>
              <a:spcBef>
                <a:spcPts val="0"/>
              </a:spcBef>
              <a:spcAft>
                <a:spcPts val="0"/>
              </a:spcAft>
              <a:buSzPts val="1800"/>
              <a:buFont typeface="Audiowide"/>
              <a:buNone/>
              <a:defRPr sz="1800">
                <a:latin typeface="Audiowide"/>
                <a:ea typeface="Audiowide"/>
                <a:cs typeface="Audiowide"/>
                <a:sym typeface="Audiowide"/>
              </a:defRPr>
            </a:lvl9pPr>
          </a:lstStyle>
          <a:p/>
        </p:txBody>
      </p:sp>
      <p:cxnSp>
        <p:nvCxnSpPr>
          <p:cNvPr id="16" name="Google Shape;16;p20"/>
          <p:cNvCxnSpPr/>
          <p:nvPr/>
        </p:nvCxnSpPr>
        <p:spPr>
          <a:xfrm flipH="1" rot="10800000">
            <a:off x="1838400" y="295200"/>
            <a:ext cx="7000800" cy="9600"/>
          </a:xfrm>
          <a:prstGeom prst="straightConnector1">
            <a:avLst/>
          </a:prstGeom>
          <a:noFill/>
          <a:ln cap="flat" cmpd="sng" w="9525">
            <a:solidFill>
              <a:schemeClr val="lt1"/>
            </a:solidFill>
            <a:prstDash val="solid"/>
            <a:round/>
            <a:headEnd len="sm" w="sm" type="none"/>
            <a:tailEnd len="sm" w="sm" type="none"/>
          </a:ln>
        </p:spPr>
      </p:cxnSp>
      <p:cxnSp>
        <p:nvCxnSpPr>
          <p:cNvPr id="17" name="Google Shape;17;p20"/>
          <p:cNvCxnSpPr/>
          <p:nvPr/>
        </p:nvCxnSpPr>
        <p:spPr>
          <a:xfrm>
            <a:off x="304725" y="4848225"/>
            <a:ext cx="7782000" cy="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02" name="Shape 102"/>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03" name="Shape 103"/>
        <p:cNvGrpSpPr/>
        <p:nvPr/>
      </p:nvGrpSpPr>
      <p:grpSpPr>
        <a:xfrm>
          <a:off x="0" y="0"/>
          <a:ext cx="0" cy="0"/>
          <a:chOff x="0" y="0"/>
          <a:chExt cx="0" cy="0"/>
        </a:xfrm>
      </p:grpSpPr>
      <p:sp>
        <p:nvSpPr>
          <p:cNvPr id="104" name="Google Shape;104;p30"/>
          <p:cNvSpPr/>
          <p:nvPr/>
        </p:nvSpPr>
        <p:spPr>
          <a:xfrm>
            <a:off x="-2858200" y="-845100"/>
            <a:ext cx="4319700" cy="4320000"/>
          </a:xfrm>
          <a:prstGeom prst="ellipse">
            <a:avLst/>
          </a:prstGeom>
          <a:gradFill>
            <a:gsLst>
              <a:gs pos="0">
                <a:schemeClr val="dk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30"/>
          <p:cNvSpPr/>
          <p:nvPr/>
        </p:nvSpPr>
        <p:spPr>
          <a:xfrm>
            <a:off x="-534127" y="3838331"/>
            <a:ext cx="4319700" cy="4319700"/>
          </a:xfrm>
          <a:prstGeom prst="ellipse">
            <a:avLst/>
          </a:prstGeom>
          <a:gradFill>
            <a:gsLst>
              <a:gs pos="0">
                <a:schemeClr val="accent1"/>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30"/>
          <p:cNvSpPr/>
          <p:nvPr/>
        </p:nvSpPr>
        <p:spPr>
          <a:xfrm>
            <a:off x="6939748" y="-1502137"/>
            <a:ext cx="4319700" cy="4319700"/>
          </a:xfrm>
          <a:prstGeom prst="ellipse">
            <a:avLst/>
          </a:prstGeom>
          <a:gradFill>
            <a:gsLst>
              <a:gs pos="0">
                <a:schemeClr val="lt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7" name="Google Shape;107;p30"/>
          <p:cNvCxnSpPr/>
          <p:nvPr/>
        </p:nvCxnSpPr>
        <p:spPr>
          <a:xfrm>
            <a:off x="285750" y="304800"/>
            <a:ext cx="8553600" cy="0"/>
          </a:xfrm>
          <a:prstGeom prst="straightConnector1">
            <a:avLst/>
          </a:prstGeom>
          <a:noFill/>
          <a:ln cap="flat" cmpd="sng" w="9525">
            <a:solidFill>
              <a:schemeClr val="lt1"/>
            </a:solidFill>
            <a:prstDash val="solid"/>
            <a:round/>
            <a:headEnd len="sm" w="sm" type="none"/>
            <a:tailEnd len="sm" w="sm" type="none"/>
          </a:ln>
        </p:spPr>
      </p:cxnSp>
      <p:cxnSp>
        <p:nvCxnSpPr>
          <p:cNvPr id="108" name="Google Shape;108;p30"/>
          <p:cNvCxnSpPr/>
          <p:nvPr/>
        </p:nvCxnSpPr>
        <p:spPr>
          <a:xfrm>
            <a:off x="304725" y="4857750"/>
            <a:ext cx="8553600" cy="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 name="Shape 18"/>
        <p:cNvGrpSpPr/>
        <p:nvPr/>
      </p:nvGrpSpPr>
      <p:grpSpPr>
        <a:xfrm>
          <a:off x="0" y="0"/>
          <a:ext cx="0" cy="0"/>
          <a:chOff x="0" y="0"/>
          <a:chExt cx="0" cy="0"/>
        </a:xfrm>
      </p:grpSpPr>
      <p:sp>
        <p:nvSpPr>
          <p:cNvPr id="19" name="Google Shape;19;p21"/>
          <p:cNvSpPr/>
          <p:nvPr/>
        </p:nvSpPr>
        <p:spPr>
          <a:xfrm>
            <a:off x="7551550" y="2490825"/>
            <a:ext cx="4319700" cy="4320000"/>
          </a:xfrm>
          <a:prstGeom prst="ellipse">
            <a:avLst/>
          </a:prstGeom>
          <a:gradFill>
            <a:gsLst>
              <a:gs pos="0">
                <a:schemeClr val="dk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1"/>
          <p:cNvSpPr/>
          <p:nvPr/>
        </p:nvSpPr>
        <p:spPr>
          <a:xfrm>
            <a:off x="2221323" y="-3074812"/>
            <a:ext cx="4319700" cy="4319700"/>
          </a:xfrm>
          <a:prstGeom prst="ellipse">
            <a:avLst/>
          </a:prstGeom>
          <a:gradFill>
            <a:gsLst>
              <a:gs pos="0">
                <a:schemeClr val="lt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1"/>
          <p:cNvSpPr/>
          <p:nvPr/>
        </p:nvSpPr>
        <p:spPr>
          <a:xfrm>
            <a:off x="-2638477" y="3173531"/>
            <a:ext cx="4319700" cy="4319700"/>
          </a:xfrm>
          <a:prstGeom prst="ellipse">
            <a:avLst/>
          </a:prstGeom>
          <a:gradFill>
            <a:gsLst>
              <a:gs pos="0">
                <a:schemeClr val="accent1"/>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1"/>
          <p:cNvSpPr txBox="1"/>
          <p:nvPr>
            <p:ph type="title"/>
          </p:nvPr>
        </p:nvSpPr>
        <p:spPr>
          <a:xfrm>
            <a:off x="1059800" y="1547838"/>
            <a:ext cx="4856700" cy="695100"/>
          </a:xfrm>
          <a:prstGeom prst="rect">
            <a:avLst/>
          </a:prstGeom>
          <a:noFill/>
          <a:ln>
            <a:noFill/>
          </a:ln>
          <a:effectLst>
            <a:outerShdw blurRad="342900" rotWithShape="0" algn="bl" dir="5400000" dist="19050">
              <a:schemeClr val="lt1">
                <a:alpha val="29803"/>
              </a:scheme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 name="Google Shape;23;p21"/>
          <p:cNvSpPr txBox="1"/>
          <p:nvPr>
            <p:ph idx="1" type="subTitle"/>
          </p:nvPr>
        </p:nvSpPr>
        <p:spPr>
          <a:xfrm>
            <a:off x="1059853" y="2242963"/>
            <a:ext cx="4856700" cy="135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 name="Google Shape;24;p21"/>
          <p:cNvSpPr txBox="1"/>
          <p:nvPr>
            <p:ph idx="2" type="subTitle"/>
          </p:nvPr>
        </p:nvSpPr>
        <p:spPr>
          <a:xfrm>
            <a:off x="304800" y="154200"/>
            <a:ext cx="1533600" cy="30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Font typeface="Audiowide"/>
              <a:buNone/>
              <a:defRPr sz="1200">
                <a:latin typeface="Audiowide"/>
                <a:ea typeface="Audiowide"/>
                <a:cs typeface="Audiowide"/>
                <a:sym typeface="Audiowide"/>
              </a:defRPr>
            </a:lvl1pPr>
            <a:lvl2pPr lvl="1" algn="ctr">
              <a:lnSpc>
                <a:spcPct val="100000"/>
              </a:lnSpc>
              <a:spcBef>
                <a:spcPts val="0"/>
              </a:spcBef>
              <a:spcAft>
                <a:spcPts val="0"/>
              </a:spcAft>
              <a:buSzPts val="1800"/>
              <a:buFont typeface="Audiowide"/>
              <a:buNone/>
              <a:defRPr sz="1800">
                <a:latin typeface="Audiowide"/>
                <a:ea typeface="Audiowide"/>
                <a:cs typeface="Audiowide"/>
                <a:sym typeface="Audiowide"/>
              </a:defRPr>
            </a:lvl2pPr>
            <a:lvl3pPr lvl="2" algn="ctr">
              <a:lnSpc>
                <a:spcPct val="100000"/>
              </a:lnSpc>
              <a:spcBef>
                <a:spcPts val="0"/>
              </a:spcBef>
              <a:spcAft>
                <a:spcPts val="0"/>
              </a:spcAft>
              <a:buSzPts val="1800"/>
              <a:buFont typeface="Audiowide"/>
              <a:buNone/>
              <a:defRPr sz="1800">
                <a:latin typeface="Audiowide"/>
                <a:ea typeface="Audiowide"/>
                <a:cs typeface="Audiowide"/>
                <a:sym typeface="Audiowide"/>
              </a:defRPr>
            </a:lvl3pPr>
            <a:lvl4pPr lvl="3" algn="ctr">
              <a:lnSpc>
                <a:spcPct val="100000"/>
              </a:lnSpc>
              <a:spcBef>
                <a:spcPts val="0"/>
              </a:spcBef>
              <a:spcAft>
                <a:spcPts val="0"/>
              </a:spcAft>
              <a:buSzPts val="1800"/>
              <a:buFont typeface="Audiowide"/>
              <a:buNone/>
              <a:defRPr sz="1800">
                <a:latin typeface="Audiowide"/>
                <a:ea typeface="Audiowide"/>
                <a:cs typeface="Audiowide"/>
                <a:sym typeface="Audiowide"/>
              </a:defRPr>
            </a:lvl4pPr>
            <a:lvl5pPr lvl="4" algn="ctr">
              <a:lnSpc>
                <a:spcPct val="100000"/>
              </a:lnSpc>
              <a:spcBef>
                <a:spcPts val="0"/>
              </a:spcBef>
              <a:spcAft>
                <a:spcPts val="0"/>
              </a:spcAft>
              <a:buSzPts val="1800"/>
              <a:buFont typeface="Audiowide"/>
              <a:buNone/>
              <a:defRPr sz="1800">
                <a:latin typeface="Audiowide"/>
                <a:ea typeface="Audiowide"/>
                <a:cs typeface="Audiowide"/>
                <a:sym typeface="Audiowide"/>
              </a:defRPr>
            </a:lvl5pPr>
            <a:lvl6pPr lvl="5" algn="ctr">
              <a:lnSpc>
                <a:spcPct val="100000"/>
              </a:lnSpc>
              <a:spcBef>
                <a:spcPts val="0"/>
              </a:spcBef>
              <a:spcAft>
                <a:spcPts val="0"/>
              </a:spcAft>
              <a:buSzPts val="1800"/>
              <a:buFont typeface="Audiowide"/>
              <a:buNone/>
              <a:defRPr sz="1800">
                <a:latin typeface="Audiowide"/>
                <a:ea typeface="Audiowide"/>
                <a:cs typeface="Audiowide"/>
                <a:sym typeface="Audiowide"/>
              </a:defRPr>
            </a:lvl6pPr>
            <a:lvl7pPr lvl="6" algn="ctr">
              <a:lnSpc>
                <a:spcPct val="100000"/>
              </a:lnSpc>
              <a:spcBef>
                <a:spcPts val="0"/>
              </a:spcBef>
              <a:spcAft>
                <a:spcPts val="0"/>
              </a:spcAft>
              <a:buSzPts val="1800"/>
              <a:buFont typeface="Audiowide"/>
              <a:buNone/>
              <a:defRPr sz="1800">
                <a:latin typeface="Audiowide"/>
                <a:ea typeface="Audiowide"/>
                <a:cs typeface="Audiowide"/>
                <a:sym typeface="Audiowide"/>
              </a:defRPr>
            </a:lvl7pPr>
            <a:lvl8pPr lvl="7" algn="ctr">
              <a:lnSpc>
                <a:spcPct val="100000"/>
              </a:lnSpc>
              <a:spcBef>
                <a:spcPts val="0"/>
              </a:spcBef>
              <a:spcAft>
                <a:spcPts val="0"/>
              </a:spcAft>
              <a:buSzPts val="1800"/>
              <a:buFont typeface="Audiowide"/>
              <a:buNone/>
              <a:defRPr sz="1800">
                <a:latin typeface="Audiowide"/>
                <a:ea typeface="Audiowide"/>
                <a:cs typeface="Audiowide"/>
                <a:sym typeface="Audiowide"/>
              </a:defRPr>
            </a:lvl8pPr>
            <a:lvl9pPr lvl="8" algn="ctr">
              <a:lnSpc>
                <a:spcPct val="100000"/>
              </a:lnSpc>
              <a:spcBef>
                <a:spcPts val="0"/>
              </a:spcBef>
              <a:spcAft>
                <a:spcPts val="0"/>
              </a:spcAft>
              <a:buSzPts val="1800"/>
              <a:buFont typeface="Audiowide"/>
              <a:buNone/>
              <a:defRPr sz="1800">
                <a:latin typeface="Audiowide"/>
                <a:ea typeface="Audiowide"/>
                <a:cs typeface="Audiowide"/>
                <a:sym typeface="Audiowide"/>
              </a:defRPr>
            </a:lvl9pPr>
          </a:lstStyle>
          <a:p/>
        </p:txBody>
      </p:sp>
      <p:sp>
        <p:nvSpPr>
          <p:cNvPr id="25" name="Google Shape;25;p21"/>
          <p:cNvSpPr txBox="1"/>
          <p:nvPr>
            <p:ph idx="3" type="subTitle"/>
          </p:nvPr>
        </p:nvSpPr>
        <p:spPr>
          <a:xfrm>
            <a:off x="8086725" y="4697625"/>
            <a:ext cx="752400" cy="30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Font typeface="Audiowide"/>
              <a:buNone/>
              <a:defRPr sz="1200">
                <a:latin typeface="Audiowide"/>
                <a:ea typeface="Audiowide"/>
                <a:cs typeface="Audiowide"/>
                <a:sym typeface="Audiowide"/>
              </a:defRPr>
            </a:lvl1pPr>
            <a:lvl2pPr lvl="1" algn="ctr">
              <a:lnSpc>
                <a:spcPct val="100000"/>
              </a:lnSpc>
              <a:spcBef>
                <a:spcPts val="0"/>
              </a:spcBef>
              <a:spcAft>
                <a:spcPts val="0"/>
              </a:spcAft>
              <a:buSzPts val="1800"/>
              <a:buFont typeface="Audiowide"/>
              <a:buNone/>
              <a:defRPr sz="1800">
                <a:latin typeface="Audiowide"/>
                <a:ea typeface="Audiowide"/>
                <a:cs typeface="Audiowide"/>
                <a:sym typeface="Audiowide"/>
              </a:defRPr>
            </a:lvl2pPr>
            <a:lvl3pPr lvl="2" algn="ctr">
              <a:lnSpc>
                <a:spcPct val="100000"/>
              </a:lnSpc>
              <a:spcBef>
                <a:spcPts val="0"/>
              </a:spcBef>
              <a:spcAft>
                <a:spcPts val="0"/>
              </a:spcAft>
              <a:buSzPts val="1800"/>
              <a:buFont typeface="Audiowide"/>
              <a:buNone/>
              <a:defRPr sz="1800">
                <a:latin typeface="Audiowide"/>
                <a:ea typeface="Audiowide"/>
                <a:cs typeface="Audiowide"/>
                <a:sym typeface="Audiowide"/>
              </a:defRPr>
            </a:lvl3pPr>
            <a:lvl4pPr lvl="3" algn="ctr">
              <a:lnSpc>
                <a:spcPct val="100000"/>
              </a:lnSpc>
              <a:spcBef>
                <a:spcPts val="0"/>
              </a:spcBef>
              <a:spcAft>
                <a:spcPts val="0"/>
              </a:spcAft>
              <a:buSzPts val="1800"/>
              <a:buFont typeface="Audiowide"/>
              <a:buNone/>
              <a:defRPr sz="1800">
                <a:latin typeface="Audiowide"/>
                <a:ea typeface="Audiowide"/>
                <a:cs typeface="Audiowide"/>
                <a:sym typeface="Audiowide"/>
              </a:defRPr>
            </a:lvl4pPr>
            <a:lvl5pPr lvl="4" algn="ctr">
              <a:lnSpc>
                <a:spcPct val="100000"/>
              </a:lnSpc>
              <a:spcBef>
                <a:spcPts val="0"/>
              </a:spcBef>
              <a:spcAft>
                <a:spcPts val="0"/>
              </a:spcAft>
              <a:buSzPts val="1800"/>
              <a:buFont typeface="Audiowide"/>
              <a:buNone/>
              <a:defRPr sz="1800">
                <a:latin typeface="Audiowide"/>
                <a:ea typeface="Audiowide"/>
                <a:cs typeface="Audiowide"/>
                <a:sym typeface="Audiowide"/>
              </a:defRPr>
            </a:lvl5pPr>
            <a:lvl6pPr lvl="5" algn="ctr">
              <a:lnSpc>
                <a:spcPct val="100000"/>
              </a:lnSpc>
              <a:spcBef>
                <a:spcPts val="0"/>
              </a:spcBef>
              <a:spcAft>
                <a:spcPts val="0"/>
              </a:spcAft>
              <a:buSzPts val="1800"/>
              <a:buFont typeface="Audiowide"/>
              <a:buNone/>
              <a:defRPr sz="1800">
                <a:latin typeface="Audiowide"/>
                <a:ea typeface="Audiowide"/>
                <a:cs typeface="Audiowide"/>
                <a:sym typeface="Audiowide"/>
              </a:defRPr>
            </a:lvl6pPr>
            <a:lvl7pPr lvl="6" algn="ctr">
              <a:lnSpc>
                <a:spcPct val="100000"/>
              </a:lnSpc>
              <a:spcBef>
                <a:spcPts val="0"/>
              </a:spcBef>
              <a:spcAft>
                <a:spcPts val="0"/>
              </a:spcAft>
              <a:buSzPts val="1800"/>
              <a:buFont typeface="Audiowide"/>
              <a:buNone/>
              <a:defRPr sz="1800">
                <a:latin typeface="Audiowide"/>
                <a:ea typeface="Audiowide"/>
                <a:cs typeface="Audiowide"/>
                <a:sym typeface="Audiowide"/>
              </a:defRPr>
            </a:lvl7pPr>
            <a:lvl8pPr lvl="7" algn="ctr">
              <a:lnSpc>
                <a:spcPct val="100000"/>
              </a:lnSpc>
              <a:spcBef>
                <a:spcPts val="0"/>
              </a:spcBef>
              <a:spcAft>
                <a:spcPts val="0"/>
              </a:spcAft>
              <a:buSzPts val="1800"/>
              <a:buFont typeface="Audiowide"/>
              <a:buNone/>
              <a:defRPr sz="1800">
                <a:latin typeface="Audiowide"/>
                <a:ea typeface="Audiowide"/>
                <a:cs typeface="Audiowide"/>
                <a:sym typeface="Audiowide"/>
              </a:defRPr>
            </a:lvl8pPr>
            <a:lvl9pPr lvl="8" algn="ctr">
              <a:lnSpc>
                <a:spcPct val="100000"/>
              </a:lnSpc>
              <a:spcBef>
                <a:spcPts val="0"/>
              </a:spcBef>
              <a:spcAft>
                <a:spcPts val="0"/>
              </a:spcAft>
              <a:buSzPts val="1800"/>
              <a:buFont typeface="Audiowide"/>
              <a:buNone/>
              <a:defRPr sz="1800">
                <a:latin typeface="Audiowide"/>
                <a:ea typeface="Audiowide"/>
                <a:cs typeface="Audiowide"/>
                <a:sym typeface="Audiowide"/>
              </a:defRPr>
            </a:lvl9pPr>
          </a:lstStyle>
          <a:p/>
        </p:txBody>
      </p:sp>
      <p:cxnSp>
        <p:nvCxnSpPr>
          <p:cNvPr id="26" name="Google Shape;26;p21"/>
          <p:cNvCxnSpPr/>
          <p:nvPr/>
        </p:nvCxnSpPr>
        <p:spPr>
          <a:xfrm>
            <a:off x="1838400" y="304800"/>
            <a:ext cx="7000800" cy="0"/>
          </a:xfrm>
          <a:prstGeom prst="straightConnector1">
            <a:avLst/>
          </a:prstGeom>
          <a:noFill/>
          <a:ln cap="flat" cmpd="sng" w="9525">
            <a:solidFill>
              <a:srgbClr val="FFFFFF"/>
            </a:solidFill>
            <a:prstDash val="solid"/>
            <a:round/>
            <a:headEnd len="sm" w="sm" type="none"/>
            <a:tailEnd len="sm" w="sm" type="none"/>
          </a:ln>
        </p:spPr>
      </p:cxnSp>
      <p:cxnSp>
        <p:nvCxnSpPr>
          <p:cNvPr id="27" name="Google Shape;27;p21"/>
          <p:cNvCxnSpPr/>
          <p:nvPr/>
        </p:nvCxnSpPr>
        <p:spPr>
          <a:xfrm>
            <a:off x="304725" y="4857750"/>
            <a:ext cx="7782000" cy="0"/>
          </a:xfrm>
          <a:prstGeom prst="straightConnector1">
            <a:avLst/>
          </a:prstGeom>
          <a:noFill/>
          <a:ln cap="flat" cmpd="sng" w="9525">
            <a:solidFill>
              <a:srgbClr val="FFFFFF"/>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2"/>
          <p:cNvSpPr/>
          <p:nvPr/>
        </p:nvSpPr>
        <p:spPr>
          <a:xfrm>
            <a:off x="-1431850" y="3964325"/>
            <a:ext cx="4247100" cy="4247100"/>
          </a:xfrm>
          <a:prstGeom prst="ellipse">
            <a:avLst/>
          </a:prstGeom>
          <a:gradFill>
            <a:gsLst>
              <a:gs pos="0">
                <a:schemeClr val="accent1"/>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2"/>
          <p:cNvSpPr txBox="1"/>
          <p:nvPr>
            <p:ph type="title"/>
          </p:nvPr>
        </p:nvSpPr>
        <p:spPr>
          <a:xfrm>
            <a:off x="713225" y="387100"/>
            <a:ext cx="4219800" cy="1149300"/>
          </a:xfrm>
          <a:prstGeom prst="rect">
            <a:avLst/>
          </a:prstGeom>
          <a:noFill/>
          <a:ln>
            <a:noFill/>
          </a:ln>
          <a:effectLst>
            <a:outerShdw blurRad="342900" rotWithShape="0" algn="bl" dir="5400000" dist="19050">
              <a:schemeClr val="lt1">
                <a:alpha val="29803"/>
              </a:scheme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22"/>
          <p:cNvSpPr txBox="1"/>
          <p:nvPr>
            <p:ph idx="1" type="body"/>
          </p:nvPr>
        </p:nvSpPr>
        <p:spPr>
          <a:xfrm>
            <a:off x="719675" y="1722650"/>
            <a:ext cx="3781500" cy="2572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cxnSp>
        <p:nvCxnSpPr>
          <p:cNvPr id="32" name="Google Shape;32;p22"/>
          <p:cNvCxnSpPr/>
          <p:nvPr/>
        </p:nvCxnSpPr>
        <p:spPr>
          <a:xfrm>
            <a:off x="285750" y="304800"/>
            <a:ext cx="8553600" cy="0"/>
          </a:xfrm>
          <a:prstGeom prst="straightConnector1">
            <a:avLst/>
          </a:prstGeom>
          <a:noFill/>
          <a:ln cap="flat" cmpd="sng" w="9525">
            <a:solidFill>
              <a:schemeClr val="lt1"/>
            </a:solidFill>
            <a:prstDash val="solid"/>
            <a:round/>
            <a:headEnd len="sm" w="sm" type="none"/>
            <a:tailEnd len="sm" w="sm" type="none"/>
          </a:ln>
        </p:spPr>
      </p:cxnSp>
      <p:cxnSp>
        <p:nvCxnSpPr>
          <p:cNvPr id="33" name="Google Shape;33;p22"/>
          <p:cNvCxnSpPr/>
          <p:nvPr/>
        </p:nvCxnSpPr>
        <p:spPr>
          <a:xfrm>
            <a:off x="304725" y="4857750"/>
            <a:ext cx="8553600" cy="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34" name="Shape 34"/>
        <p:cNvGrpSpPr/>
        <p:nvPr/>
      </p:nvGrpSpPr>
      <p:grpSpPr>
        <a:xfrm>
          <a:off x="0" y="0"/>
          <a:ext cx="0" cy="0"/>
          <a:chOff x="0" y="0"/>
          <a:chExt cx="0" cy="0"/>
        </a:xfrm>
      </p:grpSpPr>
      <p:sp>
        <p:nvSpPr>
          <p:cNvPr id="35" name="Google Shape;35;p23"/>
          <p:cNvSpPr txBox="1"/>
          <p:nvPr>
            <p:ph type="title"/>
          </p:nvPr>
        </p:nvSpPr>
        <p:spPr>
          <a:xfrm>
            <a:off x="716613" y="3104700"/>
            <a:ext cx="2336400" cy="283200"/>
          </a:xfrm>
          <a:prstGeom prst="rect">
            <a:avLst/>
          </a:prstGeom>
          <a:noFill/>
          <a:ln>
            <a:noFill/>
          </a:ln>
          <a:effectLst>
            <a:outerShdw blurRad="342900" rotWithShape="0" algn="bl" dir="5400000" dist="19050">
              <a:schemeClr val="lt1">
                <a:alpha val="29803"/>
              </a:schemeClr>
            </a:outerShdw>
          </a:effectLst>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6" name="Google Shape;36;p23"/>
          <p:cNvSpPr txBox="1"/>
          <p:nvPr>
            <p:ph idx="1" type="subTitle"/>
          </p:nvPr>
        </p:nvSpPr>
        <p:spPr>
          <a:xfrm>
            <a:off x="716613" y="3388050"/>
            <a:ext cx="2336400" cy="77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7" name="Google Shape;37;p23"/>
          <p:cNvSpPr txBox="1"/>
          <p:nvPr>
            <p:ph idx="2" type="title"/>
          </p:nvPr>
        </p:nvSpPr>
        <p:spPr>
          <a:xfrm>
            <a:off x="3403800" y="3104700"/>
            <a:ext cx="2336400" cy="283200"/>
          </a:xfrm>
          <a:prstGeom prst="rect">
            <a:avLst/>
          </a:prstGeom>
          <a:noFill/>
          <a:ln>
            <a:noFill/>
          </a:ln>
          <a:effectLst>
            <a:outerShdw blurRad="342900" rotWithShape="0" algn="bl" dir="5400000" dist="19050">
              <a:schemeClr val="lt1">
                <a:alpha val="29803"/>
              </a:schemeClr>
            </a:outerShdw>
          </a:effectLst>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8" name="Google Shape;38;p23"/>
          <p:cNvSpPr txBox="1"/>
          <p:nvPr>
            <p:ph idx="3" type="subTitle"/>
          </p:nvPr>
        </p:nvSpPr>
        <p:spPr>
          <a:xfrm>
            <a:off x="3403800" y="3387227"/>
            <a:ext cx="2336400" cy="77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 name="Google Shape;39;p23"/>
          <p:cNvSpPr txBox="1"/>
          <p:nvPr>
            <p:ph idx="4" type="title"/>
          </p:nvPr>
        </p:nvSpPr>
        <p:spPr>
          <a:xfrm>
            <a:off x="6090987" y="3104700"/>
            <a:ext cx="2336400" cy="283200"/>
          </a:xfrm>
          <a:prstGeom prst="rect">
            <a:avLst/>
          </a:prstGeom>
          <a:noFill/>
          <a:ln>
            <a:noFill/>
          </a:ln>
          <a:effectLst>
            <a:outerShdw blurRad="342900" rotWithShape="0" algn="bl" dir="5400000" dist="19050">
              <a:schemeClr val="lt1">
                <a:alpha val="29803"/>
              </a:schemeClr>
            </a:outerShdw>
          </a:effectLst>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0" name="Google Shape;40;p23"/>
          <p:cNvSpPr txBox="1"/>
          <p:nvPr>
            <p:ph idx="5" type="subTitle"/>
          </p:nvPr>
        </p:nvSpPr>
        <p:spPr>
          <a:xfrm>
            <a:off x="6090987" y="3388050"/>
            <a:ext cx="2336400" cy="77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 name="Google Shape;41;p23"/>
          <p:cNvSpPr txBox="1"/>
          <p:nvPr>
            <p:ph idx="6" type="title"/>
          </p:nvPr>
        </p:nvSpPr>
        <p:spPr>
          <a:xfrm>
            <a:off x="720000" y="445025"/>
            <a:ext cx="7704000" cy="572700"/>
          </a:xfrm>
          <a:prstGeom prst="rect">
            <a:avLst/>
          </a:prstGeom>
          <a:noFill/>
          <a:ln>
            <a:noFill/>
          </a:ln>
          <a:effectLst>
            <a:outerShdw blurRad="342900" rotWithShape="0" algn="bl" dir="5400000" dist="19050">
              <a:schemeClr val="lt1">
                <a:alpha val="29803"/>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42" name="Google Shape;42;p23"/>
          <p:cNvCxnSpPr/>
          <p:nvPr/>
        </p:nvCxnSpPr>
        <p:spPr>
          <a:xfrm>
            <a:off x="285750" y="304800"/>
            <a:ext cx="8553600" cy="0"/>
          </a:xfrm>
          <a:prstGeom prst="straightConnector1">
            <a:avLst/>
          </a:prstGeom>
          <a:noFill/>
          <a:ln cap="flat" cmpd="sng" w="9525">
            <a:solidFill>
              <a:schemeClr val="lt1"/>
            </a:solidFill>
            <a:prstDash val="solid"/>
            <a:round/>
            <a:headEnd len="sm" w="sm" type="none"/>
            <a:tailEnd len="sm" w="sm" type="none"/>
          </a:ln>
        </p:spPr>
      </p:cxnSp>
      <p:cxnSp>
        <p:nvCxnSpPr>
          <p:cNvPr id="43" name="Google Shape;43;p23"/>
          <p:cNvCxnSpPr/>
          <p:nvPr/>
        </p:nvCxnSpPr>
        <p:spPr>
          <a:xfrm>
            <a:off x="304725" y="4857750"/>
            <a:ext cx="8553600" cy="0"/>
          </a:xfrm>
          <a:prstGeom prst="straightConnector1">
            <a:avLst/>
          </a:prstGeom>
          <a:noFill/>
          <a:ln cap="flat" cmpd="sng" w="9525">
            <a:solidFill>
              <a:schemeClr val="lt1"/>
            </a:solidFill>
            <a:prstDash val="solid"/>
            <a:round/>
            <a:headEnd len="sm" w="sm" type="none"/>
            <a:tailEnd len="sm" w="sm" type="none"/>
          </a:ln>
        </p:spPr>
      </p:cxnSp>
      <p:sp>
        <p:nvSpPr>
          <p:cNvPr id="44" name="Google Shape;44;p23"/>
          <p:cNvSpPr/>
          <p:nvPr/>
        </p:nvSpPr>
        <p:spPr>
          <a:xfrm>
            <a:off x="8003698" y="-1620344"/>
            <a:ext cx="4319700" cy="4319700"/>
          </a:xfrm>
          <a:prstGeom prst="ellipse">
            <a:avLst/>
          </a:prstGeom>
          <a:gradFill>
            <a:gsLst>
              <a:gs pos="0">
                <a:schemeClr val="accent1"/>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3"/>
          <p:cNvSpPr/>
          <p:nvPr/>
        </p:nvSpPr>
        <p:spPr>
          <a:xfrm>
            <a:off x="-2661077" y="-2008687"/>
            <a:ext cx="4319700" cy="4319700"/>
          </a:xfrm>
          <a:prstGeom prst="ellipse">
            <a:avLst/>
          </a:prstGeom>
          <a:gradFill>
            <a:gsLst>
              <a:gs pos="0">
                <a:schemeClr val="lt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3"/>
          <p:cNvSpPr/>
          <p:nvPr/>
        </p:nvSpPr>
        <p:spPr>
          <a:xfrm>
            <a:off x="-495600" y="4164600"/>
            <a:ext cx="4319700" cy="4320000"/>
          </a:xfrm>
          <a:prstGeom prst="ellipse">
            <a:avLst/>
          </a:prstGeom>
          <a:gradFill>
            <a:gsLst>
              <a:gs pos="0">
                <a:schemeClr val="dk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47" name="Shape 47"/>
        <p:cNvGrpSpPr/>
        <p:nvPr/>
      </p:nvGrpSpPr>
      <p:grpSpPr>
        <a:xfrm>
          <a:off x="0" y="0"/>
          <a:ext cx="0" cy="0"/>
          <a:chOff x="0" y="0"/>
          <a:chExt cx="0" cy="0"/>
        </a:xfrm>
      </p:grpSpPr>
      <p:sp>
        <p:nvSpPr>
          <p:cNvPr id="48" name="Google Shape;48;p24"/>
          <p:cNvSpPr/>
          <p:nvPr/>
        </p:nvSpPr>
        <p:spPr>
          <a:xfrm>
            <a:off x="-1122827" y="-1737312"/>
            <a:ext cx="4319700" cy="4319700"/>
          </a:xfrm>
          <a:prstGeom prst="ellipse">
            <a:avLst/>
          </a:prstGeom>
          <a:gradFill>
            <a:gsLst>
              <a:gs pos="0">
                <a:schemeClr val="lt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4"/>
          <p:cNvSpPr/>
          <p:nvPr/>
        </p:nvSpPr>
        <p:spPr>
          <a:xfrm>
            <a:off x="7338350" y="-675225"/>
            <a:ext cx="4319700" cy="4320000"/>
          </a:xfrm>
          <a:prstGeom prst="ellipse">
            <a:avLst/>
          </a:prstGeom>
          <a:gradFill>
            <a:gsLst>
              <a:gs pos="0">
                <a:schemeClr val="dk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4"/>
          <p:cNvSpPr/>
          <p:nvPr/>
        </p:nvSpPr>
        <p:spPr>
          <a:xfrm>
            <a:off x="2849948" y="2634181"/>
            <a:ext cx="4319700" cy="4319700"/>
          </a:xfrm>
          <a:prstGeom prst="ellipse">
            <a:avLst/>
          </a:prstGeom>
          <a:gradFill>
            <a:gsLst>
              <a:gs pos="0">
                <a:schemeClr val="accent1"/>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1" name="Google Shape;51;p24"/>
          <p:cNvCxnSpPr/>
          <p:nvPr/>
        </p:nvCxnSpPr>
        <p:spPr>
          <a:xfrm>
            <a:off x="285750" y="304800"/>
            <a:ext cx="8553600" cy="0"/>
          </a:xfrm>
          <a:prstGeom prst="straightConnector1">
            <a:avLst/>
          </a:prstGeom>
          <a:noFill/>
          <a:ln cap="flat" cmpd="sng" w="9525">
            <a:solidFill>
              <a:schemeClr val="lt1"/>
            </a:solidFill>
            <a:prstDash val="solid"/>
            <a:round/>
            <a:headEnd len="sm" w="sm" type="none"/>
            <a:tailEnd len="sm" w="sm" type="none"/>
          </a:ln>
        </p:spPr>
      </p:cxnSp>
      <p:cxnSp>
        <p:nvCxnSpPr>
          <p:cNvPr id="52" name="Google Shape;52;p24"/>
          <p:cNvCxnSpPr/>
          <p:nvPr/>
        </p:nvCxnSpPr>
        <p:spPr>
          <a:xfrm>
            <a:off x="304725" y="4857750"/>
            <a:ext cx="8553600" cy="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sp>
        <p:nvSpPr>
          <p:cNvPr id="54" name="Google Shape;54;p25"/>
          <p:cNvSpPr/>
          <p:nvPr/>
        </p:nvSpPr>
        <p:spPr>
          <a:xfrm>
            <a:off x="5900273" y="3457331"/>
            <a:ext cx="4319700" cy="4319700"/>
          </a:xfrm>
          <a:prstGeom prst="ellipse">
            <a:avLst/>
          </a:prstGeom>
          <a:gradFill>
            <a:gsLst>
              <a:gs pos="0">
                <a:schemeClr val="accent1"/>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5"/>
          <p:cNvSpPr/>
          <p:nvPr/>
        </p:nvSpPr>
        <p:spPr>
          <a:xfrm>
            <a:off x="-2197125" y="3750350"/>
            <a:ext cx="4319700" cy="4320000"/>
          </a:xfrm>
          <a:prstGeom prst="ellipse">
            <a:avLst/>
          </a:prstGeom>
          <a:gradFill>
            <a:gsLst>
              <a:gs pos="0">
                <a:schemeClr val="dk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5"/>
          <p:cNvSpPr/>
          <p:nvPr/>
        </p:nvSpPr>
        <p:spPr>
          <a:xfrm>
            <a:off x="5525948" y="-2589762"/>
            <a:ext cx="4319700" cy="4319700"/>
          </a:xfrm>
          <a:prstGeom prst="ellipse">
            <a:avLst/>
          </a:prstGeom>
          <a:gradFill>
            <a:gsLst>
              <a:gs pos="0">
                <a:schemeClr val="lt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5"/>
          <p:cNvSpPr txBox="1"/>
          <p:nvPr>
            <p:ph hasCustomPrompt="1" type="title"/>
          </p:nvPr>
        </p:nvSpPr>
        <p:spPr>
          <a:xfrm>
            <a:off x="3315200" y="1952850"/>
            <a:ext cx="4781100" cy="799500"/>
          </a:xfrm>
          <a:prstGeom prst="rect">
            <a:avLst/>
          </a:prstGeom>
          <a:noFill/>
          <a:ln>
            <a:noFill/>
          </a:ln>
          <a:effectLst>
            <a:outerShdw blurRad="342900" rotWithShape="0" algn="bl" dir="5400000" dist="19050">
              <a:schemeClr val="lt1">
                <a:alpha val="29803"/>
              </a:schemeClr>
            </a:outerShdw>
          </a:effectLst>
        </p:spPr>
        <p:txBody>
          <a:bodyPr anchorCtr="0" anchor="b" bIns="91425" lIns="91425" spcFirstLastPara="1" rIns="91425" wrap="square" tIns="91425">
            <a:noAutofit/>
          </a:bodyPr>
          <a:lstStyle>
            <a:lvl1pPr lvl="0" algn="l">
              <a:lnSpc>
                <a:spcPct val="100000"/>
              </a:lnSpc>
              <a:spcBef>
                <a:spcPts val="0"/>
              </a:spcBef>
              <a:spcAft>
                <a:spcPts val="0"/>
              </a:spcAft>
              <a:buSzPts val="9600"/>
              <a:buNone/>
              <a:defRPr sz="6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58" name="Google Shape;58;p25"/>
          <p:cNvSpPr txBox="1"/>
          <p:nvPr>
            <p:ph idx="1" type="subTitle"/>
          </p:nvPr>
        </p:nvSpPr>
        <p:spPr>
          <a:xfrm>
            <a:off x="3315200" y="2816250"/>
            <a:ext cx="4781100" cy="37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59" name="Google Shape;59;p25"/>
          <p:cNvSpPr txBox="1"/>
          <p:nvPr>
            <p:ph idx="2" type="subTitle"/>
          </p:nvPr>
        </p:nvSpPr>
        <p:spPr>
          <a:xfrm>
            <a:off x="304800" y="154200"/>
            <a:ext cx="1533600" cy="30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Font typeface="Audiowide"/>
              <a:buNone/>
              <a:defRPr sz="1200">
                <a:latin typeface="Audiowide"/>
                <a:ea typeface="Audiowide"/>
                <a:cs typeface="Audiowide"/>
                <a:sym typeface="Audiowide"/>
              </a:defRPr>
            </a:lvl1pPr>
            <a:lvl2pPr lvl="1" algn="ctr">
              <a:lnSpc>
                <a:spcPct val="100000"/>
              </a:lnSpc>
              <a:spcBef>
                <a:spcPts val="0"/>
              </a:spcBef>
              <a:spcAft>
                <a:spcPts val="0"/>
              </a:spcAft>
              <a:buSzPts val="1800"/>
              <a:buFont typeface="Audiowide"/>
              <a:buNone/>
              <a:defRPr sz="1800">
                <a:latin typeface="Audiowide"/>
                <a:ea typeface="Audiowide"/>
                <a:cs typeface="Audiowide"/>
                <a:sym typeface="Audiowide"/>
              </a:defRPr>
            </a:lvl2pPr>
            <a:lvl3pPr lvl="2" algn="ctr">
              <a:lnSpc>
                <a:spcPct val="100000"/>
              </a:lnSpc>
              <a:spcBef>
                <a:spcPts val="0"/>
              </a:spcBef>
              <a:spcAft>
                <a:spcPts val="0"/>
              </a:spcAft>
              <a:buSzPts val="1800"/>
              <a:buFont typeface="Audiowide"/>
              <a:buNone/>
              <a:defRPr sz="1800">
                <a:latin typeface="Audiowide"/>
                <a:ea typeface="Audiowide"/>
                <a:cs typeface="Audiowide"/>
                <a:sym typeface="Audiowide"/>
              </a:defRPr>
            </a:lvl3pPr>
            <a:lvl4pPr lvl="3" algn="ctr">
              <a:lnSpc>
                <a:spcPct val="100000"/>
              </a:lnSpc>
              <a:spcBef>
                <a:spcPts val="0"/>
              </a:spcBef>
              <a:spcAft>
                <a:spcPts val="0"/>
              </a:spcAft>
              <a:buSzPts val="1800"/>
              <a:buFont typeface="Audiowide"/>
              <a:buNone/>
              <a:defRPr sz="1800">
                <a:latin typeface="Audiowide"/>
                <a:ea typeface="Audiowide"/>
                <a:cs typeface="Audiowide"/>
                <a:sym typeface="Audiowide"/>
              </a:defRPr>
            </a:lvl4pPr>
            <a:lvl5pPr lvl="4" algn="ctr">
              <a:lnSpc>
                <a:spcPct val="100000"/>
              </a:lnSpc>
              <a:spcBef>
                <a:spcPts val="0"/>
              </a:spcBef>
              <a:spcAft>
                <a:spcPts val="0"/>
              </a:spcAft>
              <a:buSzPts val="1800"/>
              <a:buFont typeface="Audiowide"/>
              <a:buNone/>
              <a:defRPr sz="1800">
                <a:latin typeface="Audiowide"/>
                <a:ea typeface="Audiowide"/>
                <a:cs typeface="Audiowide"/>
                <a:sym typeface="Audiowide"/>
              </a:defRPr>
            </a:lvl5pPr>
            <a:lvl6pPr lvl="5" algn="ctr">
              <a:lnSpc>
                <a:spcPct val="100000"/>
              </a:lnSpc>
              <a:spcBef>
                <a:spcPts val="0"/>
              </a:spcBef>
              <a:spcAft>
                <a:spcPts val="0"/>
              </a:spcAft>
              <a:buSzPts val="1800"/>
              <a:buFont typeface="Audiowide"/>
              <a:buNone/>
              <a:defRPr sz="1800">
                <a:latin typeface="Audiowide"/>
                <a:ea typeface="Audiowide"/>
                <a:cs typeface="Audiowide"/>
                <a:sym typeface="Audiowide"/>
              </a:defRPr>
            </a:lvl6pPr>
            <a:lvl7pPr lvl="6" algn="ctr">
              <a:lnSpc>
                <a:spcPct val="100000"/>
              </a:lnSpc>
              <a:spcBef>
                <a:spcPts val="0"/>
              </a:spcBef>
              <a:spcAft>
                <a:spcPts val="0"/>
              </a:spcAft>
              <a:buSzPts val="1800"/>
              <a:buFont typeface="Audiowide"/>
              <a:buNone/>
              <a:defRPr sz="1800">
                <a:latin typeface="Audiowide"/>
                <a:ea typeface="Audiowide"/>
                <a:cs typeface="Audiowide"/>
                <a:sym typeface="Audiowide"/>
              </a:defRPr>
            </a:lvl7pPr>
            <a:lvl8pPr lvl="7" algn="ctr">
              <a:lnSpc>
                <a:spcPct val="100000"/>
              </a:lnSpc>
              <a:spcBef>
                <a:spcPts val="0"/>
              </a:spcBef>
              <a:spcAft>
                <a:spcPts val="0"/>
              </a:spcAft>
              <a:buSzPts val="1800"/>
              <a:buFont typeface="Audiowide"/>
              <a:buNone/>
              <a:defRPr sz="1800">
                <a:latin typeface="Audiowide"/>
                <a:ea typeface="Audiowide"/>
                <a:cs typeface="Audiowide"/>
                <a:sym typeface="Audiowide"/>
              </a:defRPr>
            </a:lvl8pPr>
            <a:lvl9pPr lvl="8" algn="ctr">
              <a:lnSpc>
                <a:spcPct val="100000"/>
              </a:lnSpc>
              <a:spcBef>
                <a:spcPts val="0"/>
              </a:spcBef>
              <a:spcAft>
                <a:spcPts val="0"/>
              </a:spcAft>
              <a:buSzPts val="1800"/>
              <a:buFont typeface="Audiowide"/>
              <a:buNone/>
              <a:defRPr sz="1800">
                <a:latin typeface="Audiowide"/>
                <a:ea typeface="Audiowide"/>
                <a:cs typeface="Audiowide"/>
                <a:sym typeface="Audiowide"/>
              </a:defRPr>
            </a:lvl9pPr>
          </a:lstStyle>
          <a:p/>
        </p:txBody>
      </p:sp>
      <p:sp>
        <p:nvSpPr>
          <p:cNvPr id="60" name="Google Shape;60;p25"/>
          <p:cNvSpPr txBox="1"/>
          <p:nvPr>
            <p:ph idx="3" type="subTitle"/>
          </p:nvPr>
        </p:nvSpPr>
        <p:spPr>
          <a:xfrm>
            <a:off x="8086725" y="4697625"/>
            <a:ext cx="752400" cy="30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Font typeface="Audiowide"/>
              <a:buNone/>
              <a:defRPr sz="1200">
                <a:latin typeface="Audiowide"/>
                <a:ea typeface="Audiowide"/>
                <a:cs typeface="Audiowide"/>
                <a:sym typeface="Audiowide"/>
              </a:defRPr>
            </a:lvl1pPr>
            <a:lvl2pPr lvl="1" algn="ctr">
              <a:lnSpc>
                <a:spcPct val="100000"/>
              </a:lnSpc>
              <a:spcBef>
                <a:spcPts val="0"/>
              </a:spcBef>
              <a:spcAft>
                <a:spcPts val="0"/>
              </a:spcAft>
              <a:buSzPts val="1800"/>
              <a:buFont typeface="Audiowide"/>
              <a:buNone/>
              <a:defRPr sz="1800">
                <a:latin typeface="Audiowide"/>
                <a:ea typeface="Audiowide"/>
                <a:cs typeface="Audiowide"/>
                <a:sym typeface="Audiowide"/>
              </a:defRPr>
            </a:lvl2pPr>
            <a:lvl3pPr lvl="2" algn="ctr">
              <a:lnSpc>
                <a:spcPct val="100000"/>
              </a:lnSpc>
              <a:spcBef>
                <a:spcPts val="0"/>
              </a:spcBef>
              <a:spcAft>
                <a:spcPts val="0"/>
              </a:spcAft>
              <a:buSzPts val="1800"/>
              <a:buFont typeface="Audiowide"/>
              <a:buNone/>
              <a:defRPr sz="1800">
                <a:latin typeface="Audiowide"/>
                <a:ea typeface="Audiowide"/>
                <a:cs typeface="Audiowide"/>
                <a:sym typeface="Audiowide"/>
              </a:defRPr>
            </a:lvl3pPr>
            <a:lvl4pPr lvl="3" algn="ctr">
              <a:lnSpc>
                <a:spcPct val="100000"/>
              </a:lnSpc>
              <a:spcBef>
                <a:spcPts val="0"/>
              </a:spcBef>
              <a:spcAft>
                <a:spcPts val="0"/>
              </a:spcAft>
              <a:buSzPts val="1800"/>
              <a:buFont typeface="Audiowide"/>
              <a:buNone/>
              <a:defRPr sz="1800">
                <a:latin typeface="Audiowide"/>
                <a:ea typeface="Audiowide"/>
                <a:cs typeface="Audiowide"/>
                <a:sym typeface="Audiowide"/>
              </a:defRPr>
            </a:lvl4pPr>
            <a:lvl5pPr lvl="4" algn="ctr">
              <a:lnSpc>
                <a:spcPct val="100000"/>
              </a:lnSpc>
              <a:spcBef>
                <a:spcPts val="0"/>
              </a:spcBef>
              <a:spcAft>
                <a:spcPts val="0"/>
              </a:spcAft>
              <a:buSzPts val="1800"/>
              <a:buFont typeface="Audiowide"/>
              <a:buNone/>
              <a:defRPr sz="1800">
                <a:latin typeface="Audiowide"/>
                <a:ea typeface="Audiowide"/>
                <a:cs typeface="Audiowide"/>
                <a:sym typeface="Audiowide"/>
              </a:defRPr>
            </a:lvl5pPr>
            <a:lvl6pPr lvl="5" algn="ctr">
              <a:lnSpc>
                <a:spcPct val="100000"/>
              </a:lnSpc>
              <a:spcBef>
                <a:spcPts val="0"/>
              </a:spcBef>
              <a:spcAft>
                <a:spcPts val="0"/>
              </a:spcAft>
              <a:buSzPts val="1800"/>
              <a:buFont typeface="Audiowide"/>
              <a:buNone/>
              <a:defRPr sz="1800">
                <a:latin typeface="Audiowide"/>
                <a:ea typeface="Audiowide"/>
                <a:cs typeface="Audiowide"/>
                <a:sym typeface="Audiowide"/>
              </a:defRPr>
            </a:lvl6pPr>
            <a:lvl7pPr lvl="6" algn="ctr">
              <a:lnSpc>
                <a:spcPct val="100000"/>
              </a:lnSpc>
              <a:spcBef>
                <a:spcPts val="0"/>
              </a:spcBef>
              <a:spcAft>
                <a:spcPts val="0"/>
              </a:spcAft>
              <a:buSzPts val="1800"/>
              <a:buFont typeface="Audiowide"/>
              <a:buNone/>
              <a:defRPr sz="1800">
                <a:latin typeface="Audiowide"/>
                <a:ea typeface="Audiowide"/>
                <a:cs typeface="Audiowide"/>
                <a:sym typeface="Audiowide"/>
              </a:defRPr>
            </a:lvl7pPr>
            <a:lvl8pPr lvl="7" algn="ctr">
              <a:lnSpc>
                <a:spcPct val="100000"/>
              </a:lnSpc>
              <a:spcBef>
                <a:spcPts val="0"/>
              </a:spcBef>
              <a:spcAft>
                <a:spcPts val="0"/>
              </a:spcAft>
              <a:buSzPts val="1800"/>
              <a:buFont typeface="Audiowide"/>
              <a:buNone/>
              <a:defRPr sz="1800">
                <a:latin typeface="Audiowide"/>
                <a:ea typeface="Audiowide"/>
                <a:cs typeface="Audiowide"/>
                <a:sym typeface="Audiowide"/>
              </a:defRPr>
            </a:lvl8pPr>
            <a:lvl9pPr lvl="8" algn="ctr">
              <a:lnSpc>
                <a:spcPct val="100000"/>
              </a:lnSpc>
              <a:spcBef>
                <a:spcPts val="0"/>
              </a:spcBef>
              <a:spcAft>
                <a:spcPts val="0"/>
              </a:spcAft>
              <a:buSzPts val="1800"/>
              <a:buFont typeface="Audiowide"/>
              <a:buNone/>
              <a:defRPr sz="1800">
                <a:latin typeface="Audiowide"/>
                <a:ea typeface="Audiowide"/>
                <a:cs typeface="Audiowide"/>
                <a:sym typeface="Audiowide"/>
              </a:defRPr>
            </a:lvl9pPr>
          </a:lstStyle>
          <a:p/>
        </p:txBody>
      </p:sp>
      <p:cxnSp>
        <p:nvCxnSpPr>
          <p:cNvPr id="61" name="Google Shape;61;p25"/>
          <p:cNvCxnSpPr/>
          <p:nvPr/>
        </p:nvCxnSpPr>
        <p:spPr>
          <a:xfrm>
            <a:off x="304725" y="4857750"/>
            <a:ext cx="7782000" cy="0"/>
          </a:xfrm>
          <a:prstGeom prst="straightConnector1">
            <a:avLst/>
          </a:prstGeom>
          <a:noFill/>
          <a:ln cap="flat" cmpd="sng" w="9525">
            <a:solidFill>
              <a:srgbClr val="FFFFFF"/>
            </a:solidFill>
            <a:prstDash val="solid"/>
            <a:round/>
            <a:headEnd len="sm" w="sm" type="none"/>
            <a:tailEnd len="sm" w="sm" type="none"/>
          </a:ln>
        </p:spPr>
      </p:cxnSp>
      <p:cxnSp>
        <p:nvCxnSpPr>
          <p:cNvPr id="62" name="Google Shape;62;p25"/>
          <p:cNvCxnSpPr/>
          <p:nvPr/>
        </p:nvCxnSpPr>
        <p:spPr>
          <a:xfrm>
            <a:off x="1838400" y="304800"/>
            <a:ext cx="7000800" cy="0"/>
          </a:xfrm>
          <a:prstGeom prst="straightConnector1">
            <a:avLst/>
          </a:prstGeom>
          <a:noFill/>
          <a:ln cap="flat" cmpd="sng" w="9525">
            <a:solidFill>
              <a:srgbClr val="FFFFFF"/>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63" name="Shape 63"/>
        <p:cNvGrpSpPr/>
        <p:nvPr/>
      </p:nvGrpSpPr>
      <p:grpSpPr>
        <a:xfrm>
          <a:off x="0" y="0"/>
          <a:ext cx="0" cy="0"/>
          <a:chOff x="0" y="0"/>
          <a:chExt cx="0" cy="0"/>
        </a:xfrm>
      </p:grpSpPr>
      <p:sp>
        <p:nvSpPr>
          <p:cNvPr id="64" name="Google Shape;64;p26"/>
          <p:cNvSpPr txBox="1"/>
          <p:nvPr>
            <p:ph type="title"/>
          </p:nvPr>
        </p:nvSpPr>
        <p:spPr>
          <a:xfrm>
            <a:off x="719974" y="1692750"/>
            <a:ext cx="2423400" cy="340500"/>
          </a:xfrm>
          <a:prstGeom prst="rect">
            <a:avLst/>
          </a:prstGeom>
          <a:noFill/>
          <a:ln>
            <a:noFill/>
          </a:ln>
          <a:effectLst>
            <a:outerShdw blurRad="342900" rotWithShape="0" algn="bl" dir="5400000" dist="19050">
              <a:schemeClr val="lt1">
                <a:alpha val="29803"/>
              </a:schemeClr>
            </a:outerShdw>
          </a:effectLst>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65" name="Google Shape;65;p26"/>
          <p:cNvSpPr txBox="1"/>
          <p:nvPr>
            <p:ph idx="1" type="subTitle"/>
          </p:nvPr>
        </p:nvSpPr>
        <p:spPr>
          <a:xfrm>
            <a:off x="719974" y="2033300"/>
            <a:ext cx="24234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6" name="Google Shape;66;p26"/>
          <p:cNvSpPr txBox="1"/>
          <p:nvPr>
            <p:ph idx="2" type="title"/>
          </p:nvPr>
        </p:nvSpPr>
        <p:spPr>
          <a:xfrm>
            <a:off x="3360300" y="1692750"/>
            <a:ext cx="2423400" cy="340500"/>
          </a:xfrm>
          <a:prstGeom prst="rect">
            <a:avLst/>
          </a:prstGeom>
          <a:noFill/>
          <a:ln>
            <a:noFill/>
          </a:ln>
          <a:effectLst>
            <a:outerShdw blurRad="342900" rotWithShape="0" algn="bl" dir="5400000" dist="19050">
              <a:schemeClr val="lt1">
                <a:alpha val="29803"/>
              </a:schemeClr>
            </a:outerShdw>
          </a:effectLst>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67" name="Google Shape;67;p26"/>
          <p:cNvSpPr txBox="1"/>
          <p:nvPr>
            <p:ph idx="3" type="subTitle"/>
          </p:nvPr>
        </p:nvSpPr>
        <p:spPr>
          <a:xfrm>
            <a:off x="3360300" y="2033300"/>
            <a:ext cx="24234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8" name="Google Shape;68;p26"/>
          <p:cNvSpPr txBox="1"/>
          <p:nvPr>
            <p:ph idx="4" type="title"/>
          </p:nvPr>
        </p:nvSpPr>
        <p:spPr>
          <a:xfrm>
            <a:off x="719974" y="3554275"/>
            <a:ext cx="2423400" cy="340500"/>
          </a:xfrm>
          <a:prstGeom prst="rect">
            <a:avLst/>
          </a:prstGeom>
          <a:noFill/>
          <a:ln>
            <a:noFill/>
          </a:ln>
          <a:effectLst>
            <a:outerShdw blurRad="342900" rotWithShape="0" algn="bl" dir="5400000" dist="19050">
              <a:schemeClr val="lt1">
                <a:alpha val="29803"/>
              </a:schemeClr>
            </a:outerShdw>
          </a:effectLst>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69" name="Google Shape;69;p26"/>
          <p:cNvSpPr txBox="1"/>
          <p:nvPr>
            <p:ph idx="5" type="subTitle"/>
          </p:nvPr>
        </p:nvSpPr>
        <p:spPr>
          <a:xfrm>
            <a:off x="719974" y="3894800"/>
            <a:ext cx="24234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0" name="Google Shape;70;p26"/>
          <p:cNvSpPr txBox="1"/>
          <p:nvPr>
            <p:ph idx="6" type="title"/>
          </p:nvPr>
        </p:nvSpPr>
        <p:spPr>
          <a:xfrm>
            <a:off x="3360300" y="3554275"/>
            <a:ext cx="2423400" cy="340500"/>
          </a:xfrm>
          <a:prstGeom prst="rect">
            <a:avLst/>
          </a:prstGeom>
          <a:noFill/>
          <a:ln>
            <a:noFill/>
          </a:ln>
          <a:effectLst>
            <a:outerShdw blurRad="342900" rotWithShape="0" algn="bl" dir="5400000" dist="19050">
              <a:schemeClr val="lt1">
                <a:alpha val="29803"/>
              </a:schemeClr>
            </a:outerShdw>
          </a:effectLst>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71" name="Google Shape;71;p26"/>
          <p:cNvSpPr txBox="1"/>
          <p:nvPr>
            <p:ph idx="7" type="subTitle"/>
          </p:nvPr>
        </p:nvSpPr>
        <p:spPr>
          <a:xfrm>
            <a:off x="3360300" y="3894800"/>
            <a:ext cx="24234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2" name="Google Shape;72;p26"/>
          <p:cNvSpPr txBox="1"/>
          <p:nvPr>
            <p:ph idx="8" type="title"/>
          </p:nvPr>
        </p:nvSpPr>
        <p:spPr>
          <a:xfrm flipH="1">
            <a:off x="6000626" y="1692750"/>
            <a:ext cx="2423400" cy="340500"/>
          </a:xfrm>
          <a:prstGeom prst="rect">
            <a:avLst/>
          </a:prstGeom>
          <a:noFill/>
          <a:ln>
            <a:noFill/>
          </a:ln>
          <a:effectLst>
            <a:outerShdw blurRad="342900" rotWithShape="0" algn="bl" dir="5400000" dist="19050">
              <a:schemeClr val="lt1">
                <a:alpha val="29803"/>
              </a:schemeClr>
            </a:outerShdw>
          </a:effectLst>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73" name="Google Shape;73;p26"/>
          <p:cNvSpPr txBox="1"/>
          <p:nvPr>
            <p:ph idx="9" type="subTitle"/>
          </p:nvPr>
        </p:nvSpPr>
        <p:spPr>
          <a:xfrm flipH="1">
            <a:off x="6000626" y="2033300"/>
            <a:ext cx="24234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4" name="Google Shape;74;p26"/>
          <p:cNvSpPr txBox="1"/>
          <p:nvPr>
            <p:ph idx="13" type="title"/>
          </p:nvPr>
        </p:nvSpPr>
        <p:spPr>
          <a:xfrm flipH="1">
            <a:off x="6000626" y="3554275"/>
            <a:ext cx="2423400" cy="340500"/>
          </a:xfrm>
          <a:prstGeom prst="rect">
            <a:avLst/>
          </a:prstGeom>
          <a:noFill/>
          <a:ln>
            <a:noFill/>
          </a:ln>
          <a:effectLst>
            <a:outerShdw blurRad="342900" rotWithShape="0" algn="bl" dir="5400000" dist="19050">
              <a:schemeClr val="lt1">
                <a:alpha val="29803"/>
              </a:schemeClr>
            </a:outerShdw>
          </a:effectLst>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75" name="Google Shape;75;p26"/>
          <p:cNvSpPr txBox="1"/>
          <p:nvPr>
            <p:ph idx="14" type="subTitle"/>
          </p:nvPr>
        </p:nvSpPr>
        <p:spPr>
          <a:xfrm flipH="1">
            <a:off x="6000626" y="3894800"/>
            <a:ext cx="24234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6" name="Google Shape;76;p26"/>
          <p:cNvSpPr txBox="1"/>
          <p:nvPr>
            <p:ph idx="15" type="title"/>
          </p:nvPr>
        </p:nvSpPr>
        <p:spPr>
          <a:xfrm>
            <a:off x="720000" y="445025"/>
            <a:ext cx="7704000" cy="572700"/>
          </a:xfrm>
          <a:prstGeom prst="rect">
            <a:avLst/>
          </a:prstGeom>
          <a:noFill/>
          <a:ln>
            <a:noFill/>
          </a:ln>
          <a:effectLst>
            <a:outerShdw blurRad="342900" rotWithShape="0" algn="bl" dir="5400000" dist="19050">
              <a:schemeClr val="lt1">
                <a:alpha val="29803"/>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77" name="Google Shape;77;p26"/>
          <p:cNvCxnSpPr/>
          <p:nvPr/>
        </p:nvCxnSpPr>
        <p:spPr>
          <a:xfrm>
            <a:off x="285750" y="304800"/>
            <a:ext cx="8553600" cy="0"/>
          </a:xfrm>
          <a:prstGeom prst="straightConnector1">
            <a:avLst/>
          </a:prstGeom>
          <a:noFill/>
          <a:ln cap="flat" cmpd="sng" w="9525">
            <a:solidFill>
              <a:schemeClr val="lt1"/>
            </a:solidFill>
            <a:prstDash val="solid"/>
            <a:round/>
            <a:headEnd len="sm" w="sm" type="none"/>
            <a:tailEnd len="sm" w="sm" type="none"/>
          </a:ln>
        </p:spPr>
      </p:cxnSp>
      <p:cxnSp>
        <p:nvCxnSpPr>
          <p:cNvPr id="78" name="Google Shape;78;p26"/>
          <p:cNvCxnSpPr/>
          <p:nvPr/>
        </p:nvCxnSpPr>
        <p:spPr>
          <a:xfrm>
            <a:off x="304725" y="4857750"/>
            <a:ext cx="8553600" cy="0"/>
          </a:xfrm>
          <a:prstGeom prst="straightConnector1">
            <a:avLst/>
          </a:prstGeom>
          <a:noFill/>
          <a:ln cap="flat" cmpd="sng" w="9525">
            <a:solidFill>
              <a:schemeClr val="lt1"/>
            </a:solidFill>
            <a:prstDash val="solid"/>
            <a:round/>
            <a:headEnd len="sm" w="sm" type="none"/>
            <a:tailEnd len="sm" w="sm" type="none"/>
          </a:ln>
        </p:spPr>
      </p:cxnSp>
      <p:sp>
        <p:nvSpPr>
          <p:cNvPr id="79" name="Google Shape;79;p26"/>
          <p:cNvSpPr/>
          <p:nvPr/>
        </p:nvSpPr>
        <p:spPr>
          <a:xfrm>
            <a:off x="7931223" y="1191556"/>
            <a:ext cx="4319700" cy="4319700"/>
          </a:xfrm>
          <a:prstGeom prst="ellipse">
            <a:avLst/>
          </a:prstGeom>
          <a:gradFill>
            <a:gsLst>
              <a:gs pos="0">
                <a:schemeClr val="accent1"/>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6"/>
          <p:cNvSpPr/>
          <p:nvPr/>
        </p:nvSpPr>
        <p:spPr>
          <a:xfrm>
            <a:off x="-917827" y="-3199612"/>
            <a:ext cx="4319700" cy="4319700"/>
          </a:xfrm>
          <a:prstGeom prst="ellipse">
            <a:avLst/>
          </a:prstGeom>
          <a:gradFill>
            <a:gsLst>
              <a:gs pos="0">
                <a:schemeClr val="lt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6"/>
          <p:cNvSpPr/>
          <p:nvPr/>
        </p:nvSpPr>
        <p:spPr>
          <a:xfrm>
            <a:off x="-3347800" y="1782700"/>
            <a:ext cx="4319700" cy="4320000"/>
          </a:xfrm>
          <a:prstGeom prst="ellipse">
            <a:avLst/>
          </a:prstGeom>
          <a:gradFill>
            <a:gsLst>
              <a:gs pos="0">
                <a:schemeClr val="dk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2" name="Shape 82"/>
        <p:cNvGrpSpPr/>
        <p:nvPr/>
      </p:nvGrpSpPr>
      <p:grpSpPr>
        <a:xfrm>
          <a:off x="0" y="0"/>
          <a:ext cx="0" cy="0"/>
          <a:chOff x="0" y="0"/>
          <a:chExt cx="0" cy="0"/>
        </a:xfrm>
      </p:grpSpPr>
      <p:sp>
        <p:nvSpPr>
          <p:cNvPr id="83" name="Google Shape;83;p27"/>
          <p:cNvSpPr/>
          <p:nvPr/>
        </p:nvSpPr>
        <p:spPr>
          <a:xfrm flipH="1">
            <a:off x="6122225" y="3197781"/>
            <a:ext cx="4319700" cy="4319700"/>
          </a:xfrm>
          <a:prstGeom prst="ellipse">
            <a:avLst/>
          </a:prstGeom>
          <a:gradFill>
            <a:gsLst>
              <a:gs pos="0">
                <a:schemeClr val="accent1"/>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7"/>
          <p:cNvSpPr/>
          <p:nvPr/>
        </p:nvSpPr>
        <p:spPr>
          <a:xfrm flipH="1">
            <a:off x="3867073" y="-2421925"/>
            <a:ext cx="4319700" cy="4320000"/>
          </a:xfrm>
          <a:prstGeom prst="ellipse">
            <a:avLst/>
          </a:prstGeom>
          <a:gradFill>
            <a:gsLst>
              <a:gs pos="0">
                <a:schemeClr val="dk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7"/>
          <p:cNvSpPr/>
          <p:nvPr/>
        </p:nvSpPr>
        <p:spPr>
          <a:xfrm flipH="1">
            <a:off x="-3169100" y="347088"/>
            <a:ext cx="4319700" cy="4319700"/>
          </a:xfrm>
          <a:prstGeom prst="ellipse">
            <a:avLst/>
          </a:prstGeom>
          <a:gradFill>
            <a:gsLst>
              <a:gs pos="0">
                <a:schemeClr val="lt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7"/>
          <p:cNvSpPr txBox="1"/>
          <p:nvPr>
            <p:ph type="title"/>
          </p:nvPr>
        </p:nvSpPr>
        <p:spPr>
          <a:xfrm>
            <a:off x="2841000" y="1307100"/>
            <a:ext cx="5008200" cy="2529300"/>
          </a:xfrm>
          <a:prstGeom prst="rect">
            <a:avLst/>
          </a:prstGeom>
          <a:noFill/>
          <a:ln>
            <a:noFill/>
          </a:ln>
          <a:effectLst>
            <a:outerShdw blurRad="342900" rotWithShape="0" algn="bl" dir="5400000" dist="19050">
              <a:schemeClr val="lt1">
                <a:alpha val="29803"/>
              </a:scheme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87" name="Google Shape;87;p27"/>
          <p:cNvSpPr txBox="1"/>
          <p:nvPr>
            <p:ph idx="1" type="subTitle"/>
          </p:nvPr>
        </p:nvSpPr>
        <p:spPr>
          <a:xfrm>
            <a:off x="304800" y="154200"/>
            <a:ext cx="1533600" cy="30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Font typeface="Audiowide"/>
              <a:buNone/>
              <a:defRPr sz="1200">
                <a:latin typeface="Audiowide"/>
                <a:ea typeface="Audiowide"/>
                <a:cs typeface="Audiowide"/>
                <a:sym typeface="Audiowide"/>
              </a:defRPr>
            </a:lvl1pPr>
            <a:lvl2pPr lvl="1" algn="ctr">
              <a:lnSpc>
                <a:spcPct val="100000"/>
              </a:lnSpc>
              <a:spcBef>
                <a:spcPts val="0"/>
              </a:spcBef>
              <a:spcAft>
                <a:spcPts val="0"/>
              </a:spcAft>
              <a:buSzPts val="1800"/>
              <a:buFont typeface="Audiowide"/>
              <a:buNone/>
              <a:defRPr sz="1800">
                <a:latin typeface="Audiowide"/>
                <a:ea typeface="Audiowide"/>
                <a:cs typeface="Audiowide"/>
                <a:sym typeface="Audiowide"/>
              </a:defRPr>
            </a:lvl2pPr>
            <a:lvl3pPr lvl="2" algn="ctr">
              <a:lnSpc>
                <a:spcPct val="100000"/>
              </a:lnSpc>
              <a:spcBef>
                <a:spcPts val="0"/>
              </a:spcBef>
              <a:spcAft>
                <a:spcPts val="0"/>
              </a:spcAft>
              <a:buSzPts val="1800"/>
              <a:buFont typeface="Audiowide"/>
              <a:buNone/>
              <a:defRPr sz="1800">
                <a:latin typeface="Audiowide"/>
                <a:ea typeface="Audiowide"/>
                <a:cs typeface="Audiowide"/>
                <a:sym typeface="Audiowide"/>
              </a:defRPr>
            </a:lvl3pPr>
            <a:lvl4pPr lvl="3" algn="ctr">
              <a:lnSpc>
                <a:spcPct val="100000"/>
              </a:lnSpc>
              <a:spcBef>
                <a:spcPts val="0"/>
              </a:spcBef>
              <a:spcAft>
                <a:spcPts val="0"/>
              </a:spcAft>
              <a:buSzPts val="1800"/>
              <a:buFont typeface="Audiowide"/>
              <a:buNone/>
              <a:defRPr sz="1800">
                <a:latin typeface="Audiowide"/>
                <a:ea typeface="Audiowide"/>
                <a:cs typeface="Audiowide"/>
                <a:sym typeface="Audiowide"/>
              </a:defRPr>
            </a:lvl4pPr>
            <a:lvl5pPr lvl="4" algn="ctr">
              <a:lnSpc>
                <a:spcPct val="100000"/>
              </a:lnSpc>
              <a:spcBef>
                <a:spcPts val="0"/>
              </a:spcBef>
              <a:spcAft>
                <a:spcPts val="0"/>
              </a:spcAft>
              <a:buSzPts val="1800"/>
              <a:buFont typeface="Audiowide"/>
              <a:buNone/>
              <a:defRPr sz="1800">
                <a:latin typeface="Audiowide"/>
                <a:ea typeface="Audiowide"/>
                <a:cs typeface="Audiowide"/>
                <a:sym typeface="Audiowide"/>
              </a:defRPr>
            </a:lvl5pPr>
            <a:lvl6pPr lvl="5" algn="ctr">
              <a:lnSpc>
                <a:spcPct val="100000"/>
              </a:lnSpc>
              <a:spcBef>
                <a:spcPts val="0"/>
              </a:spcBef>
              <a:spcAft>
                <a:spcPts val="0"/>
              </a:spcAft>
              <a:buSzPts val="1800"/>
              <a:buFont typeface="Audiowide"/>
              <a:buNone/>
              <a:defRPr sz="1800">
                <a:latin typeface="Audiowide"/>
                <a:ea typeface="Audiowide"/>
                <a:cs typeface="Audiowide"/>
                <a:sym typeface="Audiowide"/>
              </a:defRPr>
            </a:lvl6pPr>
            <a:lvl7pPr lvl="6" algn="ctr">
              <a:lnSpc>
                <a:spcPct val="100000"/>
              </a:lnSpc>
              <a:spcBef>
                <a:spcPts val="0"/>
              </a:spcBef>
              <a:spcAft>
                <a:spcPts val="0"/>
              </a:spcAft>
              <a:buSzPts val="1800"/>
              <a:buFont typeface="Audiowide"/>
              <a:buNone/>
              <a:defRPr sz="1800">
                <a:latin typeface="Audiowide"/>
                <a:ea typeface="Audiowide"/>
                <a:cs typeface="Audiowide"/>
                <a:sym typeface="Audiowide"/>
              </a:defRPr>
            </a:lvl7pPr>
            <a:lvl8pPr lvl="7" algn="ctr">
              <a:lnSpc>
                <a:spcPct val="100000"/>
              </a:lnSpc>
              <a:spcBef>
                <a:spcPts val="0"/>
              </a:spcBef>
              <a:spcAft>
                <a:spcPts val="0"/>
              </a:spcAft>
              <a:buSzPts val="1800"/>
              <a:buFont typeface="Audiowide"/>
              <a:buNone/>
              <a:defRPr sz="1800">
                <a:latin typeface="Audiowide"/>
                <a:ea typeface="Audiowide"/>
                <a:cs typeface="Audiowide"/>
                <a:sym typeface="Audiowide"/>
              </a:defRPr>
            </a:lvl8pPr>
            <a:lvl9pPr lvl="8" algn="ctr">
              <a:lnSpc>
                <a:spcPct val="100000"/>
              </a:lnSpc>
              <a:spcBef>
                <a:spcPts val="0"/>
              </a:spcBef>
              <a:spcAft>
                <a:spcPts val="0"/>
              </a:spcAft>
              <a:buSzPts val="1800"/>
              <a:buFont typeface="Audiowide"/>
              <a:buNone/>
              <a:defRPr sz="1800">
                <a:latin typeface="Audiowide"/>
                <a:ea typeface="Audiowide"/>
                <a:cs typeface="Audiowide"/>
                <a:sym typeface="Audiowide"/>
              </a:defRPr>
            </a:lvl9pPr>
          </a:lstStyle>
          <a:p/>
        </p:txBody>
      </p:sp>
      <p:sp>
        <p:nvSpPr>
          <p:cNvPr id="88" name="Google Shape;88;p27"/>
          <p:cNvSpPr txBox="1"/>
          <p:nvPr>
            <p:ph idx="2" type="subTitle"/>
          </p:nvPr>
        </p:nvSpPr>
        <p:spPr>
          <a:xfrm>
            <a:off x="8086725" y="4697625"/>
            <a:ext cx="752400" cy="30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Font typeface="Audiowide"/>
              <a:buNone/>
              <a:defRPr sz="1200">
                <a:latin typeface="Audiowide"/>
                <a:ea typeface="Audiowide"/>
                <a:cs typeface="Audiowide"/>
                <a:sym typeface="Audiowide"/>
              </a:defRPr>
            </a:lvl1pPr>
            <a:lvl2pPr lvl="1" algn="ctr">
              <a:lnSpc>
                <a:spcPct val="100000"/>
              </a:lnSpc>
              <a:spcBef>
                <a:spcPts val="0"/>
              </a:spcBef>
              <a:spcAft>
                <a:spcPts val="0"/>
              </a:spcAft>
              <a:buSzPts val="1800"/>
              <a:buFont typeface="Audiowide"/>
              <a:buNone/>
              <a:defRPr sz="1800">
                <a:latin typeface="Audiowide"/>
                <a:ea typeface="Audiowide"/>
                <a:cs typeface="Audiowide"/>
                <a:sym typeface="Audiowide"/>
              </a:defRPr>
            </a:lvl2pPr>
            <a:lvl3pPr lvl="2" algn="ctr">
              <a:lnSpc>
                <a:spcPct val="100000"/>
              </a:lnSpc>
              <a:spcBef>
                <a:spcPts val="0"/>
              </a:spcBef>
              <a:spcAft>
                <a:spcPts val="0"/>
              </a:spcAft>
              <a:buSzPts val="1800"/>
              <a:buFont typeface="Audiowide"/>
              <a:buNone/>
              <a:defRPr sz="1800">
                <a:latin typeface="Audiowide"/>
                <a:ea typeface="Audiowide"/>
                <a:cs typeface="Audiowide"/>
                <a:sym typeface="Audiowide"/>
              </a:defRPr>
            </a:lvl3pPr>
            <a:lvl4pPr lvl="3" algn="ctr">
              <a:lnSpc>
                <a:spcPct val="100000"/>
              </a:lnSpc>
              <a:spcBef>
                <a:spcPts val="0"/>
              </a:spcBef>
              <a:spcAft>
                <a:spcPts val="0"/>
              </a:spcAft>
              <a:buSzPts val="1800"/>
              <a:buFont typeface="Audiowide"/>
              <a:buNone/>
              <a:defRPr sz="1800">
                <a:latin typeface="Audiowide"/>
                <a:ea typeface="Audiowide"/>
                <a:cs typeface="Audiowide"/>
                <a:sym typeface="Audiowide"/>
              </a:defRPr>
            </a:lvl4pPr>
            <a:lvl5pPr lvl="4" algn="ctr">
              <a:lnSpc>
                <a:spcPct val="100000"/>
              </a:lnSpc>
              <a:spcBef>
                <a:spcPts val="0"/>
              </a:spcBef>
              <a:spcAft>
                <a:spcPts val="0"/>
              </a:spcAft>
              <a:buSzPts val="1800"/>
              <a:buFont typeface="Audiowide"/>
              <a:buNone/>
              <a:defRPr sz="1800">
                <a:latin typeface="Audiowide"/>
                <a:ea typeface="Audiowide"/>
                <a:cs typeface="Audiowide"/>
                <a:sym typeface="Audiowide"/>
              </a:defRPr>
            </a:lvl5pPr>
            <a:lvl6pPr lvl="5" algn="ctr">
              <a:lnSpc>
                <a:spcPct val="100000"/>
              </a:lnSpc>
              <a:spcBef>
                <a:spcPts val="0"/>
              </a:spcBef>
              <a:spcAft>
                <a:spcPts val="0"/>
              </a:spcAft>
              <a:buSzPts val="1800"/>
              <a:buFont typeface="Audiowide"/>
              <a:buNone/>
              <a:defRPr sz="1800">
                <a:latin typeface="Audiowide"/>
                <a:ea typeface="Audiowide"/>
                <a:cs typeface="Audiowide"/>
                <a:sym typeface="Audiowide"/>
              </a:defRPr>
            </a:lvl6pPr>
            <a:lvl7pPr lvl="6" algn="ctr">
              <a:lnSpc>
                <a:spcPct val="100000"/>
              </a:lnSpc>
              <a:spcBef>
                <a:spcPts val="0"/>
              </a:spcBef>
              <a:spcAft>
                <a:spcPts val="0"/>
              </a:spcAft>
              <a:buSzPts val="1800"/>
              <a:buFont typeface="Audiowide"/>
              <a:buNone/>
              <a:defRPr sz="1800">
                <a:latin typeface="Audiowide"/>
                <a:ea typeface="Audiowide"/>
                <a:cs typeface="Audiowide"/>
                <a:sym typeface="Audiowide"/>
              </a:defRPr>
            </a:lvl7pPr>
            <a:lvl8pPr lvl="7" algn="ctr">
              <a:lnSpc>
                <a:spcPct val="100000"/>
              </a:lnSpc>
              <a:spcBef>
                <a:spcPts val="0"/>
              </a:spcBef>
              <a:spcAft>
                <a:spcPts val="0"/>
              </a:spcAft>
              <a:buSzPts val="1800"/>
              <a:buFont typeface="Audiowide"/>
              <a:buNone/>
              <a:defRPr sz="1800">
                <a:latin typeface="Audiowide"/>
                <a:ea typeface="Audiowide"/>
                <a:cs typeface="Audiowide"/>
                <a:sym typeface="Audiowide"/>
              </a:defRPr>
            </a:lvl8pPr>
            <a:lvl9pPr lvl="8" algn="ctr">
              <a:lnSpc>
                <a:spcPct val="100000"/>
              </a:lnSpc>
              <a:spcBef>
                <a:spcPts val="0"/>
              </a:spcBef>
              <a:spcAft>
                <a:spcPts val="0"/>
              </a:spcAft>
              <a:buSzPts val="1800"/>
              <a:buFont typeface="Audiowide"/>
              <a:buNone/>
              <a:defRPr sz="1800">
                <a:latin typeface="Audiowide"/>
                <a:ea typeface="Audiowide"/>
                <a:cs typeface="Audiowide"/>
                <a:sym typeface="Audiowide"/>
              </a:defRPr>
            </a:lvl9pPr>
          </a:lstStyle>
          <a:p/>
        </p:txBody>
      </p:sp>
      <p:cxnSp>
        <p:nvCxnSpPr>
          <p:cNvPr id="89" name="Google Shape;89;p27"/>
          <p:cNvCxnSpPr/>
          <p:nvPr/>
        </p:nvCxnSpPr>
        <p:spPr>
          <a:xfrm>
            <a:off x="1838400" y="304800"/>
            <a:ext cx="7000800" cy="0"/>
          </a:xfrm>
          <a:prstGeom prst="straightConnector1">
            <a:avLst/>
          </a:prstGeom>
          <a:noFill/>
          <a:ln cap="flat" cmpd="sng" w="9525">
            <a:solidFill>
              <a:srgbClr val="FFFFFF"/>
            </a:solidFill>
            <a:prstDash val="solid"/>
            <a:round/>
            <a:headEnd len="sm" w="sm" type="none"/>
            <a:tailEnd len="sm" w="sm" type="none"/>
          </a:ln>
        </p:spPr>
      </p:cxnSp>
      <p:cxnSp>
        <p:nvCxnSpPr>
          <p:cNvPr id="90" name="Google Shape;90;p27"/>
          <p:cNvCxnSpPr/>
          <p:nvPr/>
        </p:nvCxnSpPr>
        <p:spPr>
          <a:xfrm>
            <a:off x="304725" y="4857750"/>
            <a:ext cx="7782000" cy="0"/>
          </a:xfrm>
          <a:prstGeom prst="straightConnector1">
            <a:avLst/>
          </a:prstGeom>
          <a:noFill/>
          <a:ln cap="flat" cmpd="sng" w="9525">
            <a:solidFill>
              <a:srgbClr val="FFFFFF"/>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sp>
        <p:nvSpPr>
          <p:cNvPr id="92" name="Google Shape;92;p28"/>
          <p:cNvSpPr/>
          <p:nvPr/>
        </p:nvSpPr>
        <p:spPr>
          <a:xfrm>
            <a:off x="-2858202" y="2234713"/>
            <a:ext cx="4319700" cy="4319700"/>
          </a:xfrm>
          <a:prstGeom prst="ellipse">
            <a:avLst/>
          </a:prstGeom>
          <a:gradFill>
            <a:gsLst>
              <a:gs pos="0">
                <a:schemeClr val="lt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8"/>
          <p:cNvSpPr/>
          <p:nvPr/>
        </p:nvSpPr>
        <p:spPr>
          <a:xfrm>
            <a:off x="4333198" y="3572981"/>
            <a:ext cx="4319700" cy="4319700"/>
          </a:xfrm>
          <a:prstGeom prst="ellipse">
            <a:avLst/>
          </a:prstGeom>
          <a:gradFill>
            <a:gsLst>
              <a:gs pos="0">
                <a:schemeClr val="accent1"/>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8"/>
          <p:cNvSpPr/>
          <p:nvPr/>
        </p:nvSpPr>
        <p:spPr>
          <a:xfrm>
            <a:off x="6533475" y="-2536600"/>
            <a:ext cx="4319700" cy="4320000"/>
          </a:xfrm>
          <a:prstGeom prst="ellipse">
            <a:avLst/>
          </a:prstGeom>
          <a:gradFill>
            <a:gsLst>
              <a:gs pos="0">
                <a:schemeClr val="dk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8"/>
          <p:cNvSpPr txBox="1"/>
          <p:nvPr>
            <p:ph idx="1" type="subTitle"/>
          </p:nvPr>
        </p:nvSpPr>
        <p:spPr>
          <a:xfrm>
            <a:off x="713226" y="2350838"/>
            <a:ext cx="2564700" cy="416400"/>
          </a:xfrm>
          <a:prstGeom prst="rect">
            <a:avLst/>
          </a:prstGeom>
          <a:noFill/>
          <a:ln>
            <a:noFill/>
          </a:ln>
          <a:effectLst>
            <a:outerShdw blurRad="342900" rotWithShape="0" algn="bl" dir="5400000" dist="19050">
              <a:schemeClr val="lt1">
                <a:alpha val="29803"/>
              </a:schemeClr>
            </a:outerShdw>
          </a:effectLst>
        </p:spPr>
        <p:txBody>
          <a:bodyPr anchorCtr="0" anchor="b" bIns="91425" lIns="91425" spcFirstLastPara="1" rIns="91425" wrap="square" tIns="91425">
            <a:noAutofit/>
          </a:bodyPr>
          <a:lstStyle>
            <a:lvl1pPr lvl="0" algn="ctr">
              <a:lnSpc>
                <a:spcPct val="100000"/>
              </a:lnSpc>
              <a:spcBef>
                <a:spcPts val="0"/>
              </a:spcBef>
              <a:spcAft>
                <a:spcPts val="0"/>
              </a:spcAft>
              <a:buSzPts val="2500"/>
              <a:buFont typeface="Bebas Neue"/>
              <a:buNone/>
              <a:defRPr sz="2200">
                <a:latin typeface="Audiowide"/>
                <a:ea typeface="Audiowide"/>
                <a:cs typeface="Audiowide"/>
                <a:sym typeface="Audiowid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96" name="Google Shape;96;p28"/>
          <p:cNvSpPr txBox="1"/>
          <p:nvPr>
            <p:ph idx="2" type="subTitle"/>
          </p:nvPr>
        </p:nvSpPr>
        <p:spPr>
          <a:xfrm>
            <a:off x="5866074" y="2350838"/>
            <a:ext cx="2564700" cy="416400"/>
          </a:xfrm>
          <a:prstGeom prst="rect">
            <a:avLst/>
          </a:prstGeom>
          <a:noFill/>
          <a:ln>
            <a:noFill/>
          </a:ln>
          <a:effectLst>
            <a:outerShdw blurRad="342900" rotWithShape="0" algn="bl" dir="5400000" dist="19050">
              <a:schemeClr val="lt1">
                <a:alpha val="29803"/>
              </a:schemeClr>
            </a:outerShdw>
          </a:effectLst>
        </p:spPr>
        <p:txBody>
          <a:bodyPr anchorCtr="0" anchor="b" bIns="91425" lIns="91425" spcFirstLastPara="1" rIns="91425" wrap="square" tIns="91425">
            <a:noAutofit/>
          </a:bodyPr>
          <a:lstStyle>
            <a:lvl1pPr lvl="0" algn="ctr">
              <a:lnSpc>
                <a:spcPct val="100000"/>
              </a:lnSpc>
              <a:spcBef>
                <a:spcPts val="0"/>
              </a:spcBef>
              <a:spcAft>
                <a:spcPts val="0"/>
              </a:spcAft>
              <a:buSzPts val="2500"/>
              <a:buFont typeface="Bebas Neue"/>
              <a:buNone/>
              <a:defRPr sz="2200">
                <a:latin typeface="Audiowide"/>
                <a:ea typeface="Audiowide"/>
                <a:cs typeface="Audiowide"/>
                <a:sym typeface="Audiowid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97" name="Google Shape;97;p28"/>
          <p:cNvSpPr txBox="1"/>
          <p:nvPr>
            <p:ph idx="3" type="subTitle"/>
          </p:nvPr>
        </p:nvSpPr>
        <p:spPr>
          <a:xfrm>
            <a:off x="713226" y="2767240"/>
            <a:ext cx="2564700" cy="101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8" name="Google Shape;98;p28"/>
          <p:cNvSpPr txBox="1"/>
          <p:nvPr>
            <p:ph idx="4" type="subTitle"/>
          </p:nvPr>
        </p:nvSpPr>
        <p:spPr>
          <a:xfrm>
            <a:off x="5866074" y="2767240"/>
            <a:ext cx="2564700" cy="101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9" name="Google Shape;99;p28"/>
          <p:cNvSpPr txBox="1"/>
          <p:nvPr>
            <p:ph type="title"/>
          </p:nvPr>
        </p:nvSpPr>
        <p:spPr>
          <a:xfrm>
            <a:off x="720000" y="445025"/>
            <a:ext cx="7704000" cy="572700"/>
          </a:xfrm>
          <a:prstGeom prst="rect">
            <a:avLst/>
          </a:prstGeom>
          <a:noFill/>
          <a:ln>
            <a:noFill/>
          </a:ln>
          <a:effectLst>
            <a:outerShdw blurRad="342900" rotWithShape="0" algn="bl" dir="5400000" dist="19050">
              <a:schemeClr val="lt1">
                <a:alpha val="29803"/>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100" name="Google Shape;100;p28"/>
          <p:cNvCxnSpPr/>
          <p:nvPr/>
        </p:nvCxnSpPr>
        <p:spPr>
          <a:xfrm>
            <a:off x="285750" y="304800"/>
            <a:ext cx="8553600" cy="0"/>
          </a:xfrm>
          <a:prstGeom prst="straightConnector1">
            <a:avLst/>
          </a:prstGeom>
          <a:noFill/>
          <a:ln cap="flat" cmpd="sng" w="9525">
            <a:solidFill>
              <a:schemeClr val="lt1"/>
            </a:solidFill>
            <a:prstDash val="solid"/>
            <a:round/>
            <a:headEnd len="sm" w="sm" type="none"/>
            <a:tailEnd len="sm" w="sm" type="none"/>
          </a:ln>
        </p:spPr>
      </p:cxnSp>
      <p:cxnSp>
        <p:nvCxnSpPr>
          <p:cNvPr id="101" name="Google Shape;101;p28"/>
          <p:cNvCxnSpPr/>
          <p:nvPr/>
        </p:nvCxnSpPr>
        <p:spPr>
          <a:xfrm>
            <a:off x="304725" y="4857750"/>
            <a:ext cx="8553600" cy="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713225" y="445025"/>
            <a:ext cx="7717500" cy="572700"/>
          </a:xfrm>
          <a:prstGeom prst="rect">
            <a:avLst/>
          </a:prstGeom>
          <a:noFill/>
          <a:ln>
            <a:noFill/>
          </a:ln>
          <a:effectLst>
            <a:outerShdw blurRad="342900" rotWithShape="0" algn="bl" dir="5400000" dist="19050">
              <a:schemeClr val="lt1">
                <a:alpha val="29803"/>
              </a:schemeClr>
            </a:outerShdw>
          </a:effectLst>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3000"/>
              <a:buFont typeface="Audiowide"/>
              <a:buNone/>
              <a:defRPr b="0" i="0" sz="3000" u="none" cap="none" strike="noStrike">
                <a:solidFill>
                  <a:schemeClr val="lt1"/>
                </a:solidFill>
                <a:latin typeface="Audiowide"/>
                <a:ea typeface="Audiowide"/>
                <a:cs typeface="Audiowide"/>
                <a:sym typeface="Audiowide"/>
              </a:defRPr>
            </a:lvl1pPr>
            <a:lvl2pPr lvl="1" marR="0" rtl="0" algn="l">
              <a:lnSpc>
                <a:spcPct val="100000"/>
              </a:lnSpc>
              <a:spcBef>
                <a:spcPts val="0"/>
              </a:spcBef>
              <a:spcAft>
                <a:spcPts val="0"/>
              </a:spcAft>
              <a:buClr>
                <a:schemeClr val="lt1"/>
              </a:buClr>
              <a:buSzPts val="3000"/>
              <a:buFont typeface="Bebas Neue"/>
              <a:buNone/>
              <a:defRPr b="0" i="0" sz="3000" u="none" cap="none" strike="noStrike">
                <a:solidFill>
                  <a:schemeClr val="lt1"/>
                </a:solidFill>
                <a:latin typeface="Bebas Neue"/>
                <a:ea typeface="Bebas Neue"/>
                <a:cs typeface="Bebas Neue"/>
                <a:sym typeface="Bebas Neue"/>
              </a:defRPr>
            </a:lvl2pPr>
            <a:lvl3pPr lvl="2" marR="0" rtl="0" algn="l">
              <a:lnSpc>
                <a:spcPct val="100000"/>
              </a:lnSpc>
              <a:spcBef>
                <a:spcPts val="0"/>
              </a:spcBef>
              <a:spcAft>
                <a:spcPts val="0"/>
              </a:spcAft>
              <a:buClr>
                <a:schemeClr val="lt1"/>
              </a:buClr>
              <a:buSzPts val="3000"/>
              <a:buFont typeface="Bebas Neue"/>
              <a:buNone/>
              <a:defRPr b="0" i="0" sz="3000" u="none" cap="none" strike="noStrike">
                <a:solidFill>
                  <a:schemeClr val="lt1"/>
                </a:solidFill>
                <a:latin typeface="Bebas Neue"/>
                <a:ea typeface="Bebas Neue"/>
                <a:cs typeface="Bebas Neue"/>
                <a:sym typeface="Bebas Neue"/>
              </a:defRPr>
            </a:lvl3pPr>
            <a:lvl4pPr lvl="3" marR="0" rtl="0" algn="l">
              <a:lnSpc>
                <a:spcPct val="100000"/>
              </a:lnSpc>
              <a:spcBef>
                <a:spcPts val="0"/>
              </a:spcBef>
              <a:spcAft>
                <a:spcPts val="0"/>
              </a:spcAft>
              <a:buClr>
                <a:schemeClr val="lt1"/>
              </a:buClr>
              <a:buSzPts val="3000"/>
              <a:buFont typeface="Bebas Neue"/>
              <a:buNone/>
              <a:defRPr b="0" i="0" sz="3000" u="none" cap="none" strike="noStrike">
                <a:solidFill>
                  <a:schemeClr val="lt1"/>
                </a:solidFill>
                <a:latin typeface="Bebas Neue"/>
                <a:ea typeface="Bebas Neue"/>
                <a:cs typeface="Bebas Neue"/>
                <a:sym typeface="Bebas Neue"/>
              </a:defRPr>
            </a:lvl4pPr>
            <a:lvl5pPr lvl="4" marR="0" rtl="0" algn="l">
              <a:lnSpc>
                <a:spcPct val="100000"/>
              </a:lnSpc>
              <a:spcBef>
                <a:spcPts val="0"/>
              </a:spcBef>
              <a:spcAft>
                <a:spcPts val="0"/>
              </a:spcAft>
              <a:buClr>
                <a:schemeClr val="lt1"/>
              </a:buClr>
              <a:buSzPts val="3000"/>
              <a:buFont typeface="Bebas Neue"/>
              <a:buNone/>
              <a:defRPr b="0" i="0" sz="3000" u="none" cap="none" strike="noStrike">
                <a:solidFill>
                  <a:schemeClr val="lt1"/>
                </a:solidFill>
                <a:latin typeface="Bebas Neue"/>
                <a:ea typeface="Bebas Neue"/>
                <a:cs typeface="Bebas Neue"/>
                <a:sym typeface="Bebas Neue"/>
              </a:defRPr>
            </a:lvl5pPr>
            <a:lvl6pPr lvl="5" marR="0" rtl="0" algn="l">
              <a:lnSpc>
                <a:spcPct val="100000"/>
              </a:lnSpc>
              <a:spcBef>
                <a:spcPts val="0"/>
              </a:spcBef>
              <a:spcAft>
                <a:spcPts val="0"/>
              </a:spcAft>
              <a:buClr>
                <a:schemeClr val="lt1"/>
              </a:buClr>
              <a:buSzPts val="3000"/>
              <a:buFont typeface="Bebas Neue"/>
              <a:buNone/>
              <a:defRPr b="0" i="0" sz="3000" u="none" cap="none" strike="noStrike">
                <a:solidFill>
                  <a:schemeClr val="lt1"/>
                </a:solidFill>
                <a:latin typeface="Bebas Neue"/>
                <a:ea typeface="Bebas Neue"/>
                <a:cs typeface="Bebas Neue"/>
                <a:sym typeface="Bebas Neue"/>
              </a:defRPr>
            </a:lvl6pPr>
            <a:lvl7pPr lvl="6" marR="0" rtl="0" algn="l">
              <a:lnSpc>
                <a:spcPct val="100000"/>
              </a:lnSpc>
              <a:spcBef>
                <a:spcPts val="0"/>
              </a:spcBef>
              <a:spcAft>
                <a:spcPts val="0"/>
              </a:spcAft>
              <a:buClr>
                <a:schemeClr val="lt1"/>
              </a:buClr>
              <a:buSzPts val="3000"/>
              <a:buFont typeface="Bebas Neue"/>
              <a:buNone/>
              <a:defRPr b="0" i="0" sz="3000" u="none" cap="none" strike="noStrike">
                <a:solidFill>
                  <a:schemeClr val="lt1"/>
                </a:solidFill>
                <a:latin typeface="Bebas Neue"/>
                <a:ea typeface="Bebas Neue"/>
                <a:cs typeface="Bebas Neue"/>
                <a:sym typeface="Bebas Neue"/>
              </a:defRPr>
            </a:lvl7pPr>
            <a:lvl8pPr lvl="7" marR="0" rtl="0" algn="l">
              <a:lnSpc>
                <a:spcPct val="100000"/>
              </a:lnSpc>
              <a:spcBef>
                <a:spcPts val="0"/>
              </a:spcBef>
              <a:spcAft>
                <a:spcPts val="0"/>
              </a:spcAft>
              <a:buClr>
                <a:schemeClr val="lt1"/>
              </a:buClr>
              <a:buSzPts val="3000"/>
              <a:buFont typeface="Bebas Neue"/>
              <a:buNone/>
              <a:defRPr b="0" i="0" sz="3000" u="none" cap="none" strike="noStrike">
                <a:solidFill>
                  <a:schemeClr val="lt1"/>
                </a:solidFill>
                <a:latin typeface="Bebas Neue"/>
                <a:ea typeface="Bebas Neue"/>
                <a:cs typeface="Bebas Neue"/>
                <a:sym typeface="Bebas Neue"/>
              </a:defRPr>
            </a:lvl8pPr>
            <a:lvl9pPr lvl="8" marR="0" rtl="0" algn="l">
              <a:lnSpc>
                <a:spcPct val="100000"/>
              </a:lnSpc>
              <a:spcBef>
                <a:spcPts val="0"/>
              </a:spcBef>
              <a:spcAft>
                <a:spcPts val="0"/>
              </a:spcAft>
              <a:buClr>
                <a:schemeClr val="lt1"/>
              </a:buClr>
              <a:buSzPts val="3000"/>
              <a:buFont typeface="Bebas Neue"/>
              <a:buNone/>
              <a:defRPr b="0" i="0" sz="3000" u="none" cap="none" strike="noStrike">
                <a:solidFill>
                  <a:schemeClr val="lt1"/>
                </a:solidFill>
                <a:latin typeface="Bebas Neue"/>
                <a:ea typeface="Bebas Neue"/>
                <a:cs typeface="Bebas Neue"/>
                <a:sym typeface="Bebas Neue"/>
              </a:defRPr>
            </a:lvl9pPr>
          </a:lstStyle>
          <a:p/>
        </p:txBody>
      </p:sp>
      <p:sp>
        <p:nvSpPr>
          <p:cNvPr id="7" name="Google Shape;7;p19"/>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lt1"/>
              </a:buClr>
              <a:buSzPts val="1400"/>
              <a:buFont typeface="Mulish"/>
              <a:buChar char="●"/>
              <a:defRPr b="0" i="0" sz="1400" u="none" cap="none" strike="noStrike">
                <a:solidFill>
                  <a:schemeClr val="lt1"/>
                </a:solidFill>
                <a:latin typeface="Mulish"/>
                <a:ea typeface="Mulish"/>
                <a:cs typeface="Mulish"/>
                <a:sym typeface="Mulish"/>
              </a:defRPr>
            </a:lvl1pPr>
            <a:lvl2pPr indent="-317500" lvl="1" marL="914400" marR="0" rtl="0" algn="l">
              <a:lnSpc>
                <a:spcPct val="100000"/>
              </a:lnSpc>
              <a:spcBef>
                <a:spcPts val="0"/>
              </a:spcBef>
              <a:spcAft>
                <a:spcPts val="0"/>
              </a:spcAft>
              <a:buClr>
                <a:schemeClr val="lt1"/>
              </a:buClr>
              <a:buSzPts val="1400"/>
              <a:buFont typeface="Mulish"/>
              <a:buChar char="○"/>
              <a:defRPr b="0" i="0" sz="1400" u="none" cap="none" strike="noStrike">
                <a:solidFill>
                  <a:schemeClr val="lt1"/>
                </a:solidFill>
                <a:latin typeface="Mulish"/>
                <a:ea typeface="Mulish"/>
                <a:cs typeface="Mulish"/>
                <a:sym typeface="Mulish"/>
              </a:defRPr>
            </a:lvl2pPr>
            <a:lvl3pPr indent="-317500" lvl="2" marL="1371600" marR="0" rtl="0" algn="l">
              <a:lnSpc>
                <a:spcPct val="100000"/>
              </a:lnSpc>
              <a:spcBef>
                <a:spcPts val="0"/>
              </a:spcBef>
              <a:spcAft>
                <a:spcPts val="0"/>
              </a:spcAft>
              <a:buClr>
                <a:schemeClr val="lt1"/>
              </a:buClr>
              <a:buSzPts val="1400"/>
              <a:buFont typeface="Mulish"/>
              <a:buChar char="■"/>
              <a:defRPr b="0" i="0" sz="1400" u="none" cap="none" strike="noStrike">
                <a:solidFill>
                  <a:schemeClr val="lt1"/>
                </a:solidFill>
                <a:latin typeface="Mulish"/>
                <a:ea typeface="Mulish"/>
                <a:cs typeface="Mulish"/>
                <a:sym typeface="Mulish"/>
              </a:defRPr>
            </a:lvl3pPr>
            <a:lvl4pPr indent="-317500" lvl="3" marL="1828800" marR="0" rtl="0" algn="l">
              <a:lnSpc>
                <a:spcPct val="100000"/>
              </a:lnSpc>
              <a:spcBef>
                <a:spcPts val="0"/>
              </a:spcBef>
              <a:spcAft>
                <a:spcPts val="0"/>
              </a:spcAft>
              <a:buClr>
                <a:schemeClr val="lt1"/>
              </a:buClr>
              <a:buSzPts val="1400"/>
              <a:buFont typeface="Mulish"/>
              <a:buChar char="●"/>
              <a:defRPr b="0" i="0" sz="1400" u="none" cap="none" strike="noStrike">
                <a:solidFill>
                  <a:schemeClr val="lt1"/>
                </a:solidFill>
                <a:latin typeface="Mulish"/>
                <a:ea typeface="Mulish"/>
                <a:cs typeface="Mulish"/>
                <a:sym typeface="Mulish"/>
              </a:defRPr>
            </a:lvl4pPr>
            <a:lvl5pPr indent="-317500" lvl="4" marL="2286000" marR="0" rtl="0" algn="l">
              <a:lnSpc>
                <a:spcPct val="100000"/>
              </a:lnSpc>
              <a:spcBef>
                <a:spcPts val="0"/>
              </a:spcBef>
              <a:spcAft>
                <a:spcPts val="0"/>
              </a:spcAft>
              <a:buClr>
                <a:schemeClr val="lt1"/>
              </a:buClr>
              <a:buSzPts val="1400"/>
              <a:buFont typeface="Mulish"/>
              <a:buChar char="○"/>
              <a:defRPr b="0" i="0" sz="1400" u="none" cap="none" strike="noStrike">
                <a:solidFill>
                  <a:schemeClr val="lt1"/>
                </a:solidFill>
                <a:latin typeface="Mulish"/>
                <a:ea typeface="Mulish"/>
                <a:cs typeface="Mulish"/>
                <a:sym typeface="Mulish"/>
              </a:defRPr>
            </a:lvl5pPr>
            <a:lvl6pPr indent="-317500" lvl="5" marL="2743200" marR="0" rtl="0" algn="l">
              <a:lnSpc>
                <a:spcPct val="100000"/>
              </a:lnSpc>
              <a:spcBef>
                <a:spcPts val="0"/>
              </a:spcBef>
              <a:spcAft>
                <a:spcPts val="0"/>
              </a:spcAft>
              <a:buClr>
                <a:schemeClr val="lt1"/>
              </a:buClr>
              <a:buSzPts val="1400"/>
              <a:buFont typeface="Mulish"/>
              <a:buChar char="■"/>
              <a:defRPr b="0" i="0" sz="1400" u="none" cap="none" strike="noStrike">
                <a:solidFill>
                  <a:schemeClr val="lt1"/>
                </a:solidFill>
                <a:latin typeface="Mulish"/>
                <a:ea typeface="Mulish"/>
                <a:cs typeface="Mulish"/>
                <a:sym typeface="Mulish"/>
              </a:defRPr>
            </a:lvl6pPr>
            <a:lvl7pPr indent="-317500" lvl="6" marL="3200400" marR="0" rtl="0" algn="l">
              <a:lnSpc>
                <a:spcPct val="100000"/>
              </a:lnSpc>
              <a:spcBef>
                <a:spcPts val="0"/>
              </a:spcBef>
              <a:spcAft>
                <a:spcPts val="0"/>
              </a:spcAft>
              <a:buClr>
                <a:schemeClr val="lt1"/>
              </a:buClr>
              <a:buSzPts val="1400"/>
              <a:buFont typeface="Mulish"/>
              <a:buChar char="●"/>
              <a:defRPr b="0" i="0" sz="1400" u="none" cap="none" strike="noStrike">
                <a:solidFill>
                  <a:schemeClr val="lt1"/>
                </a:solidFill>
                <a:latin typeface="Mulish"/>
                <a:ea typeface="Mulish"/>
                <a:cs typeface="Mulish"/>
                <a:sym typeface="Mulish"/>
              </a:defRPr>
            </a:lvl7pPr>
            <a:lvl8pPr indent="-317500" lvl="7" marL="3657600" marR="0" rtl="0" algn="l">
              <a:lnSpc>
                <a:spcPct val="100000"/>
              </a:lnSpc>
              <a:spcBef>
                <a:spcPts val="0"/>
              </a:spcBef>
              <a:spcAft>
                <a:spcPts val="0"/>
              </a:spcAft>
              <a:buClr>
                <a:schemeClr val="lt1"/>
              </a:buClr>
              <a:buSzPts val="1400"/>
              <a:buFont typeface="Mulish"/>
              <a:buChar char="○"/>
              <a:defRPr b="0" i="0" sz="1400" u="none" cap="none" strike="noStrike">
                <a:solidFill>
                  <a:schemeClr val="lt1"/>
                </a:solidFill>
                <a:latin typeface="Mulish"/>
                <a:ea typeface="Mulish"/>
                <a:cs typeface="Mulish"/>
                <a:sym typeface="Mulish"/>
              </a:defRPr>
            </a:lvl8pPr>
            <a:lvl9pPr indent="-317500" lvl="8" marL="4114800" marR="0" rtl="0" algn="l">
              <a:lnSpc>
                <a:spcPct val="100000"/>
              </a:lnSpc>
              <a:spcBef>
                <a:spcPts val="0"/>
              </a:spcBef>
              <a:spcAft>
                <a:spcPts val="0"/>
              </a:spcAft>
              <a:buClr>
                <a:schemeClr val="lt1"/>
              </a:buClr>
              <a:buSzPts val="1400"/>
              <a:buFont typeface="Mulish"/>
              <a:buChar char="■"/>
              <a:defRPr b="0" i="0" sz="1400" u="none" cap="none" strike="noStrike">
                <a:solidFill>
                  <a:schemeClr val="lt1"/>
                </a:solidFill>
                <a:latin typeface="Mulish"/>
                <a:ea typeface="Mulish"/>
                <a:cs typeface="Mulish"/>
                <a:sym typeface="Mulish"/>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
          <p:cNvSpPr txBox="1"/>
          <p:nvPr>
            <p:ph type="ctrTitle"/>
          </p:nvPr>
        </p:nvSpPr>
        <p:spPr>
          <a:xfrm>
            <a:off x="3434342" y="1158240"/>
            <a:ext cx="4074300" cy="1685410"/>
          </a:xfrm>
          <a:prstGeom prst="rect">
            <a:avLst/>
          </a:prstGeom>
          <a:noFill/>
          <a:ln>
            <a:noFill/>
          </a:ln>
          <a:effectLst>
            <a:outerShdw blurRad="142875" rotWithShape="0" algn="bl" dir="2880000" dist="76200">
              <a:schemeClr val="lt1">
                <a:alpha val="29803"/>
              </a:schemeClr>
            </a:outerShdw>
          </a:effectLst>
        </p:spPr>
        <p:txBody>
          <a:bodyPr anchorCtr="0" anchor="b" bIns="91425" lIns="85725" spcFirstLastPara="1" rIns="91425" wrap="square" tIns="91425">
            <a:noAutofit/>
          </a:bodyPr>
          <a:lstStyle/>
          <a:p>
            <a:pPr indent="0" lvl="0" marL="0" rtl="0" algn="l">
              <a:lnSpc>
                <a:spcPct val="90000"/>
              </a:lnSpc>
              <a:spcBef>
                <a:spcPts val="0"/>
              </a:spcBef>
              <a:spcAft>
                <a:spcPts val="0"/>
              </a:spcAft>
              <a:buSzPts val="5200"/>
              <a:buNone/>
            </a:pPr>
            <a:r>
              <a:rPr lang="en-IN" sz="3800"/>
              <a:t> </a:t>
            </a:r>
            <a:r>
              <a:rPr lang="en-IN" sz="6000"/>
              <a:t>TRAFFIC </a:t>
            </a:r>
            <a:endParaRPr sz="6000"/>
          </a:p>
          <a:p>
            <a:pPr indent="0" lvl="0" marL="0" rtl="0" algn="l">
              <a:lnSpc>
                <a:spcPct val="90000"/>
              </a:lnSpc>
              <a:spcBef>
                <a:spcPts val="0"/>
              </a:spcBef>
              <a:spcAft>
                <a:spcPts val="0"/>
              </a:spcAft>
              <a:buSzPts val="5200"/>
              <a:buNone/>
            </a:pPr>
            <a:r>
              <a:rPr lang="en-IN" sz="4900"/>
              <a:t>   LIGHTS</a:t>
            </a:r>
            <a:r>
              <a:rPr lang="en-IN" sz="4400"/>
              <a:t> </a:t>
            </a:r>
            <a:endParaRPr sz="4700">
              <a:solidFill>
                <a:schemeClr val="dk2"/>
              </a:solidFill>
            </a:endParaRPr>
          </a:p>
        </p:txBody>
      </p:sp>
      <p:pic>
        <p:nvPicPr>
          <p:cNvPr id="114" name="Google Shape;114;p1"/>
          <p:cNvPicPr preferRelativeResize="0"/>
          <p:nvPr/>
        </p:nvPicPr>
        <p:blipFill rotWithShape="1">
          <a:blip r:embed="rId3">
            <a:alphaModFix/>
          </a:blip>
          <a:srcRect b="0" l="0" r="0" t="0"/>
          <a:stretch/>
        </p:blipFill>
        <p:spPr>
          <a:xfrm>
            <a:off x="1635358" y="1028700"/>
            <a:ext cx="984597" cy="2971799"/>
          </a:xfrm>
          <a:prstGeom prst="rect">
            <a:avLst/>
          </a:prstGeom>
          <a:noFill/>
          <a:ln>
            <a:noFill/>
          </a:ln>
        </p:spPr>
      </p:pic>
      <p:sp>
        <p:nvSpPr>
          <p:cNvPr id="115" name="Google Shape;115;p1"/>
          <p:cNvSpPr txBox="1"/>
          <p:nvPr>
            <p:ph idx="2" type="subTitle"/>
          </p:nvPr>
        </p:nvSpPr>
        <p:spPr>
          <a:xfrm>
            <a:off x="304800" y="154200"/>
            <a:ext cx="1533600" cy="301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IN"/>
              <a:t>CAALP PBL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0"/>
          <p:cNvSpPr txBox="1"/>
          <p:nvPr>
            <p:ph idx="1" type="body"/>
          </p:nvPr>
        </p:nvSpPr>
        <p:spPr>
          <a:xfrm>
            <a:off x="719674" y="394010"/>
            <a:ext cx="7993145" cy="4319239"/>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rPr lang="en-IN" sz="1200"/>
              <a:t>SET_BACKGROUND_RED PROC</a:t>
            </a:r>
            <a:endParaRPr/>
          </a:p>
          <a:p>
            <a:pPr indent="0" lvl="0" marL="139700" rtl="0" algn="l">
              <a:lnSpc>
                <a:spcPct val="100000"/>
              </a:lnSpc>
              <a:spcBef>
                <a:spcPts val="0"/>
              </a:spcBef>
              <a:spcAft>
                <a:spcPts val="0"/>
              </a:spcAft>
              <a:buSzPts val="1400"/>
              <a:buNone/>
            </a:pPr>
            <a:r>
              <a:rPr lang="en-IN" sz="1200"/>
              <a:t>    MOV AX, 0B800H       ; Video memory segment</a:t>
            </a:r>
            <a:endParaRPr/>
          </a:p>
          <a:p>
            <a:pPr indent="0" lvl="0" marL="139700" rtl="0" algn="l">
              <a:lnSpc>
                <a:spcPct val="100000"/>
              </a:lnSpc>
              <a:spcBef>
                <a:spcPts val="0"/>
              </a:spcBef>
              <a:spcAft>
                <a:spcPts val="0"/>
              </a:spcAft>
              <a:buSzPts val="1400"/>
              <a:buNone/>
            </a:pPr>
            <a:r>
              <a:rPr lang="en-IN" sz="1200"/>
              <a:t>    MOV ES, AX</a:t>
            </a:r>
            <a:endParaRPr/>
          </a:p>
          <a:p>
            <a:pPr indent="0" lvl="0" marL="139700" rtl="0" algn="l">
              <a:lnSpc>
                <a:spcPct val="100000"/>
              </a:lnSpc>
              <a:spcBef>
                <a:spcPts val="0"/>
              </a:spcBef>
              <a:spcAft>
                <a:spcPts val="0"/>
              </a:spcAft>
              <a:buSzPts val="1400"/>
              <a:buNone/>
            </a:pPr>
            <a:r>
              <a:rPr lang="en-IN" sz="1200"/>
              <a:t>    XOR DI, DI                     ; Start at the beginning of video memory</a:t>
            </a:r>
            <a:endParaRPr/>
          </a:p>
          <a:p>
            <a:pPr indent="0" lvl="0" marL="139700" rtl="0" algn="l">
              <a:lnSpc>
                <a:spcPct val="100000"/>
              </a:lnSpc>
              <a:spcBef>
                <a:spcPts val="0"/>
              </a:spcBef>
              <a:spcAft>
                <a:spcPts val="0"/>
              </a:spcAft>
              <a:buSzPts val="1400"/>
              <a:buNone/>
            </a:pPr>
            <a:r>
              <a:rPr lang="en-IN" sz="1200"/>
              <a:t>    MOV CX, 4000              ; Total words in video memory (80 columns * 25 rows)</a:t>
            </a:r>
            <a:endParaRPr/>
          </a:p>
          <a:p>
            <a:pPr indent="0" lvl="0" marL="139700" rtl="0" algn="l">
              <a:lnSpc>
                <a:spcPct val="100000"/>
              </a:lnSpc>
              <a:spcBef>
                <a:spcPts val="0"/>
              </a:spcBef>
              <a:spcAft>
                <a:spcPts val="0"/>
              </a:spcAft>
              <a:buSzPts val="1400"/>
              <a:buNone/>
            </a:pPr>
            <a:r>
              <a:rPr lang="en-IN" sz="1200"/>
              <a:t>    MOV AL, ' '                     ; Space character</a:t>
            </a:r>
            <a:endParaRPr/>
          </a:p>
          <a:p>
            <a:pPr indent="0" lvl="0" marL="139700" rtl="0" algn="l">
              <a:lnSpc>
                <a:spcPct val="100000"/>
              </a:lnSpc>
              <a:spcBef>
                <a:spcPts val="0"/>
              </a:spcBef>
              <a:spcAft>
                <a:spcPts val="0"/>
              </a:spcAft>
              <a:buSzPts val="1400"/>
              <a:buNone/>
            </a:pPr>
            <a:r>
              <a:rPr lang="en-IN" sz="1200"/>
              <a:t>    MOV AH, 4Eh                ; Attribute for red background ('4' for red)</a:t>
            </a:r>
            <a:endParaRPr/>
          </a:p>
          <a:p>
            <a:pPr indent="0" lvl="0" marL="139700" rtl="0" algn="l">
              <a:lnSpc>
                <a:spcPct val="100000"/>
              </a:lnSpc>
              <a:spcBef>
                <a:spcPts val="0"/>
              </a:spcBef>
              <a:spcAft>
                <a:spcPts val="0"/>
              </a:spcAft>
              <a:buSzPts val="1400"/>
              <a:buNone/>
            </a:pPr>
            <a:r>
              <a:rPr lang="en-IN" sz="1200"/>
              <a:t>    REP STOSW                  ; Store AX (character and attribute) in ES:DI and increment DI</a:t>
            </a:r>
            <a:endParaRPr/>
          </a:p>
          <a:p>
            <a:pPr indent="0" lvl="0" marL="139700" rtl="0" algn="l">
              <a:lnSpc>
                <a:spcPct val="100000"/>
              </a:lnSpc>
              <a:spcBef>
                <a:spcPts val="0"/>
              </a:spcBef>
              <a:spcAft>
                <a:spcPts val="0"/>
              </a:spcAft>
              <a:buSzPts val="1400"/>
              <a:buNone/>
            </a:pPr>
            <a:r>
              <a:rPr lang="en-IN" sz="1200"/>
              <a:t>    RET</a:t>
            </a:r>
            <a:endParaRPr/>
          </a:p>
          <a:p>
            <a:pPr indent="0" lvl="0" marL="139700" rtl="0" algn="l">
              <a:lnSpc>
                <a:spcPct val="100000"/>
              </a:lnSpc>
              <a:spcBef>
                <a:spcPts val="0"/>
              </a:spcBef>
              <a:spcAft>
                <a:spcPts val="0"/>
              </a:spcAft>
              <a:buSzPts val="1400"/>
              <a:buNone/>
            </a:pPr>
            <a:r>
              <a:rPr lang="en-IN" sz="1200"/>
              <a:t>SET_BACKGROUND_RED ENDP</a:t>
            </a:r>
            <a:endParaRPr/>
          </a:p>
          <a:p>
            <a:pPr indent="0" lvl="0" marL="139700" rtl="0" algn="l">
              <a:lnSpc>
                <a:spcPct val="100000"/>
              </a:lnSpc>
              <a:spcBef>
                <a:spcPts val="0"/>
              </a:spcBef>
              <a:spcAft>
                <a:spcPts val="0"/>
              </a:spcAft>
              <a:buSzPts val="1400"/>
              <a:buNone/>
            </a:pPr>
            <a:r>
              <a:t/>
            </a:r>
            <a:endParaRPr sz="1200"/>
          </a:p>
          <a:p>
            <a:pPr indent="0" lvl="0" marL="139700" rtl="0" algn="l">
              <a:lnSpc>
                <a:spcPct val="100000"/>
              </a:lnSpc>
              <a:spcBef>
                <a:spcPts val="0"/>
              </a:spcBef>
              <a:spcAft>
                <a:spcPts val="0"/>
              </a:spcAft>
              <a:buSzPts val="1400"/>
              <a:buNone/>
            </a:pPr>
            <a:r>
              <a:rPr lang="en-IN" sz="1200"/>
              <a:t>CLEAR_SCREEN PROC</a:t>
            </a:r>
            <a:endParaRPr/>
          </a:p>
          <a:p>
            <a:pPr indent="0" lvl="0" marL="139700" rtl="0" algn="l">
              <a:lnSpc>
                <a:spcPct val="100000"/>
              </a:lnSpc>
              <a:spcBef>
                <a:spcPts val="0"/>
              </a:spcBef>
              <a:spcAft>
                <a:spcPts val="0"/>
              </a:spcAft>
              <a:buSzPts val="1400"/>
              <a:buNone/>
            </a:pPr>
            <a:r>
              <a:rPr lang="en-IN" sz="1200"/>
              <a:t>    MOV AH, 06h                ; Function to scroll up window (clear screen)</a:t>
            </a:r>
            <a:endParaRPr/>
          </a:p>
          <a:p>
            <a:pPr indent="0" lvl="0" marL="139700" rtl="0" algn="l">
              <a:lnSpc>
                <a:spcPct val="100000"/>
              </a:lnSpc>
              <a:spcBef>
                <a:spcPts val="0"/>
              </a:spcBef>
              <a:spcAft>
                <a:spcPts val="0"/>
              </a:spcAft>
              <a:buSzPts val="1400"/>
              <a:buNone/>
            </a:pPr>
            <a:r>
              <a:rPr lang="en-IN" sz="1200"/>
              <a:t>    MOV AL, 00h                 ; Clear entire screen</a:t>
            </a:r>
            <a:endParaRPr/>
          </a:p>
          <a:p>
            <a:pPr indent="0" lvl="0" marL="139700" rtl="0" algn="l">
              <a:lnSpc>
                <a:spcPct val="100000"/>
              </a:lnSpc>
              <a:spcBef>
                <a:spcPts val="0"/>
              </a:spcBef>
              <a:spcAft>
                <a:spcPts val="0"/>
              </a:spcAft>
              <a:buSzPts val="1400"/>
              <a:buNone/>
            </a:pPr>
            <a:r>
              <a:rPr lang="en-IN" sz="1200"/>
              <a:t>    MOV BH, 07h                ; Attribute for blank (black background, white text)</a:t>
            </a:r>
            <a:endParaRPr/>
          </a:p>
          <a:p>
            <a:pPr indent="0" lvl="0" marL="139700" rtl="0" algn="l">
              <a:lnSpc>
                <a:spcPct val="100000"/>
              </a:lnSpc>
              <a:spcBef>
                <a:spcPts val="0"/>
              </a:spcBef>
              <a:spcAft>
                <a:spcPts val="0"/>
              </a:spcAft>
              <a:buSzPts val="1400"/>
              <a:buNone/>
            </a:pPr>
            <a:r>
              <a:rPr lang="en-IN" sz="1200"/>
              <a:t>    MOV CX, 0000h            ; Top-left corner of the window</a:t>
            </a:r>
            <a:endParaRPr/>
          </a:p>
          <a:p>
            <a:pPr indent="0" lvl="0" marL="139700" rtl="0" algn="l">
              <a:lnSpc>
                <a:spcPct val="100000"/>
              </a:lnSpc>
              <a:spcBef>
                <a:spcPts val="0"/>
              </a:spcBef>
              <a:spcAft>
                <a:spcPts val="0"/>
              </a:spcAft>
              <a:buSzPts val="1400"/>
              <a:buNone/>
            </a:pPr>
            <a:r>
              <a:rPr lang="en-IN" sz="1200"/>
              <a:t>    MOV DX, 184Fh            ; Bottom-right corner of the window (80x25 text mode)</a:t>
            </a:r>
            <a:endParaRPr/>
          </a:p>
          <a:p>
            <a:pPr indent="0" lvl="0" marL="139700" rtl="0" algn="l">
              <a:lnSpc>
                <a:spcPct val="100000"/>
              </a:lnSpc>
              <a:spcBef>
                <a:spcPts val="0"/>
              </a:spcBef>
              <a:spcAft>
                <a:spcPts val="0"/>
              </a:spcAft>
              <a:buSzPts val="1400"/>
              <a:buNone/>
            </a:pPr>
            <a:r>
              <a:rPr lang="en-IN" sz="1200"/>
              <a:t>    INT 10h                           ; BIOS video interrupt</a:t>
            </a:r>
            <a:endParaRPr/>
          </a:p>
          <a:p>
            <a:pPr indent="0" lvl="0" marL="139700" rtl="0" algn="l">
              <a:lnSpc>
                <a:spcPct val="100000"/>
              </a:lnSpc>
              <a:spcBef>
                <a:spcPts val="0"/>
              </a:spcBef>
              <a:spcAft>
                <a:spcPts val="0"/>
              </a:spcAft>
              <a:buSzPts val="1400"/>
              <a:buNone/>
            </a:pPr>
            <a:r>
              <a:rPr lang="en-IN" sz="1200"/>
              <a:t>    RET</a:t>
            </a:r>
            <a:endParaRPr/>
          </a:p>
          <a:p>
            <a:pPr indent="0" lvl="0" marL="139700" rtl="0" algn="l">
              <a:lnSpc>
                <a:spcPct val="100000"/>
              </a:lnSpc>
              <a:spcBef>
                <a:spcPts val="0"/>
              </a:spcBef>
              <a:spcAft>
                <a:spcPts val="0"/>
              </a:spcAft>
              <a:buSzPts val="1400"/>
              <a:buNone/>
            </a:pPr>
            <a:r>
              <a:rPr lang="en-IN" sz="1200"/>
              <a:t>CLEAR_SCREEN ENDP</a:t>
            </a:r>
            <a:endParaRPr/>
          </a:p>
          <a:p>
            <a:pPr indent="0" lvl="0" marL="139700" rtl="0" algn="l">
              <a:lnSpc>
                <a:spcPct val="100000"/>
              </a:lnSpc>
              <a:spcBef>
                <a:spcPts val="0"/>
              </a:spcBef>
              <a:spcAft>
                <a:spcPts val="0"/>
              </a:spcAft>
              <a:buSzPts val="1400"/>
              <a:buNone/>
            </a:pPr>
            <a:r>
              <a:t/>
            </a:r>
            <a:endParaRPr sz="1200"/>
          </a:p>
          <a:p>
            <a:pPr indent="0" lvl="0" marL="139700" rtl="0" algn="l">
              <a:lnSpc>
                <a:spcPct val="100000"/>
              </a:lnSpc>
              <a:spcBef>
                <a:spcPts val="0"/>
              </a:spcBef>
              <a:spcAft>
                <a:spcPts val="0"/>
              </a:spcAft>
              <a:buSzPts val="1400"/>
              <a:buNone/>
            </a:pPr>
            <a:r>
              <a:rPr lang="en-IN" sz="1200"/>
              <a:t>CODE ENDS</a:t>
            </a:r>
            <a:endParaRPr/>
          </a:p>
          <a:p>
            <a:pPr indent="0" lvl="0" marL="139700" rtl="0" algn="l">
              <a:lnSpc>
                <a:spcPct val="100000"/>
              </a:lnSpc>
              <a:spcBef>
                <a:spcPts val="0"/>
              </a:spcBef>
              <a:spcAft>
                <a:spcPts val="0"/>
              </a:spcAft>
              <a:buSzPts val="1400"/>
              <a:buNone/>
            </a:pPr>
            <a:r>
              <a:rPr lang="en-IN" sz="1200"/>
              <a:t>END START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1"/>
          <p:cNvSpPr txBox="1"/>
          <p:nvPr>
            <p:ph idx="6" type="title"/>
          </p:nvPr>
        </p:nvSpPr>
        <p:spPr>
          <a:xfrm>
            <a:off x="3541350" y="430299"/>
            <a:ext cx="2061300" cy="534025"/>
          </a:xfrm>
          <a:prstGeom prst="rect">
            <a:avLst/>
          </a:prstGeom>
          <a:noFill/>
          <a:ln>
            <a:noFill/>
          </a:ln>
          <a:effectLst>
            <a:outerShdw blurRad="342900" rotWithShape="0" algn="bl" dir="5400000" dist="19050">
              <a:schemeClr val="lt1">
                <a:alpha val="29803"/>
              </a:scheme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IN"/>
              <a:t>OUTPUT</a:t>
            </a:r>
            <a:endParaRPr/>
          </a:p>
        </p:txBody>
      </p:sp>
      <p:pic>
        <p:nvPicPr>
          <p:cNvPr id="174" name="Google Shape;174;p11"/>
          <p:cNvPicPr preferRelativeResize="0"/>
          <p:nvPr/>
        </p:nvPicPr>
        <p:blipFill rotWithShape="1">
          <a:blip r:embed="rId3">
            <a:alphaModFix/>
          </a:blip>
          <a:srcRect b="0" l="0" r="0" t="0"/>
          <a:stretch/>
        </p:blipFill>
        <p:spPr>
          <a:xfrm>
            <a:off x="2011680" y="1287779"/>
            <a:ext cx="5219699" cy="3055621"/>
          </a:xfrm>
          <a:prstGeom prst="rect">
            <a:avLst/>
          </a:prstGeom>
          <a:noFill/>
          <a:ln>
            <a:noFill/>
          </a:ln>
        </p:spPr>
      </p:pic>
      <p:sp>
        <p:nvSpPr>
          <p:cNvPr id="175" name="Google Shape;175;p11"/>
          <p:cNvSpPr/>
          <p:nvPr/>
        </p:nvSpPr>
        <p:spPr>
          <a:xfrm>
            <a:off x="1722120" y="1112520"/>
            <a:ext cx="5798820" cy="3375660"/>
          </a:xfrm>
          <a:prstGeom prst="rect">
            <a:avLst/>
          </a:prstGeom>
          <a:noFill/>
          <a:ln cap="flat" cmpd="sng" w="254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12"/>
          <p:cNvPicPr preferRelativeResize="0"/>
          <p:nvPr/>
        </p:nvPicPr>
        <p:blipFill rotWithShape="1">
          <a:blip r:embed="rId3">
            <a:alphaModFix/>
          </a:blip>
          <a:srcRect b="0" l="0" r="0" t="0"/>
          <a:stretch/>
        </p:blipFill>
        <p:spPr>
          <a:xfrm>
            <a:off x="1874596" y="797209"/>
            <a:ext cx="5607548" cy="354908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13"/>
          <p:cNvPicPr preferRelativeResize="0"/>
          <p:nvPr/>
        </p:nvPicPr>
        <p:blipFill rotWithShape="1">
          <a:blip r:embed="rId3">
            <a:alphaModFix/>
          </a:blip>
          <a:srcRect b="0" l="0" r="0" t="0"/>
          <a:stretch/>
        </p:blipFill>
        <p:spPr>
          <a:xfrm>
            <a:off x="1605810" y="782163"/>
            <a:ext cx="5932380" cy="37251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14"/>
          <p:cNvPicPr preferRelativeResize="0"/>
          <p:nvPr/>
        </p:nvPicPr>
        <p:blipFill rotWithShape="1">
          <a:blip r:embed="rId3">
            <a:alphaModFix/>
          </a:blip>
          <a:srcRect b="0" l="0" r="0" t="0"/>
          <a:stretch/>
        </p:blipFill>
        <p:spPr>
          <a:xfrm>
            <a:off x="1630470" y="727578"/>
            <a:ext cx="6094640" cy="381394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5"/>
          <p:cNvSpPr txBox="1"/>
          <p:nvPr>
            <p:ph type="title"/>
          </p:nvPr>
        </p:nvSpPr>
        <p:spPr>
          <a:xfrm>
            <a:off x="457199" y="706367"/>
            <a:ext cx="8465745" cy="853941"/>
          </a:xfrm>
          <a:prstGeom prst="rect">
            <a:avLst/>
          </a:prstGeom>
          <a:noFill/>
          <a:ln>
            <a:noFill/>
          </a:ln>
          <a:effectLst>
            <a:outerShdw blurRad="342900" rotWithShape="0" algn="bl" dir="5400000" dist="19050">
              <a:schemeClr val="lt1">
                <a:alpha val="29803"/>
              </a:schemeClr>
            </a:outerShdw>
          </a:effectLst>
        </p:spPr>
        <p:txBody>
          <a:bodyPr anchorCtr="0" anchor="b" bIns="0" lIns="91425" spcFirstLastPara="1" rIns="91425" wrap="square" tIns="91425">
            <a:noAutofit/>
          </a:bodyPr>
          <a:lstStyle/>
          <a:p>
            <a:pPr indent="0" lvl="0" marL="0" rtl="0" algn="l">
              <a:lnSpc>
                <a:spcPct val="100000"/>
              </a:lnSpc>
              <a:spcBef>
                <a:spcPts val="0"/>
              </a:spcBef>
              <a:spcAft>
                <a:spcPts val="0"/>
              </a:spcAft>
              <a:buSzPts val="9600"/>
              <a:buNone/>
            </a:pPr>
            <a:r>
              <a:rPr lang="en-IN" sz="2800">
                <a:latin typeface="Arial"/>
                <a:ea typeface="Arial"/>
                <a:cs typeface="Arial"/>
                <a:sym typeface="Arial"/>
              </a:rPr>
              <a:t>How can this be an interface for other programming languages?</a:t>
            </a:r>
            <a:endParaRPr sz="2800">
              <a:latin typeface="Arial"/>
              <a:ea typeface="Arial"/>
              <a:cs typeface="Arial"/>
              <a:sym typeface="Arial"/>
            </a:endParaRPr>
          </a:p>
        </p:txBody>
      </p:sp>
      <p:sp>
        <p:nvSpPr>
          <p:cNvPr id="196" name="Google Shape;196;p15"/>
          <p:cNvSpPr txBox="1"/>
          <p:nvPr>
            <p:ph idx="1" type="subTitle"/>
          </p:nvPr>
        </p:nvSpPr>
        <p:spPr>
          <a:xfrm>
            <a:off x="556760" y="2164080"/>
            <a:ext cx="4781100" cy="2148840"/>
          </a:xfrm>
          <a:prstGeom prst="rect">
            <a:avLst/>
          </a:prstGeom>
          <a:noFill/>
          <a:ln>
            <a:noFill/>
          </a:ln>
        </p:spPr>
        <p:txBody>
          <a:bodyPr anchorCtr="0" anchor="t" bIns="91425" lIns="91425" spcFirstLastPara="1" rIns="91425" wrap="square" tIns="91425">
            <a:noAutofit/>
          </a:bodyPr>
          <a:lstStyle/>
          <a:p>
            <a:pPr indent="-342900" lvl="0" marL="342900" rtl="0" algn="just">
              <a:lnSpc>
                <a:spcPct val="100000"/>
              </a:lnSpc>
              <a:spcBef>
                <a:spcPts val="0"/>
              </a:spcBef>
              <a:spcAft>
                <a:spcPts val="0"/>
              </a:spcAft>
              <a:buClr>
                <a:schemeClr val="accent1"/>
              </a:buClr>
              <a:buSzPts val="1600"/>
              <a:buFont typeface="Noto Sans Symbols"/>
              <a:buChar char="⮚"/>
            </a:pPr>
            <a:r>
              <a:rPr lang="en-IN" sz="1900"/>
              <a:t>I/O Interaction</a:t>
            </a:r>
            <a:endParaRPr/>
          </a:p>
          <a:p>
            <a:pPr indent="-342900" lvl="0" marL="342900" rtl="0" algn="just">
              <a:lnSpc>
                <a:spcPct val="100000"/>
              </a:lnSpc>
              <a:spcBef>
                <a:spcPts val="0"/>
              </a:spcBef>
              <a:spcAft>
                <a:spcPts val="0"/>
              </a:spcAft>
              <a:buClr>
                <a:schemeClr val="accent1"/>
              </a:buClr>
              <a:buSzPts val="1600"/>
              <a:buFont typeface="Noto Sans Symbols"/>
              <a:buChar char="⮚"/>
            </a:pPr>
            <a:r>
              <a:rPr lang="en-IN" sz="1900"/>
              <a:t>API Design</a:t>
            </a:r>
            <a:endParaRPr/>
          </a:p>
          <a:p>
            <a:pPr indent="-342900" lvl="0" marL="342900" rtl="0" algn="just">
              <a:lnSpc>
                <a:spcPct val="100000"/>
              </a:lnSpc>
              <a:spcBef>
                <a:spcPts val="0"/>
              </a:spcBef>
              <a:spcAft>
                <a:spcPts val="0"/>
              </a:spcAft>
              <a:buClr>
                <a:schemeClr val="accent1"/>
              </a:buClr>
              <a:buSzPts val="1600"/>
              <a:buFont typeface="Noto Sans Symbols"/>
              <a:buChar char="⮚"/>
            </a:pPr>
            <a:r>
              <a:rPr lang="en-IN" sz="1900"/>
              <a:t>Shared Memory or Files</a:t>
            </a:r>
            <a:endParaRPr/>
          </a:p>
          <a:p>
            <a:pPr indent="-342900" lvl="0" marL="342900" rtl="0" algn="just">
              <a:lnSpc>
                <a:spcPct val="100000"/>
              </a:lnSpc>
              <a:spcBef>
                <a:spcPts val="0"/>
              </a:spcBef>
              <a:spcAft>
                <a:spcPts val="0"/>
              </a:spcAft>
              <a:buClr>
                <a:schemeClr val="accent1"/>
              </a:buClr>
              <a:buSzPts val="1600"/>
              <a:buFont typeface="Noto Sans Symbols"/>
              <a:buChar char="⮚"/>
            </a:pPr>
            <a:r>
              <a:rPr lang="en-IN" sz="1900"/>
              <a:t>Networking Protocols</a:t>
            </a:r>
            <a:endParaRPr/>
          </a:p>
          <a:p>
            <a:pPr indent="-342900" lvl="0" marL="342900" rtl="0" algn="just">
              <a:lnSpc>
                <a:spcPct val="100000"/>
              </a:lnSpc>
              <a:spcBef>
                <a:spcPts val="0"/>
              </a:spcBef>
              <a:spcAft>
                <a:spcPts val="0"/>
              </a:spcAft>
              <a:buClr>
                <a:schemeClr val="accent1"/>
              </a:buClr>
              <a:buSzPts val="1600"/>
              <a:buFont typeface="Noto Sans Symbols"/>
              <a:buChar char="⮚"/>
            </a:pPr>
            <a:r>
              <a:rPr lang="en-IN" sz="1900"/>
              <a:t>Integration with GUIs</a:t>
            </a:r>
            <a:endParaRPr sz="1900"/>
          </a:p>
        </p:txBody>
      </p:sp>
      <p:sp>
        <p:nvSpPr>
          <p:cNvPr id="197" name="Google Shape;197;p15"/>
          <p:cNvSpPr txBox="1"/>
          <p:nvPr>
            <p:ph idx="2" type="subTitle"/>
          </p:nvPr>
        </p:nvSpPr>
        <p:spPr>
          <a:xfrm>
            <a:off x="304800" y="154200"/>
            <a:ext cx="1533600" cy="301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IN"/>
              <a:t>TRAFFIC LIGHT</a:t>
            </a:r>
            <a:endParaRPr/>
          </a:p>
        </p:txBody>
      </p:sp>
      <p:pic>
        <p:nvPicPr>
          <p:cNvPr id="198" name="Google Shape;198;p15"/>
          <p:cNvPicPr preferRelativeResize="0"/>
          <p:nvPr/>
        </p:nvPicPr>
        <p:blipFill rotWithShape="1">
          <a:blip r:embed="rId3">
            <a:alphaModFix/>
          </a:blip>
          <a:srcRect b="0" l="0" r="0" t="0"/>
          <a:stretch/>
        </p:blipFill>
        <p:spPr>
          <a:xfrm>
            <a:off x="6488017" y="1900810"/>
            <a:ext cx="2434927" cy="295884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6"/>
          <p:cNvSpPr txBox="1"/>
          <p:nvPr>
            <p:ph idx="15" type="title"/>
          </p:nvPr>
        </p:nvSpPr>
        <p:spPr>
          <a:xfrm>
            <a:off x="720000" y="445025"/>
            <a:ext cx="7704000" cy="572700"/>
          </a:xfrm>
          <a:prstGeom prst="rect">
            <a:avLst/>
          </a:prstGeom>
          <a:noFill/>
          <a:ln>
            <a:noFill/>
          </a:ln>
          <a:effectLst>
            <a:outerShdw blurRad="342900" rotWithShape="0" algn="bl" dir="5400000" dist="19050">
              <a:schemeClr val="lt1">
                <a:alpha val="29803"/>
              </a:scheme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IN"/>
              <a:t>SYSTEM REQUIREMENTS</a:t>
            </a:r>
            <a:endParaRPr/>
          </a:p>
        </p:txBody>
      </p:sp>
      <p:sp>
        <p:nvSpPr>
          <p:cNvPr id="204" name="Google Shape;204;p16"/>
          <p:cNvSpPr txBox="1"/>
          <p:nvPr>
            <p:ph type="title"/>
          </p:nvPr>
        </p:nvSpPr>
        <p:spPr>
          <a:xfrm>
            <a:off x="531335" y="1640137"/>
            <a:ext cx="3364346" cy="612901"/>
          </a:xfrm>
          <a:prstGeom prst="rect">
            <a:avLst/>
          </a:prstGeom>
          <a:noFill/>
          <a:ln>
            <a:noFill/>
          </a:ln>
          <a:effectLst>
            <a:outerShdw blurRad="342900" rotWithShape="0" algn="bl" dir="5400000" dist="19050">
              <a:schemeClr val="lt1">
                <a:alpha val="29803"/>
              </a:schemeClr>
            </a:outerShdw>
          </a:effectLst>
        </p:spPr>
        <p:txBody>
          <a:bodyPr anchorCtr="0" anchor="b" bIns="0" lIns="91425" spcFirstLastPara="1" rIns="91425" wrap="square" tIns="0">
            <a:noAutofit/>
          </a:bodyPr>
          <a:lstStyle/>
          <a:p>
            <a:pPr indent="0" lvl="0" marL="0" rtl="0" algn="ctr">
              <a:lnSpc>
                <a:spcPct val="100000"/>
              </a:lnSpc>
              <a:spcBef>
                <a:spcPts val="0"/>
              </a:spcBef>
              <a:spcAft>
                <a:spcPts val="0"/>
              </a:spcAft>
              <a:buSzPts val="2500"/>
              <a:buNone/>
            </a:pPr>
            <a:r>
              <a:rPr lang="en-IN" sz="2000"/>
              <a:t>Hardware Requirements</a:t>
            </a:r>
            <a:endParaRPr sz="2000"/>
          </a:p>
        </p:txBody>
      </p:sp>
      <p:sp>
        <p:nvSpPr>
          <p:cNvPr id="205" name="Google Shape;205;p16"/>
          <p:cNvSpPr txBox="1"/>
          <p:nvPr>
            <p:ph idx="1" type="subTitle"/>
          </p:nvPr>
        </p:nvSpPr>
        <p:spPr>
          <a:xfrm>
            <a:off x="1112401" y="2625935"/>
            <a:ext cx="3261478" cy="991840"/>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Clr>
                <a:schemeClr val="dk2"/>
              </a:buClr>
              <a:buSzPts val="1400"/>
              <a:buFont typeface="Noto Sans Symbols"/>
              <a:buChar char="▪"/>
            </a:pPr>
            <a:r>
              <a:rPr lang="en-IN" sz="1600"/>
              <a:t>Processor</a:t>
            </a:r>
            <a:endParaRPr/>
          </a:p>
          <a:p>
            <a:pPr indent="-285750" lvl="0" marL="285750" rtl="0" algn="l">
              <a:lnSpc>
                <a:spcPct val="100000"/>
              </a:lnSpc>
              <a:spcBef>
                <a:spcPts val="0"/>
              </a:spcBef>
              <a:spcAft>
                <a:spcPts val="0"/>
              </a:spcAft>
              <a:buClr>
                <a:schemeClr val="dk2"/>
              </a:buClr>
              <a:buSzPts val="1400"/>
              <a:buFont typeface="Noto Sans Symbols"/>
              <a:buChar char="▪"/>
            </a:pPr>
            <a:r>
              <a:rPr lang="en-IN" sz="1600"/>
              <a:t>Memory (RAM)</a:t>
            </a:r>
            <a:endParaRPr/>
          </a:p>
          <a:p>
            <a:pPr indent="-285750" lvl="0" marL="285750" rtl="0" algn="l">
              <a:lnSpc>
                <a:spcPct val="100000"/>
              </a:lnSpc>
              <a:spcBef>
                <a:spcPts val="0"/>
              </a:spcBef>
              <a:spcAft>
                <a:spcPts val="0"/>
              </a:spcAft>
              <a:buClr>
                <a:schemeClr val="dk2"/>
              </a:buClr>
              <a:buSzPts val="1400"/>
              <a:buFont typeface="Noto Sans Symbols"/>
              <a:buChar char="▪"/>
            </a:pPr>
            <a:r>
              <a:rPr lang="en-IN" sz="1600"/>
              <a:t>Input Devices (e.g., Keyboard)</a:t>
            </a:r>
            <a:endParaRPr/>
          </a:p>
          <a:p>
            <a:pPr indent="-196850" lvl="0" marL="285750" rtl="0" algn="l">
              <a:lnSpc>
                <a:spcPct val="100000"/>
              </a:lnSpc>
              <a:spcBef>
                <a:spcPts val="0"/>
              </a:spcBef>
              <a:spcAft>
                <a:spcPts val="0"/>
              </a:spcAft>
              <a:buClr>
                <a:schemeClr val="dk2"/>
              </a:buClr>
              <a:buSzPts val="1400"/>
              <a:buFont typeface="Noto Sans Symbols"/>
              <a:buNone/>
            </a:pPr>
            <a:r>
              <a:t/>
            </a:r>
            <a:endParaRPr sz="1600"/>
          </a:p>
        </p:txBody>
      </p:sp>
      <p:sp>
        <p:nvSpPr>
          <p:cNvPr id="206" name="Google Shape;206;p16"/>
          <p:cNvSpPr txBox="1"/>
          <p:nvPr>
            <p:ph idx="2" type="title"/>
          </p:nvPr>
        </p:nvSpPr>
        <p:spPr>
          <a:xfrm>
            <a:off x="5021555" y="1530428"/>
            <a:ext cx="3303385" cy="722610"/>
          </a:xfrm>
          <a:prstGeom prst="rect">
            <a:avLst/>
          </a:prstGeom>
          <a:noFill/>
          <a:ln>
            <a:noFill/>
          </a:ln>
          <a:effectLst>
            <a:outerShdw blurRad="342900" rotWithShape="0" algn="bl" dir="5400000" dist="19050">
              <a:schemeClr val="lt1">
                <a:alpha val="29803"/>
              </a:schemeClr>
            </a:outerShdw>
          </a:effectLst>
        </p:spPr>
        <p:txBody>
          <a:bodyPr anchorCtr="0" anchor="b" bIns="0" lIns="91425" spcFirstLastPara="1" rIns="91425" wrap="square" tIns="0">
            <a:noAutofit/>
          </a:bodyPr>
          <a:lstStyle/>
          <a:p>
            <a:pPr indent="0" lvl="0" marL="0" rtl="0" algn="ctr">
              <a:lnSpc>
                <a:spcPct val="100000"/>
              </a:lnSpc>
              <a:spcBef>
                <a:spcPts val="0"/>
              </a:spcBef>
              <a:spcAft>
                <a:spcPts val="0"/>
              </a:spcAft>
              <a:buSzPts val="2500"/>
              <a:buNone/>
            </a:pPr>
            <a:r>
              <a:rPr lang="en-IN" sz="2000"/>
              <a:t>Software Requirements</a:t>
            </a:r>
            <a:endParaRPr sz="2000"/>
          </a:p>
        </p:txBody>
      </p:sp>
      <p:sp>
        <p:nvSpPr>
          <p:cNvPr id="207" name="Google Shape;207;p16"/>
          <p:cNvSpPr txBox="1"/>
          <p:nvPr>
            <p:ph idx="3" type="subTitle"/>
          </p:nvPr>
        </p:nvSpPr>
        <p:spPr>
          <a:xfrm>
            <a:off x="5608200" y="2571750"/>
            <a:ext cx="2423400" cy="991839"/>
          </a:xfrm>
          <a:prstGeom prst="rect">
            <a:avLst/>
          </a:prstGeom>
          <a:noFill/>
          <a:ln>
            <a:noFill/>
          </a:ln>
        </p:spPr>
        <p:txBody>
          <a:bodyPr anchorCtr="0" anchor="t" bIns="91425" lIns="91425" spcFirstLastPara="1" rIns="91425" wrap="square" tIns="91425">
            <a:noAutofit/>
          </a:bodyPr>
          <a:lstStyle/>
          <a:p>
            <a:pPr indent="-285750" lvl="0" marL="285750" rtl="0" algn="just">
              <a:lnSpc>
                <a:spcPct val="100000"/>
              </a:lnSpc>
              <a:spcBef>
                <a:spcPts val="0"/>
              </a:spcBef>
              <a:spcAft>
                <a:spcPts val="0"/>
              </a:spcAft>
              <a:buClr>
                <a:schemeClr val="accent1"/>
              </a:buClr>
              <a:buSzPts val="1400"/>
              <a:buFont typeface="Noto Sans Symbols"/>
              <a:buChar char="▪"/>
            </a:pPr>
            <a:r>
              <a:rPr lang="en-IN" sz="1600"/>
              <a:t>DOSBox</a:t>
            </a:r>
            <a:endParaRPr/>
          </a:p>
          <a:p>
            <a:pPr indent="-285750" lvl="0" marL="285750" rtl="0" algn="just">
              <a:lnSpc>
                <a:spcPct val="100000"/>
              </a:lnSpc>
              <a:spcBef>
                <a:spcPts val="0"/>
              </a:spcBef>
              <a:spcAft>
                <a:spcPts val="0"/>
              </a:spcAft>
              <a:buClr>
                <a:schemeClr val="accent1"/>
              </a:buClr>
              <a:buSzPts val="1400"/>
              <a:buFont typeface="Noto Sans Symbols"/>
              <a:buChar char="▪"/>
            </a:pPr>
            <a:r>
              <a:rPr lang="en-IN" sz="1600"/>
              <a:t>Assembler</a:t>
            </a:r>
            <a:endParaRPr/>
          </a:p>
          <a:p>
            <a:pPr indent="-285750" lvl="0" marL="285750" rtl="0" algn="just">
              <a:lnSpc>
                <a:spcPct val="100000"/>
              </a:lnSpc>
              <a:spcBef>
                <a:spcPts val="0"/>
              </a:spcBef>
              <a:spcAft>
                <a:spcPts val="0"/>
              </a:spcAft>
              <a:buClr>
                <a:schemeClr val="accent1"/>
              </a:buClr>
              <a:buSzPts val="1400"/>
              <a:buFont typeface="Noto Sans Symbols"/>
              <a:buChar char="▪"/>
            </a:pPr>
            <a:r>
              <a:rPr lang="en-IN" sz="1600"/>
              <a:t>Text Editor</a:t>
            </a:r>
            <a:endParaRPr/>
          </a:p>
          <a:p>
            <a:pPr indent="-285750" lvl="0" marL="285750" rtl="0" algn="just">
              <a:lnSpc>
                <a:spcPct val="100000"/>
              </a:lnSpc>
              <a:spcBef>
                <a:spcPts val="0"/>
              </a:spcBef>
              <a:spcAft>
                <a:spcPts val="0"/>
              </a:spcAft>
              <a:buClr>
                <a:schemeClr val="accent1"/>
              </a:buClr>
              <a:buSzPts val="1400"/>
              <a:buFont typeface="Noto Sans Symbols"/>
              <a:buChar char="▪"/>
            </a:pPr>
            <a:r>
              <a:rPr lang="en-IN" sz="1600"/>
              <a:t>Documentation</a:t>
            </a:r>
            <a:endParaRPr sz="1600"/>
          </a:p>
        </p:txBody>
      </p:sp>
      <p:pic>
        <p:nvPicPr>
          <p:cNvPr id="208" name="Google Shape;208;p16"/>
          <p:cNvPicPr preferRelativeResize="0"/>
          <p:nvPr/>
        </p:nvPicPr>
        <p:blipFill rotWithShape="1">
          <a:blip r:embed="rId3">
            <a:alphaModFix/>
          </a:blip>
          <a:srcRect b="0" l="0" r="0" t="0"/>
          <a:stretch/>
        </p:blipFill>
        <p:spPr>
          <a:xfrm>
            <a:off x="4493263" y="1335620"/>
            <a:ext cx="995552" cy="336285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7"/>
          <p:cNvSpPr txBox="1"/>
          <p:nvPr>
            <p:ph type="title"/>
          </p:nvPr>
        </p:nvSpPr>
        <p:spPr>
          <a:xfrm>
            <a:off x="2797160" y="739140"/>
            <a:ext cx="3756040" cy="695100"/>
          </a:xfrm>
          <a:prstGeom prst="rect">
            <a:avLst/>
          </a:prstGeom>
          <a:noFill/>
          <a:ln>
            <a:noFill/>
          </a:ln>
          <a:effectLst>
            <a:outerShdw blurRad="342900" rotWithShape="0" algn="bl" dir="5400000" dist="19050">
              <a:schemeClr val="lt1">
                <a:alpha val="29803"/>
              </a:schemeClr>
            </a:outerShdw>
          </a:effectLst>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IN"/>
              <a:t>CONCLUSION</a:t>
            </a:r>
            <a:endParaRPr/>
          </a:p>
        </p:txBody>
      </p:sp>
      <p:sp>
        <p:nvSpPr>
          <p:cNvPr id="214" name="Google Shape;214;p17"/>
          <p:cNvSpPr txBox="1"/>
          <p:nvPr>
            <p:ph idx="1" type="subTitle"/>
          </p:nvPr>
        </p:nvSpPr>
        <p:spPr>
          <a:xfrm>
            <a:off x="563880" y="1889760"/>
            <a:ext cx="7452359" cy="2514600"/>
          </a:xfrm>
          <a:prstGeom prst="rect">
            <a:avLst/>
          </a:prstGeom>
          <a:noFill/>
          <a:ln>
            <a:noFill/>
          </a:ln>
        </p:spPr>
        <p:txBody>
          <a:bodyPr anchorCtr="0" anchor="t" bIns="91425" lIns="91425" spcFirstLastPara="1" rIns="91425" wrap="square" tIns="91425">
            <a:noAutofit/>
          </a:bodyPr>
          <a:lstStyle/>
          <a:p>
            <a:pPr indent="-317500" lvl="0" marL="457200" rtl="0" algn="just">
              <a:lnSpc>
                <a:spcPct val="100000"/>
              </a:lnSpc>
              <a:spcBef>
                <a:spcPts val="0"/>
              </a:spcBef>
              <a:spcAft>
                <a:spcPts val="0"/>
              </a:spcAft>
              <a:buSzPts val="1400"/>
              <a:buNone/>
            </a:pPr>
            <a:r>
              <a:rPr lang="en-IN"/>
              <a:t>      Our project simulated a traffic light system using the 8086 microprocessor and assembly language in DOSBox on Windows 11. This experience deepened our understanding of microprocessor architecture and assembly programming. Future improvements may include integrating advanced traffic algorithms and enhancing user interaction. This project underscores the educational value of hands-on assembly language programming and system simulation, offering insights into real-time applications and software development on legacy platforms.</a:t>
            </a:r>
            <a:endParaRPr/>
          </a:p>
        </p:txBody>
      </p:sp>
      <p:sp>
        <p:nvSpPr>
          <p:cNvPr id="215" name="Google Shape;215;p17"/>
          <p:cNvSpPr txBox="1"/>
          <p:nvPr>
            <p:ph idx="2" type="subTitle"/>
          </p:nvPr>
        </p:nvSpPr>
        <p:spPr>
          <a:xfrm>
            <a:off x="167640" y="154200"/>
            <a:ext cx="1670760" cy="301200"/>
          </a:xfrm>
          <a:prstGeom prst="rect">
            <a:avLst/>
          </a:prstGeom>
          <a:noFill/>
          <a:ln>
            <a:noFill/>
          </a:ln>
        </p:spPr>
        <p:txBody>
          <a:bodyPr anchorCtr="0" anchor="ctr" bIns="91425" lIns="91425" spcFirstLastPara="1" rIns="91425" wrap="square" tIns="91425">
            <a:noAutofit/>
          </a:bodyPr>
          <a:lstStyle/>
          <a:p>
            <a:pPr indent="-317500" lvl="0" marL="457200" rtl="0" algn="l">
              <a:lnSpc>
                <a:spcPct val="100000"/>
              </a:lnSpc>
              <a:spcBef>
                <a:spcPts val="0"/>
              </a:spcBef>
              <a:spcAft>
                <a:spcPts val="0"/>
              </a:spcAft>
              <a:buSzPts val="1400"/>
              <a:buFont typeface="Audiowide"/>
              <a:buNone/>
            </a:pPr>
            <a:r>
              <a:rPr lang="en-IN"/>
              <a:t>TRAFFIC LIGHT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8"/>
          <p:cNvSpPr txBox="1"/>
          <p:nvPr>
            <p:ph type="title"/>
          </p:nvPr>
        </p:nvSpPr>
        <p:spPr>
          <a:xfrm>
            <a:off x="2841000" y="1307100"/>
            <a:ext cx="5594340" cy="2529300"/>
          </a:xfrm>
          <a:prstGeom prst="rect">
            <a:avLst/>
          </a:prstGeom>
          <a:noFill/>
          <a:ln>
            <a:noFill/>
          </a:ln>
          <a:effectLst>
            <a:outerShdw blurRad="342900" rotWithShape="0" algn="bl" dir="5400000" dist="19050">
              <a:schemeClr val="lt1">
                <a:alpha val="29803"/>
              </a:schemeClr>
            </a:outerShdw>
          </a:effectLst>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IN"/>
              <a:t>THANK YOU</a:t>
            </a:r>
            <a:endParaRPr/>
          </a:p>
        </p:txBody>
      </p:sp>
      <p:sp>
        <p:nvSpPr>
          <p:cNvPr id="221" name="Google Shape;221;p18"/>
          <p:cNvSpPr txBox="1"/>
          <p:nvPr>
            <p:ph idx="1" type="subTitle"/>
          </p:nvPr>
        </p:nvSpPr>
        <p:spPr>
          <a:xfrm>
            <a:off x="304800" y="154200"/>
            <a:ext cx="1533600" cy="301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IN"/>
              <a:t>TRAFFIC LIGHT</a:t>
            </a:r>
            <a:endParaRPr/>
          </a:p>
        </p:txBody>
      </p:sp>
      <p:pic>
        <p:nvPicPr>
          <p:cNvPr id="222" name="Google Shape;222;p18"/>
          <p:cNvPicPr preferRelativeResize="0"/>
          <p:nvPr/>
        </p:nvPicPr>
        <p:blipFill rotWithShape="1">
          <a:blip r:embed="rId3">
            <a:alphaModFix/>
          </a:blip>
          <a:srcRect b="0" l="0" r="0" t="0"/>
          <a:stretch/>
        </p:blipFill>
        <p:spPr>
          <a:xfrm>
            <a:off x="987504" y="979026"/>
            <a:ext cx="1103472" cy="332260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
          <p:cNvSpPr txBox="1"/>
          <p:nvPr>
            <p:ph idx="1" type="subTitle"/>
          </p:nvPr>
        </p:nvSpPr>
        <p:spPr>
          <a:xfrm>
            <a:off x="1059853" y="2242962"/>
            <a:ext cx="4856700" cy="2039477"/>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lang="en-IN"/>
              <a:t>The objective of our project is to simulate a traffic light system using the 8086 microprocessor. Users can select from three states, each representing a traffic light color: Red, Yellow, and Green. Upon selection, the corresponding color is displayed. This project demonstrates the practical application of assembly language programming with the 8086 microprocessor.</a:t>
            </a:r>
            <a:endParaRPr/>
          </a:p>
        </p:txBody>
      </p:sp>
      <p:sp>
        <p:nvSpPr>
          <p:cNvPr id="121" name="Google Shape;121;p2"/>
          <p:cNvSpPr txBox="1"/>
          <p:nvPr>
            <p:ph type="title"/>
          </p:nvPr>
        </p:nvSpPr>
        <p:spPr>
          <a:xfrm>
            <a:off x="1071600" y="1229138"/>
            <a:ext cx="4856700" cy="695100"/>
          </a:xfrm>
          <a:prstGeom prst="rect">
            <a:avLst/>
          </a:prstGeom>
          <a:noFill/>
          <a:ln>
            <a:noFill/>
          </a:ln>
          <a:effectLst>
            <a:outerShdw blurRad="342900" rotWithShape="0" algn="bl" dir="5400000" dist="19050">
              <a:schemeClr val="lt1">
                <a:alpha val="29803"/>
              </a:schemeClr>
            </a:outerShdw>
          </a:effectLst>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IN"/>
              <a:t>INTRODUCTION</a:t>
            </a:r>
            <a:endParaRPr/>
          </a:p>
        </p:txBody>
      </p:sp>
      <p:pic>
        <p:nvPicPr>
          <p:cNvPr id="122" name="Google Shape;122;p2"/>
          <p:cNvPicPr preferRelativeResize="0"/>
          <p:nvPr/>
        </p:nvPicPr>
        <p:blipFill rotWithShape="1">
          <a:blip r:embed="rId3">
            <a:alphaModFix/>
          </a:blip>
          <a:srcRect b="0" l="0" r="0" t="0"/>
          <a:stretch/>
        </p:blipFill>
        <p:spPr>
          <a:xfrm>
            <a:off x="6724900" y="1229138"/>
            <a:ext cx="1359300" cy="2685224"/>
          </a:xfrm>
          <a:prstGeom prst="rect">
            <a:avLst/>
          </a:prstGeom>
          <a:noFill/>
          <a:ln>
            <a:noFill/>
          </a:ln>
        </p:spPr>
      </p:pic>
      <p:sp>
        <p:nvSpPr>
          <p:cNvPr id="123" name="Google Shape;123;p2"/>
          <p:cNvSpPr txBox="1"/>
          <p:nvPr>
            <p:ph idx="2" type="subTitle"/>
          </p:nvPr>
        </p:nvSpPr>
        <p:spPr>
          <a:xfrm>
            <a:off x="304800" y="154200"/>
            <a:ext cx="1533600" cy="301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IN"/>
              <a:t>TRAFFIC LIGHT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3"/>
          <p:cNvSpPr txBox="1"/>
          <p:nvPr>
            <p:ph type="title"/>
          </p:nvPr>
        </p:nvSpPr>
        <p:spPr>
          <a:xfrm>
            <a:off x="720660" y="599016"/>
            <a:ext cx="4631926" cy="1149300"/>
          </a:xfrm>
          <a:prstGeom prst="rect">
            <a:avLst/>
          </a:prstGeom>
          <a:noFill/>
          <a:ln>
            <a:noFill/>
          </a:ln>
          <a:effectLst>
            <a:outerShdw blurRad="342900" rotWithShape="0" algn="bl" dir="5400000" dist="19050">
              <a:schemeClr val="lt1">
                <a:alpha val="29803"/>
              </a:schemeClr>
            </a:outerShdw>
          </a:effectLst>
        </p:spPr>
        <p:txBody>
          <a:bodyPr anchorCtr="0" anchor="ctr" bIns="91425" lIns="91425" spcFirstLastPara="1" rIns="91425" wrap="square" tIns="91425">
            <a:noAutofit/>
          </a:bodyPr>
          <a:lstStyle/>
          <a:p>
            <a:pPr indent="0" lvl="0" marL="0" rtl="0" algn="just">
              <a:lnSpc>
                <a:spcPct val="100000"/>
              </a:lnSpc>
              <a:spcBef>
                <a:spcPts val="0"/>
              </a:spcBef>
              <a:spcAft>
                <a:spcPts val="0"/>
              </a:spcAft>
              <a:buSzPts val="3000"/>
              <a:buNone/>
            </a:pPr>
            <a:r>
              <a:rPr lang="en-IN"/>
              <a:t>Importance of 8086 microprocessor</a:t>
            </a:r>
            <a:endParaRPr/>
          </a:p>
        </p:txBody>
      </p:sp>
      <p:sp>
        <p:nvSpPr>
          <p:cNvPr id="129" name="Google Shape;129;p3"/>
          <p:cNvSpPr txBox="1"/>
          <p:nvPr>
            <p:ph idx="1" type="body"/>
          </p:nvPr>
        </p:nvSpPr>
        <p:spPr>
          <a:xfrm>
            <a:off x="790500" y="2138962"/>
            <a:ext cx="3781500" cy="1830872"/>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rgbClr val="273D40"/>
              </a:buClr>
              <a:buSzPts val="600"/>
              <a:buFont typeface="Arial"/>
              <a:buNone/>
            </a:pPr>
            <a:r>
              <a:t/>
            </a:r>
            <a:endParaRPr>
              <a:solidFill>
                <a:schemeClr val="lt1"/>
              </a:solidFill>
            </a:endParaRPr>
          </a:p>
          <a:p>
            <a:pPr indent="-215900" lvl="0" marL="241300" rtl="0" algn="just">
              <a:lnSpc>
                <a:spcPct val="100000"/>
              </a:lnSpc>
              <a:spcBef>
                <a:spcPts val="0"/>
              </a:spcBef>
              <a:spcAft>
                <a:spcPts val="0"/>
              </a:spcAft>
              <a:buClr>
                <a:schemeClr val="dk2"/>
              </a:buClr>
              <a:buSzPts val="1400"/>
              <a:buChar char="●"/>
            </a:pPr>
            <a:r>
              <a:rPr lang="en-IN" sz="2000"/>
              <a:t>Simple Architecture</a:t>
            </a:r>
            <a:endParaRPr sz="2000">
              <a:solidFill>
                <a:schemeClr val="lt1"/>
              </a:solidFill>
            </a:endParaRPr>
          </a:p>
          <a:p>
            <a:pPr indent="-215900" lvl="0" marL="241300" rtl="0" algn="just">
              <a:lnSpc>
                <a:spcPct val="100000"/>
              </a:lnSpc>
              <a:spcBef>
                <a:spcPts val="0"/>
              </a:spcBef>
              <a:spcAft>
                <a:spcPts val="0"/>
              </a:spcAft>
              <a:buClr>
                <a:schemeClr val="lt2"/>
              </a:buClr>
              <a:buSzPts val="1400"/>
              <a:buChar char="●"/>
            </a:pPr>
            <a:r>
              <a:rPr lang="en-IN" sz="2000"/>
              <a:t>Rich Instruction Set</a:t>
            </a:r>
            <a:endParaRPr sz="2000">
              <a:solidFill>
                <a:schemeClr val="lt1"/>
              </a:solidFill>
            </a:endParaRPr>
          </a:p>
          <a:p>
            <a:pPr indent="-215900" lvl="0" marL="241300" rtl="0" algn="just">
              <a:lnSpc>
                <a:spcPct val="100000"/>
              </a:lnSpc>
              <a:spcBef>
                <a:spcPts val="0"/>
              </a:spcBef>
              <a:spcAft>
                <a:spcPts val="0"/>
              </a:spcAft>
              <a:buClr>
                <a:schemeClr val="accent1"/>
              </a:buClr>
              <a:buSzPts val="1400"/>
              <a:buChar char="●"/>
            </a:pPr>
            <a:r>
              <a:rPr lang="en-IN" sz="2000"/>
              <a:t>Effective I/O Handling</a:t>
            </a:r>
            <a:endParaRPr/>
          </a:p>
          <a:p>
            <a:pPr indent="-215900" lvl="0" marL="241300" rtl="0" algn="just">
              <a:lnSpc>
                <a:spcPct val="100000"/>
              </a:lnSpc>
              <a:spcBef>
                <a:spcPts val="0"/>
              </a:spcBef>
              <a:spcAft>
                <a:spcPts val="0"/>
              </a:spcAft>
              <a:buClr>
                <a:schemeClr val="accent1"/>
              </a:buClr>
              <a:buSzPts val="1400"/>
              <a:buChar char="●"/>
            </a:pPr>
            <a:r>
              <a:rPr lang="en-IN" sz="2000"/>
              <a:t>Educational Accessibility</a:t>
            </a:r>
            <a:endParaRPr sz="2000">
              <a:solidFill>
                <a:schemeClr val="lt1"/>
              </a:solidFill>
            </a:endParaRPr>
          </a:p>
        </p:txBody>
      </p:sp>
      <p:pic>
        <p:nvPicPr>
          <p:cNvPr id="130" name="Google Shape;130;p3"/>
          <p:cNvPicPr preferRelativeResize="0"/>
          <p:nvPr/>
        </p:nvPicPr>
        <p:blipFill rotWithShape="1">
          <a:blip r:embed="rId3">
            <a:alphaModFix/>
          </a:blip>
          <a:srcRect b="10485" l="30381" r="18514" t="10492"/>
          <a:stretch/>
        </p:blipFill>
        <p:spPr>
          <a:xfrm flipH="1">
            <a:off x="5194500" y="539500"/>
            <a:ext cx="3949500" cy="4064400"/>
          </a:xfrm>
          <a:prstGeom prst="flowChartDelay">
            <a:avLst/>
          </a:prstGeom>
          <a:noFill/>
          <a:ln>
            <a:noFill/>
          </a:ln>
          <a:effectLst>
            <a:outerShdw blurRad="1028700" rotWithShape="0" algn="bl" dir="5400000" dist="19050">
              <a:schemeClr val="dk2">
                <a:alpha val="29803"/>
              </a:scheme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4"/>
          <p:cNvSpPr txBox="1"/>
          <p:nvPr>
            <p:ph type="title"/>
          </p:nvPr>
        </p:nvSpPr>
        <p:spPr>
          <a:xfrm>
            <a:off x="3731715" y="364798"/>
            <a:ext cx="1680570" cy="638812"/>
          </a:xfrm>
          <a:prstGeom prst="rect">
            <a:avLst/>
          </a:prstGeom>
          <a:noFill/>
          <a:ln>
            <a:noFill/>
          </a:ln>
          <a:effectLst>
            <a:outerShdw blurRad="342900" rotWithShape="0" algn="bl" dir="5400000" dist="19050">
              <a:schemeClr val="lt1">
                <a:alpha val="29803"/>
              </a:scheme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IN"/>
              <a:t>CODE</a:t>
            </a:r>
            <a:endParaRPr/>
          </a:p>
        </p:txBody>
      </p:sp>
      <p:sp>
        <p:nvSpPr>
          <p:cNvPr id="136" name="Google Shape;136;p4"/>
          <p:cNvSpPr txBox="1"/>
          <p:nvPr>
            <p:ph idx="1" type="body"/>
          </p:nvPr>
        </p:nvSpPr>
        <p:spPr>
          <a:xfrm>
            <a:off x="719675" y="1293541"/>
            <a:ext cx="7881632" cy="3001309"/>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rPr lang="en-IN"/>
              <a:t>ASSUME CS:CODE, DS:DATA</a:t>
            </a:r>
            <a:endParaRPr/>
          </a:p>
          <a:p>
            <a:pPr indent="0" lvl="0" marL="139700" rtl="0" algn="l">
              <a:lnSpc>
                <a:spcPct val="100000"/>
              </a:lnSpc>
              <a:spcBef>
                <a:spcPts val="0"/>
              </a:spcBef>
              <a:spcAft>
                <a:spcPts val="0"/>
              </a:spcAft>
              <a:buSzPts val="1400"/>
              <a:buNone/>
            </a:pPr>
            <a:r>
              <a:t/>
            </a:r>
            <a:endParaRPr/>
          </a:p>
          <a:p>
            <a:pPr indent="0" lvl="0" marL="139700" rtl="0" algn="l">
              <a:lnSpc>
                <a:spcPct val="100000"/>
              </a:lnSpc>
              <a:spcBef>
                <a:spcPts val="0"/>
              </a:spcBef>
              <a:spcAft>
                <a:spcPts val="0"/>
              </a:spcAft>
              <a:buSzPts val="1400"/>
              <a:buNone/>
            </a:pPr>
            <a:r>
              <a:rPr lang="en-IN"/>
              <a:t>DATA SEGMENT</a:t>
            </a:r>
            <a:endParaRPr/>
          </a:p>
          <a:p>
            <a:pPr indent="0" lvl="0" marL="139700" rtl="0" algn="l">
              <a:lnSpc>
                <a:spcPct val="100000"/>
              </a:lnSpc>
              <a:spcBef>
                <a:spcPts val="0"/>
              </a:spcBef>
              <a:spcAft>
                <a:spcPts val="0"/>
              </a:spcAft>
              <a:buSzPts val="1400"/>
              <a:buNone/>
            </a:pPr>
            <a:r>
              <a:rPr lang="en-IN"/>
              <a:t>    PROMPT          DB  'Choose state (1-GREEN, 2-YELLOW, 3-RED): $'</a:t>
            </a:r>
            <a:endParaRPr/>
          </a:p>
          <a:p>
            <a:pPr indent="0" lvl="0" marL="139700" rtl="0" algn="l">
              <a:lnSpc>
                <a:spcPct val="100000"/>
              </a:lnSpc>
              <a:spcBef>
                <a:spcPts val="0"/>
              </a:spcBef>
              <a:spcAft>
                <a:spcPts val="0"/>
              </a:spcAft>
              <a:buSzPts val="1400"/>
              <a:buNone/>
            </a:pPr>
            <a:r>
              <a:rPr lang="en-IN"/>
              <a:t>    GREEN           DB  'GREEN', 0AH, 0DH, '$’                                 ; Message for green light</a:t>
            </a:r>
            <a:endParaRPr/>
          </a:p>
          <a:p>
            <a:pPr indent="0" lvl="0" marL="139700" rtl="0" algn="l">
              <a:lnSpc>
                <a:spcPct val="100000"/>
              </a:lnSpc>
              <a:spcBef>
                <a:spcPts val="0"/>
              </a:spcBef>
              <a:spcAft>
                <a:spcPts val="0"/>
              </a:spcAft>
              <a:buSzPts val="1400"/>
              <a:buNone/>
            </a:pPr>
            <a:r>
              <a:rPr lang="en-IN"/>
              <a:t>    YELLOW          DB  'YELLOW', 0AH, 0DH, '$’                            ; Message for yellow light</a:t>
            </a:r>
            <a:endParaRPr/>
          </a:p>
          <a:p>
            <a:pPr indent="0" lvl="0" marL="139700" rtl="0" algn="l">
              <a:lnSpc>
                <a:spcPct val="100000"/>
              </a:lnSpc>
              <a:spcBef>
                <a:spcPts val="0"/>
              </a:spcBef>
              <a:spcAft>
                <a:spcPts val="0"/>
              </a:spcAft>
              <a:buSzPts val="1400"/>
              <a:buNone/>
            </a:pPr>
            <a:r>
              <a:rPr lang="en-IN"/>
              <a:t>    RED             DB  'RED', 0AH, 0DH, '$'                                         ; Message for red light</a:t>
            </a:r>
            <a:endParaRPr/>
          </a:p>
          <a:p>
            <a:pPr indent="0" lvl="0" marL="139700" rtl="0" algn="l">
              <a:lnSpc>
                <a:spcPct val="100000"/>
              </a:lnSpc>
              <a:spcBef>
                <a:spcPts val="0"/>
              </a:spcBef>
              <a:spcAft>
                <a:spcPts val="0"/>
              </a:spcAft>
              <a:buSzPts val="1400"/>
              <a:buNone/>
            </a:pPr>
            <a:r>
              <a:rPr lang="en-IN"/>
              <a:t>    GO_MESSAGE      DB  'GO', 0AH, 0DH, '$'                                ; Message for GO</a:t>
            </a:r>
            <a:endParaRPr/>
          </a:p>
          <a:p>
            <a:pPr indent="0" lvl="0" marL="139700" rtl="0" algn="l">
              <a:lnSpc>
                <a:spcPct val="100000"/>
              </a:lnSpc>
              <a:spcBef>
                <a:spcPts val="0"/>
              </a:spcBef>
              <a:spcAft>
                <a:spcPts val="0"/>
              </a:spcAft>
              <a:buSzPts val="1400"/>
              <a:buNone/>
            </a:pPr>
            <a:r>
              <a:rPr lang="en-IN"/>
              <a:t>    WAIT_MESSAGE    DB  'WAIT', 0AH, 0DH, '$'                         ; Message for WAIT</a:t>
            </a:r>
            <a:endParaRPr/>
          </a:p>
          <a:p>
            <a:pPr indent="0" lvl="0" marL="139700" rtl="0" algn="l">
              <a:lnSpc>
                <a:spcPct val="100000"/>
              </a:lnSpc>
              <a:spcBef>
                <a:spcPts val="0"/>
              </a:spcBef>
              <a:spcAft>
                <a:spcPts val="0"/>
              </a:spcAft>
              <a:buSzPts val="1400"/>
              <a:buNone/>
            </a:pPr>
            <a:r>
              <a:rPr lang="en-IN"/>
              <a:t>    STOP_MESSAGE    DB  'STOP', 0AH, 0DH, '$'                         ; Message for STOP</a:t>
            </a:r>
            <a:endParaRPr/>
          </a:p>
          <a:p>
            <a:pPr indent="0" lvl="0" marL="139700" rtl="0" algn="l">
              <a:lnSpc>
                <a:spcPct val="100000"/>
              </a:lnSpc>
              <a:spcBef>
                <a:spcPts val="0"/>
              </a:spcBef>
              <a:spcAft>
                <a:spcPts val="0"/>
              </a:spcAft>
              <a:buSzPts val="1400"/>
              <a:buNone/>
            </a:pPr>
            <a:r>
              <a:rPr lang="en-IN"/>
              <a:t>    COLOR_SELECTED  DB  '0'                                                         ; Variable to store user choice</a:t>
            </a:r>
            <a:endParaRPr/>
          </a:p>
          <a:p>
            <a:pPr indent="0" lvl="0" marL="139700" rtl="0" algn="l">
              <a:lnSpc>
                <a:spcPct val="100000"/>
              </a:lnSpc>
              <a:spcBef>
                <a:spcPts val="0"/>
              </a:spcBef>
              <a:spcAft>
                <a:spcPts val="0"/>
              </a:spcAft>
              <a:buSzPts val="1400"/>
              <a:buNone/>
            </a:pPr>
            <a:r>
              <a:rPr lang="en-IN"/>
              <a:t>    CURRENT_COLOR   DB  '0'                                                         ; Variable to store current color</a:t>
            </a:r>
            <a:endParaRPr/>
          </a:p>
          <a:p>
            <a:pPr indent="0" lvl="0" marL="139700" rtl="0" algn="l">
              <a:lnSpc>
                <a:spcPct val="100000"/>
              </a:lnSpc>
              <a:spcBef>
                <a:spcPts val="0"/>
              </a:spcBef>
              <a:spcAft>
                <a:spcPts val="0"/>
              </a:spcAft>
              <a:buSzPts val="1400"/>
              <a:buNone/>
            </a:pPr>
            <a:r>
              <a:rPr lang="en-IN"/>
              <a:t>DATA ENDS</a:t>
            </a:r>
            <a:endParaRPr/>
          </a:p>
          <a:p>
            <a:pPr indent="0" lvl="0" marL="139700" rtl="0" algn="l">
              <a:lnSpc>
                <a:spcPct val="100000"/>
              </a:lnSpc>
              <a:spcBef>
                <a:spcPts val="0"/>
              </a:spcBef>
              <a:spcAft>
                <a:spcPts val="0"/>
              </a:spcAft>
              <a:buSzPts val="14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5"/>
          <p:cNvSpPr txBox="1"/>
          <p:nvPr>
            <p:ph idx="1" type="body"/>
          </p:nvPr>
        </p:nvSpPr>
        <p:spPr>
          <a:xfrm>
            <a:off x="643054" y="669072"/>
            <a:ext cx="7857892" cy="3917796"/>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rPr lang="en-IN" sz="1100"/>
              <a:t>CODE SEGMENT</a:t>
            </a:r>
            <a:endParaRPr/>
          </a:p>
          <a:p>
            <a:pPr indent="0" lvl="0" marL="139700" rtl="0" algn="l">
              <a:lnSpc>
                <a:spcPct val="100000"/>
              </a:lnSpc>
              <a:spcBef>
                <a:spcPts val="0"/>
              </a:spcBef>
              <a:spcAft>
                <a:spcPts val="0"/>
              </a:spcAft>
              <a:buSzPts val="1400"/>
              <a:buNone/>
            </a:pPr>
            <a:r>
              <a:rPr lang="en-IN" sz="1100"/>
              <a:t>START:</a:t>
            </a:r>
            <a:endParaRPr/>
          </a:p>
          <a:p>
            <a:pPr indent="0" lvl="0" marL="139700" rtl="0" algn="l">
              <a:lnSpc>
                <a:spcPct val="100000"/>
              </a:lnSpc>
              <a:spcBef>
                <a:spcPts val="0"/>
              </a:spcBef>
              <a:spcAft>
                <a:spcPts val="0"/>
              </a:spcAft>
              <a:buSzPts val="1400"/>
              <a:buNone/>
            </a:pPr>
            <a:r>
              <a:rPr lang="en-IN" sz="1100"/>
              <a:t>    MOV AX, DATA                                          ; Load the data segment address into AX</a:t>
            </a:r>
            <a:endParaRPr/>
          </a:p>
          <a:p>
            <a:pPr indent="0" lvl="0" marL="139700" rtl="0" algn="l">
              <a:lnSpc>
                <a:spcPct val="100000"/>
              </a:lnSpc>
              <a:spcBef>
                <a:spcPts val="0"/>
              </a:spcBef>
              <a:spcAft>
                <a:spcPts val="0"/>
              </a:spcAft>
              <a:buSzPts val="1400"/>
              <a:buNone/>
            </a:pPr>
            <a:r>
              <a:rPr lang="en-IN" sz="1100"/>
              <a:t>    MOV DS, AX                                               ; Set the data segment register to point to the data segment</a:t>
            </a:r>
            <a:endParaRPr/>
          </a:p>
          <a:p>
            <a:pPr indent="0" lvl="0" marL="139700" rtl="0" algn="l">
              <a:lnSpc>
                <a:spcPct val="100000"/>
              </a:lnSpc>
              <a:spcBef>
                <a:spcPts val="0"/>
              </a:spcBef>
              <a:spcAft>
                <a:spcPts val="0"/>
              </a:spcAft>
              <a:buSzPts val="1400"/>
              <a:buNone/>
            </a:pPr>
            <a:r>
              <a:t/>
            </a:r>
            <a:endParaRPr sz="1100"/>
          </a:p>
          <a:p>
            <a:pPr indent="0" lvl="0" marL="139700" rtl="0" algn="l">
              <a:lnSpc>
                <a:spcPct val="100000"/>
              </a:lnSpc>
              <a:spcBef>
                <a:spcPts val="0"/>
              </a:spcBef>
              <a:spcAft>
                <a:spcPts val="0"/>
              </a:spcAft>
              <a:buSzPts val="1400"/>
              <a:buNone/>
            </a:pPr>
            <a:r>
              <a:rPr lang="en-IN" sz="1100"/>
              <a:t>    CALL CLEAR_SCREEN                             ; Clear the screen initially</a:t>
            </a:r>
            <a:endParaRPr/>
          </a:p>
          <a:p>
            <a:pPr indent="0" lvl="0" marL="139700" rtl="0" algn="l">
              <a:lnSpc>
                <a:spcPct val="100000"/>
              </a:lnSpc>
              <a:spcBef>
                <a:spcPts val="0"/>
              </a:spcBef>
              <a:spcAft>
                <a:spcPts val="0"/>
              </a:spcAft>
              <a:buSzPts val="1400"/>
              <a:buNone/>
            </a:pPr>
            <a:r>
              <a:t/>
            </a:r>
            <a:endParaRPr sz="1100"/>
          </a:p>
          <a:p>
            <a:pPr indent="0" lvl="0" marL="139700" rtl="0" algn="l">
              <a:lnSpc>
                <a:spcPct val="100000"/>
              </a:lnSpc>
              <a:spcBef>
                <a:spcPts val="0"/>
              </a:spcBef>
              <a:spcAft>
                <a:spcPts val="0"/>
              </a:spcAft>
              <a:buSzPts val="1400"/>
              <a:buNone/>
            </a:pPr>
            <a:r>
              <a:rPr lang="en-IN" sz="1100"/>
              <a:t>MAIN_LOOP:</a:t>
            </a:r>
            <a:endParaRPr/>
          </a:p>
          <a:p>
            <a:pPr indent="0" lvl="0" marL="139700" rtl="0" algn="l">
              <a:lnSpc>
                <a:spcPct val="100000"/>
              </a:lnSpc>
              <a:spcBef>
                <a:spcPts val="0"/>
              </a:spcBef>
              <a:spcAft>
                <a:spcPts val="0"/>
              </a:spcAft>
              <a:buSzPts val="1400"/>
              <a:buNone/>
            </a:pPr>
            <a:r>
              <a:rPr lang="en-IN" sz="1100"/>
              <a:t>    CALL DISPLAY_PROMPT                         ; Display the prompt message</a:t>
            </a:r>
            <a:endParaRPr/>
          </a:p>
          <a:p>
            <a:pPr indent="0" lvl="0" marL="139700" rtl="0" algn="l">
              <a:lnSpc>
                <a:spcPct val="100000"/>
              </a:lnSpc>
              <a:spcBef>
                <a:spcPts val="0"/>
              </a:spcBef>
              <a:spcAft>
                <a:spcPts val="0"/>
              </a:spcAft>
              <a:buSzPts val="1400"/>
              <a:buNone/>
            </a:pPr>
            <a:r>
              <a:rPr lang="en-IN" sz="1100"/>
              <a:t>    CALL GET_USER_INPUT                          ; Get the user input</a:t>
            </a:r>
            <a:endParaRPr/>
          </a:p>
          <a:p>
            <a:pPr indent="0" lvl="0" marL="139700" rtl="0" algn="l">
              <a:lnSpc>
                <a:spcPct val="100000"/>
              </a:lnSpc>
              <a:spcBef>
                <a:spcPts val="0"/>
              </a:spcBef>
              <a:spcAft>
                <a:spcPts val="0"/>
              </a:spcAft>
              <a:buSzPts val="1400"/>
              <a:buNone/>
            </a:pPr>
            <a:r>
              <a:t/>
            </a:r>
            <a:endParaRPr sz="1100"/>
          </a:p>
          <a:p>
            <a:pPr indent="0" lvl="0" marL="139700" rtl="0" algn="l">
              <a:lnSpc>
                <a:spcPct val="100000"/>
              </a:lnSpc>
              <a:spcBef>
                <a:spcPts val="0"/>
              </a:spcBef>
              <a:spcAft>
                <a:spcPts val="0"/>
              </a:spcAft>
              <a:buSzPts val="1400"/>
              <a:buNone/>
            </a:pPr>
            <a:r>
              <a:rPr lang="en-IN" sz="1100"/>
              <a:t>    CMP AL, '1'</a:t>
            </a:r>
            <a:endParaRPr/>
          </a:p>
          <a:p>
            <a:pPr indent="0" lvl="0" marL="139700" rtl="0" algn="l">
              <a:lnSpc>
                <a:spcPct val="100000"/>
              </a:lnSpc>
              <a:spcBef>
                <a:spcPts val="0"/>
              </a:spcBef>
              <a:spcAft>
                <a:spcPts val="0"/>
              </a:spcAft>
              <a:buSzPts val="1400"/>
              <a:buNone/>
            </a:pPr>
            <a:r>
              <a:rPr lang="en-IN" sz="1100"/>
              <a:t>    JE SET_GREEN</a:t>
            </a:r>
            <a:endParaRPr/>
          </a:p>
          <a:p>
            <a:pPr indent="0" lvl="0" marL="139700" rtl="0" algn="l">
              <a:lnSpc>
                <a:spcPct val="100000"/>
              </a:lnSpc>
              <a:spcBef>
                <a:spcPts val="0"/>
              </a:spcBef>
              <a:spcAft>
                <a:spcPts val="0"/>
              </a:spcAft>
              <a:buSzPts val="1400"/>
              <a:buNone/>
            </a:pPr>
            <a:r>
              <a:t/>
            </a:r>
            <a:endParaRPr sz="1100"/>
          </a:p>
          <a:p>
            <a:pPr indent="0" lvl="0" marL="139700" rtl="0" algn="l">
              <a:lnSpc>
                <a:spcPct val="100000"/>
              </a:lnSpc>
              <a:spcBef>
                <a:spcPts val="0"/>
              </a:spcBef>
              <a:spcAft>
                <a:spcPts val="0"/>
              </a:spcAft>
              <a:buSzPts val="1400"/>
              <a:buNone/>
            </a:pPr>
            <a:r>
              <a:rPr lang="en-IN" sz="1100"/>
              <a:t>    CMP AL, '2'</a:t>
            </a:r>
            <a:endParaRPr/>
          </a:p>
          <a:p>
            <a:pPr indent="0" lvl="0" marL="139700" rtl="0" algn="l">
              <a:lnSpc>
                <a:spcPct val="100000"/>
              </a:lnSpc>
              <a:spcBef>
                <a:spcPts val="0"/>
              </a:spcBef>
              <a:spcAft>
                <a:spcPts val="0"/>
              </a:spcAft>
              <a:buSzPts val="1400"/>
              <a:buNone/>
            </a:pPr>
            <a:r>
              <a:rPr lang="en-IN" sz="1100"/>
              <a:t>    JE SET_YELLOW</a:t>
            </a:r>
            <a:endParaRPr/>
          </a:p>
          <a:p>
            <a:pPr indent="0" lvl="0" marL="139700" rtl="0" algn="l">
              <a:lnSpc>
                <a:spcPct val="100000"/>
              </a:lnSpc>
              <a:spcBef>
                <a:spcPts val="0"/>
              </a:spcBef>
              <a:spcAft>
                <a:spcPts val="0"/>
              </a:spcAft>
              <a:buSzPts val="1400"/>
              <a:buNone/>
            </a:pPr>
            <a:r>
              <a:t/>
            </a:r>
            <a:endParaRPr sz="1100"/>
          </a:p>
          <a:p>
            <a:pPr indent="0" lvl="0" marL="139700" rtl="0" algn="l">
              <a:lnSpc>
                <a:spcPct val="100000"/>
              </a:lnSpc>
              <a:spcBef>
                <a:spcPts val="0"/>
              </a:spcBef>
              <a:spcAft>
                <a:spcPts val="0"/>
              </a:spcAft>
              <a:buSzPts val="1400"/>
              <a:buNone/>
            </a:pPr>
            <a:r>
              <a:rPr lang="en-IN" sz="1100"/>
              <a:t>    CMP AL, '3'</a:t>
            </a:r>
            <a:endParaRPr/>
          </a:p>
          <a:p>
            <a:pPr indent="0" lvl="0" marL="139700" rtl="0" algn="l">
              <a:lnSpc>
                <a:spcPct val="100000"/>
              </a:lnSpc>
              <a:spcBef>
                <a:spcPts val="0"/>
              </a:spcBef>
              <a:spcAft>
                <a:spcPts val="0"/>
              </a:spcAft>
              <a:buSzPts val="1400"/>
              <a:buNone/>
            </a:pPr>
            <a:r>
              <a:rPr lang="en-IN" sz="1100"/>
              <a:t>    JE SET_RED</a:t>
            </a:r>
            <a:endParaRPr/>
          </a:p>
          <a:p>
            <a:pPr indent="0" lvl="0" marL="139700" rtl="0" algn="l">
              <a:lnSpc>
                <a:spcPct val="100000"/>
              </a:lnSpc>
              <a:spcBef>
                <a:spcPts val="0"/>
              </a:spcBef>
              <a:spcAft>
                <a:spcPts val="0"/>
              </a:spcAft>
              <a:buSzPts val="1400"/>
              <a:buNone/>
            </a:pPr>
            <a:r>
              <a:t/>
            </a:r>
            <a:endParaRPr sz="1100"/>
          </a:p>
          <a:p>
            <a:pPr indent="0" lvl="0" marL="139700" rtl="0" algn="l">
              <a:lnSpc>
                <a:spcPct val="100000"/>
              </a:lnSpc>
              <a:spcBef>
                <a:spcPts val="0"/>
              </a:spcBef>
              <a:spcAft>
                <a:spcPts val="0"/>
              </a:spcAft>
              <a:buSzPts val="1400"/>
              <a:buNone/>
            </a:pPr>
            <a:r>
              <a:rPr lang="en-IN" sz="1100"/>
              <a:t>    JMP MAIN_LOOP                                       ; If invalid input, loop back</a:t>
            </a:r>
            <a:endParaRPr/>
          </a:p>
          <a:p>
            <a:pPr indent="0" lvl="0" marL="139700" rtl="0" algn="l">
              <a:lnSpc>
                <a:spcPct val="100000"/>
              </a:lnSpc>
              <a:spcBef>
                <a:spcPts val="0"/>
              </a:spcBef>
              <a:spcAft>
                <a:spcPts val="0"/>
              </a:spcAft>
              <a:buSzPts val="1400"/>
              <a:buNone/>
            </a:pPr>
            <a:r>
              <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txBox="1"/>
          <p:nvPr>
            <p:ph idx="1" type="body"/>
          </p:nvPr>
        </p:nvSpPr>
        <p:spPr>
          <a:xfrm>
            <a:off x="661638" y="334537"/>
            <a:ext cx="8177561" cy="448279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rPr lang="en-IN" sz="1200"/>
              <a:t>SET_GREEN:</a:t>
            </a:r>
            <a:endParaRPr/>
          </a:p>
          <a:p>
            <a:pPr indent="0" lvl="0" marL="139700" rtl="0" algn="l">
              <a:lnSpc>
                <a:spcPct val="100000"/>
              </a:lnSpc>
              <a:spcBef>
                <a:spcPts val="0"/>
              </a:spcBef>
              <a:spcAft>
                <a:spcPts val="0"/>
              </a:spcAft>
              <a:buSzPts val="1400"/>
              <a:buNone/>
            </a:pPr>
            <a:r>
              <a:rPr lang="en-IN" sz="1200"/>
              <a:t>    MOV BYTE PTR COLOR_SELECTED, '1' </a:t>
            </a:r>
            <a:endParaRPr/>
          </a:p>
          <a:p>
            <a:pPr indent="0" lvl="0" marL="139700" rtl="0" algn="l">
              <a:lnSpc>
                <a:spcPct val="100000"/>
              </a:lnSpc>
              <a:spcBef>
                <a:spcPts val="0"/>
              </a:spcBef>
              <a:spcAft>
                <a:spcPts val="0"/>
              </a:spcAft>
              <a:buSzPts val="1400"/>
              <a:buNone/>
            </a:pPr>
            <a:r>
              <a:rPr lang="en-IN" sz="1200"/>
              <a:t>    CMP BYTE PTR CURRENT_COLOR, '1'</a:t>
            </a:r>
            <a:endParaRPr/>
          </a:p>
          <a:p>
            <a:pPr indent="0" lvl="0" marL="139700" rtl="0" algn="l">
              <a:lnSpc>
                <a:spcPct val="100000"/>
              </a:lnSpc>
              <a:spcBef>
                <a:spcPts val="0"/>
              </a:spcBef>
              <a:spcAft>
                <a:spcPts val="0"/>
              </a:spcAft>
              <a:buSzPts val="1400"/>
              <a:buNone/>
            </a:pPr>
            <a:r>
              <a:rPr lang="en-IN" sz="1200"/>
              <a:t>    JE SKIP_COLOR_CHANGE                                     ; If already green, skip changing color              </a:t>
            </a:r>
            <a:endParaRPr/>
          </a:p>
          <a:p>
            <a:pPr indent="0" lvl="0" marL="139700" rtl="0" algn="l">
              <a:lnSpc>
                <a:spcPct val="100000"/>
              </a:lnSpc>
              <a:spcBef>
                <a:spcPts val="0"/>
              </a:spcBef>
              <a:spcAft>
                <a:spcPts val="0"/>
              </a:spcAft>
              <a:buSzPts val="1400"/>
              <a:buNone/>
            </a:pPr>
            <a:r>
              <a:rPr lang="en-IN" sz="1200"/>
              <a:t>    CALL SET_BACKGROUND_GREEN</a:t>
            </a:r>
            <a:endParaRPr/>
          </a:p>
          <a:p>
            <a:pPr indent="0" lvl="0" marL="139700" rtl="0" algn="l">
              <a:lnSpc>
                <a:spcPct val="100000"/>
              </a:lnSpc>
              <a:spcBef>
                <a:spcPts val="0"/>
              </a:spcBef>
              <a:spcAft>
                <a:spcPts val="0"/>
              </a:spcAft>
              <a:buSzPts val="1400"/>
              <a:buNone/>
            </a:pPr>
            <a:r>
              <a:rPr lang="en-IN" sz="1200"/>
              <a:t>    MOV BYTE PTR CURRENT_COLOR, '1'</a:t>
            </a:r>
            <a:endParaRPr/>
          </a:p>
          <a:p>
            <a:pPr indent="0" lvl="0" marL="139700" rtl="0" algn="l">
              <a:lnSpc>
                <a:spcPct val="100000"/>
              </a:lnSpc>
              <a:spcBef>
                <a:spcPts val="0"/>
              </a:spcBef>
              <a:spcAft>
                <a:spcPts val="0"/>
              </a:spcAft>
              <a:buSzPts val="1400"/>
              <a:buNone/>
            </a:pPr>
            <a:r>
              <a:rPr lang="en-IN" sz="1200"/>
              <a:t>    JMP DISPLAY_MESSAGE</a:t>
            </a:r>
            <a:endParaRPr/>
          </a:p>
          <a:p>
            <a:pPr indent="0" lvl="0" marL="139700" rtl="0" algn="l">
              <a:lnSpc>
                <a:spcPct val="100000"/>
              </a:lnSpc>
              <a:spcBef>
                <a:spcPts val="0"/>
              </a:spcBef>
              <a:spcAft>
                <a:spcPts val="0"/>
              </a:spcAft>
              <a:buSzPts val="1400"/>
              <a:buNone/>
            </a:pPr>
            <a:r>
              <a:t/>
            </a:r>
            <a:endParaRPr sz="1200"/>
          </a:p>
          <a:p>
            <a:pPr indent="0" lvl="0" marL="139700" rtl="0" algn="l">
              <a:lnSpc>
                <a:spcPct val="100000"/>
              </a:lnSpc>
              <a:spcBef>
                <a:spcPts val="0"/>
              </a:spcBef>
              <a:spcAft>
                <a:spcPts val="0"/>
              </a:spcAft>
              <a:buSzPts val="1400"/>
              <a:buNone/>
            </a:pPr>
            <a:r>
              <a:rPr lang="en-IN" sz="1200"/>
              <a:t>SET_YELLOW:</a:t>
            </a:r>
            <a:endParaRPr/>
          </a:p>
          <a:p>
            <a:pPr indent="0" lvl="0" marL="139700" rtl="0" algn="l">
              <a:lnSpc>
                <a:spcPct val="100000"/>
              </a:lnSpc>
              <a:spcBef>
                <a:spcPts val="0"/>
              </a:spcBef>
              <a:spcAft>
                <a:spcPts val="0"/>
              </a:spcAft>
              <a:buSzPts val="1400"/>
              <a:buNone/>
            </a:pPr>
            <a:r>
              <a:rPr lang="en-IN" sz="1200"/>
              <a:t>    MOV BYTE PTR COLOR_SELECTED, '2'</a:t>
            </a:r>
            <a:endParaRPr/>
          </a:p>
          <a:p>
            <a:pPr indent="0" lvl="0" marL="139700" rtl="0" algn="l">
              <a:lnSpc>
                <a:spcPct val="100000"/>
              </a:lnSpc>
              <a:spcBef>
                <a:spcPts val="0"/>
              </a:spcBef>
              <a:spcAft>
                <a:spcPts val="0"/>
              </a:spcAft>
              <a:buSzPts val="1400"/>
              <a:buNone/>
            </a:pPr>
            <a:r>
              <a:rPr lang="en-IN" sz="1200"/>
              <a:t>    CMP BYTE PTR CURRENT_COLOR, '2'</a:t>
            </a:r>
            <a:endParaRPr/>
          </a:p>
          <a:p>
            <a:pPr indent="0" lvl="0" marL="139700" rtl="0" algn="l">
              <a:lnSpc>
                <a:spcPct val="100000"/>
              </a:lnSpc>
              <a:spcBef>
                <a:spcPts val="0"/>
              </a:spcBef>
              <a:spcAft>
                <a:spcPts val="0"/>
              </a:spcAft>
              <a:buSzPts val="1400"/>
              <a:buNone/>
            </a:pPr>
            <a:r>
              <a:rPr lang="en-IN" sz="1200"/>
              <a:t>    JE SKIP_COLOR_CHANGE                                    ; If already yellow, skip changing color</a:t>
            </a:r>
            <a:endParaRPr sz="1200"/>
          </a:p>
          <a:p>
            <a:pPr indent="0" lvl="0" marL="139700" rtl="0" algn="l">
              <a:lnSpc>
                <a:spcPct val="100000"/>
              </a:lnSpc>
              <a:spcBef>
                <a:spcPts val="0"/>
              </a:spcBef>
              <a:spcAft>
                <a:spcPts val="0"/>
              </a:spcAft>
              <a:buSzPts val="1400"/>
              <a:buNone/>
            </a:pPr>
            <a:r>
              <a:rPr lang="en-IN" sz="1200"/>
              <a:t>    CALL SET_BACKGROUND_YELLOW</a:t>
            </a:r>
            <a:endParaRPr/>
          </a:p>
          <a:p>
            <a:pPr indent="0" lvl="0" marL="139700" rtl="0" algn="l">
              <a:lnSpc>
                <a:spcPct val="100000"/>
              </a:lnSpc>
              <a:spcBef>
                <a:spcPts val="0"/>
              </a:spcBef>
              <a:spcAft>
                <a:spcPts val="0"/>
              </a:spcAft>
              <a:buSzPts val="1400"/>
              <a:buNone/>
            </a:pPr>
            <a:r>
              <a:rPr lang="en-IN" sz="1200"/>
              <a:t>    MOV BYTE PTR CURRENT_COLOR, '2'</a:t>
            </a:r>
            <a:endParaRPr/>
          </a:p>
          <a:p>
            <a:pPr indent="0" lvl="0" marL="139700" rtl="0" algn="l">
              <a:lnSpc>
                <a:spcPct val="100000"/>
              </a:lnSpc>
              <a:spcBef>
                <a:spcPts val="0"/>
              </a:spcBef>
              <a:spcAft>
                <a:spcPts val="0"/>
              </a:spcAft>
              <a:buSzPts val="1400"/>
              <a:buNone/>
            </a:pPr>
            <a:r>
              <a:rPr lang="en-IN" sz="1200"/>
              <a:t>    JMP DISPLAY_MESSAGE</a:t>
            </a:r>
            <a:endParaRPr/>
          </a:p>
          <a:p>
            <a:pPr indent="0" lvl="0" marL="139700" rtl="0" algn="l">
              <a:lnSpc>
                <a:spcPct val="100000"/>
              </a:lnSpc>
              <a:spcBef>
                <a:spcPts val="0"/>
              </a:spcBef>
              <a:spcAft>
                <a:spcPts val="0"/>
              </a:spcAft>
              <a:buSzPts val="1400"/>
              <a:buNone/>
            </a:pPr>
            <a:r>
              <a:t/>
            </a:r>
            <a:endParaRPr sz="1200"/>
          </a:p>
          <a:p>
            <a:pPr indent="0" lvl="0" marL="139700" rtl="0" algn="l">
              <a:lnSpc>
                <a:spcPct val="100000"/>
              </a:lnSpc>
              <a:spcBef>
                <a:spcPts val="0"/>
              </a:spcBef>
              <a:spcAft>
                <a:spcPts val="0"/>
              </a:spcAft>
              <a:buSzPts val="1400"/>
              <a:buNone/>
            </a:pPr>
            <a:r>
              <a:rPr lang="en-IN" sz="1200"/>
              <a:t>SET_RED:</a:t>
            </a:r>
            <a:endParaRPr/>
          </a:p>
          <a:p>
            <a:pPr indent="0" lvl="0" marL="139700" rtl="0" algn="l">
              <a:lnSpc>
                <a:spcPct val="100000"/>
              </a:lnSpc>
              <a:spcBef>
                <a:spcPts val="0"/>
              </a:spcBef>
              <a:spcAft>
                <a:spcPts val="0"/>
              </a:spcAft>
              <a:buSzPts val="1400"/>
              <a:buNone/>
            </a:pPr>
            <a:r>
              <a:rPr lang="en-IN" sz="1200"/>
              <a:t>    MOV BYTE PTR COLOR_SELECTED, '3'</a:t>
            </a:r>
            <a:endParaRPr/>
          </a:p>
          <a:p>
            <a:pPr indent="0" lvl="0" marL="139700" rtl="0" algn="l">
              <a:lnSpc>
                <a:spcPct val="100000"/>
              </a:lnSpc>
              <a:spcBef>
                <a:spcPts val="0"/>
              </a:spcBef>
              <a:spcAft>
                <a:spcPts val="0"/>
              </a:spcAft>
              <a:buSzPts val="1400"/>
              <a:buNone/>
            </a:pPr>
            <a:r>
              <a:rPr lang="en-IN" sz="1200"/>
              <a:t>    CMP BYTE PTR CURRENT_COLOR, '3'</a:t>
            </a:r>
            <a:endParaRPr/>
          </a:p>
          <a:p>
            <a:pPr indent="0" lvl="0" marL="139700" rtl="0" algn="l">
              <a:lnSpc>
                <a:spcPct val="100000"/>
              </a:lnSpc>
              <a:spcBef>
                <a:spcPts val="0"/>
              </a:spcBef>
              <a:spcAft>
                <a:spcPts val="0"/>
              </a:spcAft>
              <a:buSzPts val="1400"/>
              <a:buNone/>
            </a:pPr>
            <a:r>
              <a:rPr lang="en-IN" sz="1200"/>
              <a:t>    JE SKIP_COLOR_CHANGE                                   ; If already red, skip changing color</a:t>
            </a:r>
            <a:endParaRPr sz="1200"/>
          </a:p>
          <a:p>
            <a:pPr indent="0" lvl="0" marL="139700" rtl="0" algn="l">
              <a:lnSpc>
                <a:spcPct val="100000"/>
              </a:lnSpc>
              <a:spcBef>
                <a:spcPts val="0"/>
              </a:spcBef>
              <a:spcAft>
                <a:spcPts val="0"/>
              </a:spcAft>
              <a:buSzPts val="1400"/>
              <a:buNone/>
            </a:pPr>
            <a:r>
              <a:rPr lang="en-IN" sz="1200"/>
              <a:t>    CALL SET_BACKGROUND_RED</a:t>
            </a:r>
            <a:endParaRPr/>
          </a:p>
          <a:p>
            <a:pPr indent="0" lvl="0" marL="139700" rtl="0" algn="l">
              <a:lnSpc>
                <a:spcPct val="100000"/>
              </a:lnSpc>
              <a:spcBef>
                <a:spcPts val="0"/>
              </a:spcBef>
              <a:spcAft>
                <a:spcPts val="0"/>
              </a:spcAft>
              <a:buSzPts val="1400"/>
              <a:buNone/>
            </a:pPr>
            <a:r>
              <a:rPr lang="en-IN" sz="1200"/>
              <a:t>    MOV BYTE PTR CURRENT_COLOR, '3'</a:t>
            </a:r>
            <a:endParaRPr/>
          </a:p>
          <a:p>
            <a:pPr indent="0" lvl="0" marL="139700" rtl="0" algn="l">
              <a:lnSpc>
                <a:spcPct val="100000"/>
              </a:lnSpc>
              <a:spcBef>
                <a:spcPts val="0"/>
              </a:spcBef>
              <a:spcAft>
                <a:spcPts val="0"/>
              </a:spcAft>
              <a:buSzPts val="1400"/>
              <a:buNone/>
            </a:pPr>
            <a:r>
              <a:rPr lang="en-IN" sz="1200"/>
              <a:t>    JMP DISPLAY_MESSAGE</a:t>
            </a:r>
            <a:endParaRPr/>
          </a:p>
          <a:p>
            <a:pPr indent="0" lvl="0" marL="139700" rtl="0" algn="l">
              <a:lnSpc>
                <a:spcPct val="100000"/>
              </a:lnSpc>
              <a:spcBef>
                <a:spcPts val="0"/>
              </a:spcBef>
              <a:spcAft>
                <a:spcPts val="0"/>
              </a:spcAft>
              <a:buSzPts val="1400"/>
              <a:buNone/>
            </a:pPr>
            <a:r>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7"/>
          <p:cNvSpPr txBox="1"/>
          <p:nvPr>
            <p:ph idx="1" type="body"/>
          </p:nvPr>
        </p:nvSpPr>
        <p:spPr>
          <a:xfrm>
            <a:off x="719675" y="386575"/>
            <a:ext cx="8052618" cy="4430751"/>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rPr lang="en-IN"/>
              <a:t>SKIP_COLOR_CHANGE:</a:t>
            </a:r>
            <a:endParaRPr/>
          </a:p>
          <a:p>
            <a:pPr indent="0" lvl="0" marL="139700" rtl="0" algn="l">
              <a:lnSpc>
                <a:spcPct val="100000"/>
              </a:lnSpc>
              <a:spcBef>
                <a:spcPts val="0"/>
              </a:spcBef>
              <a:spcAft>
                <a:spcPts val="0"/>
              </a:spcAft>
              <a:buSzPts val="1400"/>
              <a:buNone/>
            </a:pPr>
            <a:r>
              <a:rPr lang="en-IN"/>
              <a:t>    JMP MAIN_LOOP                 ; Skip displaying message if color didn't change</a:t>
            </a:r>
            <a:endParaRPr/>
          </a:p>
          <a:p>
            <a:pPr indent="0" lvl="0" marL="139700" rtl="0" algn="l">
              <a:lnSpc>
                <a:spcPct val="100000"/>
              </a:lnSpc>
              <a:spcBef>
                <a:spcPts val="0"/>
              </a:spcBef>
              <a:spcAft>
                <a:spcPts val="0"/>
              </a:spcAft>
              <a:buSzPts val="1400"/>
              <a:buNone/>
            </a:pPr>
            <a:r>
              <a:t/>
            </a:r>
            <a:endParaRPr/>
          </a:p>
          <a:p>
            <a:pPr indent="0" lvl="0" marL="139700" rtl="0" algn="l">
              <a:lnSpc>
                <a:spcPct val="100000"/>
              </a:lnSpc>
              <a:spcBef>
                <a:spcPts val="0"/>
              </a:spcBef>
              <a:spcAft>
                <a:spcPts val="0"/>
              </a:spcAft>
              <a:buSzPts val="1400"/>
              <a:buNone/>
            </a:pPr>
            <a:r>
              <a:rPr lang="en-IN"/>
              <a:t>DISPLAY_MESSAGE:</a:t>
            </a:r>
            <a:endParaRPr/>
          </a:p>
          <a:p>
            <a:pPr indent="0" lvl="0" marL="139700" rtl="0" algn="l">
              <a:lnSpc>
                <a:spcPct val="100000"/>
              </a:lnSpc>
              <a:spcBef>
                <a:spcPts val="0"/>
              </a:spcBef>
              <a:spcAft>
                <a:spcPts val="0"/>
              </a:spcAft>
              <a:buSzPts val="1400"/>
              <a:buNone/>
            </a:pPr>
            <a:r>
              <a:rPr lang="en-IN"/>
              <a:t>    CALL PRINT_MESSAGE     ; Print the selected color message</a:t>
            </a:r>
            <a:endParaRPr/>
          </a:p>
          <a:p>
            <a:pPr indent="0" lvl="0" marL="139700" rtl="0" algn="l">
              <a:lnSpc>
                <a:spcPct val="100000"/>
              </a:lnSpc>
              <a:spcBef>
                <a:spcPts val="0"/>
              </a:spcBef>
              <a:spcAft>
                <a:spcPts val="0"/>
              </a:spcAft>
              <a:buSzPts val="1400"/>
              <a:buNone/>
            </a:pPr>
            <a:r>
              <a:rPr lang="en-IN"/>
              <a:t>    JMP MAIN_LOOP                 ; Jump back to the main loop to repeat</a:t>
            </a:r>
            <a:endParaRPr/>
          </a:p>
          <a:p>
            <a:pPr indent="0" lvl="0" marL="139700" rtl="0" algn="l">
              <a:lnSpc>
                <a:spcPct val="100000"/>
              </a:lnSpc>
              <a:spcBef>
                <a:spcPts val="0"/>
              </a:spcBef>
              <a:spcAft>
                <a:spcPts val="0"/>
              </a:spcAft>
              <a:buSzPts val="1400"/>
              <a:buNone/>
            </a:pPr>
            <a:r>
              <a:t/>
            </a:r>
            <a:endParaRPr/>
          </a:p>
          <a:p>
            <a:pPr indent="0" lvl="0" marL="139700" rtl="0" algn="l">
              <a:lnSpc>
                <a:spcPct val="100000"/>
              </a:lnSpc>
              <a:spcBef>
                <a:spcPts val="0"/>
              </a:spcBef>
              <a:spcAft>
                <a:spcPts val="0"/>
              </a:spcAft>
              <a:buSzPts val="1400"/>
              <a:buNone/>
            </a:pPr>
            <a:r>
              <a:rPr lang="en-IN"/>
              <a:t>DISPLAY_PROMPT PROC</a:t>
            </a:r>
            <a:endParaRPr/>
          </a:p>
          <a:p>
            <a:pPr indent="0" lvl="0" marL="139700" rtl="0" algn="l">
              <a:lnSpc>
                <a:spcPct val="100000"/>
              </a:lnSpc>
              <a:spcBef>
                <a:spcPts val="0"/>
              </a:spcBef>
              <a:spcAft>
                <a:spcPts val="0"/>
              </a:spcAft>
              <a:buSzPts val="1400"/>
              <a:buNone/>
            </a:pPr>
            <a:r>
              <a:rPr lang="en-IN"/>
              <a:t>    MOV DX, OFFSET PROMPT</a:t>
            </a:r>
            <a:endParaRPr/>
          </a:p>
          <a:p>
            <a:pPr indent="0" lvl="0" marL="139700" rtl="0" algn="l">
              <a:lnSpc>
                <a:spcPct val="100000"/>
              </a:lnSpc>
              <a:spcBef>
                <a:spcPts val="0"/>
              </a:spcBef>
              <a:spcAft>
                <a:spcPts val="0"/>
              </a:spcAft>
              <a:buSzPts val="1400"/>
              <a:buNone/>
            </a:pPr>
            <a:r>
              <a:rPr lang="en-IN"/>
              <a:t>    MOV AH, 09H</a:t>
            </a:r>
            <a:endParaRPr/>
          </a:p>
          <a:p>
            <a:pPr indent="0" lvl="0" marL="139700" rtl="0" algn="l">
              <a:lnSpc>
                <a:spcPct val="100000"/>
              </a:lnSpc>
              <a:spcBef>
                <a:spcPts val="0"/>
              </a:spcBef>
              <a:spcAft>
                <a:spcPts val="0"/>
              </a:spcAft>
              <a:buSzPts val="1400"/>
              <a:buNone/>
            </a:pPr>
            <a:r>
              <a:rPr lang="en-IN"/>
              <a:t>    INT 21H</a:t>
            </a:r>
            <a:endParaRPr/>
          </a:p>
          <a:p>
            <a:pPr indent="0" lvl="0" marL="139700" rtl="0" algn="l">
              <a:lnSpc>
                <a:spcPct val="100000"/>
              </a:lnSpc>
              <a:spcBef>
                <a:spcPts val="0"/>
              </a:spcBef>
              <a:spcAft>
                <a:spcPts val="0"/>
              </a:spcAft>
              <a:buSzPts val="1400"/>
              <a:buNone/>
            </a:pPr>
            <a:r>
              <a:rPr lang="en-IN"/>
              <a:t>    RET</a:t>
            </a:r>
            <a:endParaRPr/>
          </a:p>
          <a:p>
            <a:pPr indent="0" lvl="0" marL="139700" rtl="0" algn="l">
              <a:lnSpc>
                <a:spcPct val="100000"/>
              </a:lnSpc>
              <a:spcBef>
                <a:spcPts val="0"/>
              </a:spcBef>
              <a:spcAft>
                <a:spcPts val="0"/>
              </a:spcAft>
              <a:buSzPts val="1400"/>
              <a:buNone/>
            </a:pPr>
            <a:r>
              <a:rPr lang="en-IN"/>
              <a:t>DISPLAY_PROMPT ENDP</a:t>
            </a:r>
            <a:endParaRPr/>
          </a:p>
          <a:p>
            <a:pPr indent="0" lvl="0" marL="139700" rtl="0" algn="l">
              <a:lnSpc>
                <a:spcPct val="100000"/>
              </a:lnSpc>
              <a:spcBef>
                <a:spcPts val="0"/>
              </a:spcBef>
              <a:spcAft>
                <a:spcPts val="0"/>
              </a:spcAft>
              <a:buSzPts val="1400"/>
              <a:buNone/>
            </a:pPr>
            <a:r>
              <a:t/>
            </a:r>
            <a:endParaRPr/>
          </a:p>
          <a:p>
            <a:pPr indent="0" lvl="0" marL="139700" rtl="0" algn="l">
              <a:lnSpc>
                <a:spcPct val="100000"/>
              </a:lnSpc>
              <a:spcBef>
                <a:spcPts val="0"/>
              </a:spcBef>
              <a:spcAft>
                <a:spcPts val="0"/>
              </a:spcAft>
              <a:buSzPts val="1400"/>
              <a:buNone/>
            </a:pPr>
            <a:r>
              <a:rPr lang="en-IN"/>
              <a:t>GET_USER_INPUT PROC</a:t>
            </a:r>
            <a:endParaRPr/>
          </a:p>
          <a:p>
            <a:pPr indent="0" lvl="0" marL="139700" rtl="0" algn="l">
              <a:lnSpc>
                <a:spcPct val="100000"/>
              </a:lnSpc>
              <a:spcBef>
                <a:spcPts val="0"/>
              </a:spcBef>
              <a:spcAft>
                <a:spcPts val="0"/>
              </a:spcAft>
              <a:buSzPts val="1400"/>
              <a:buNone/>
            </a:pPr>
            <a:r>
              <a:rPr lang="en-IN"/>
              <a:t>    MOV AH, 01H</a:t>
            </a:r>
            <a:endParaRPr/>
          </a:p>
          <a:p>
            <a:pPr indent="0" lvl="0" marL="139700" rtl="0" algn="l">
              <a:lnSpc>
                <a:spcPct val="100000"/>
              </a:lnSpc>
              <a:spcBef>
                <a:spcPts val="0"/>
              </a:spcBef>
              <a:spcAft>
                <a:spcPts val="0"/>
              </a:spcAft>
              <a:buSzPts val="1400"/>
              <a:buNone/>
            </a:pPr>
            <a:r>
              <a:rPr lang="en-IN"/>
              <a:t>    INT 21H</a:t>
            </a:r>
            <a:endParaRPr/>
          </a:p>
          <a:p>
            <a:pPr indent="0" lvl="0" marL="139700" rtl="0" algn="l">
              <a:lnSpc>
                <a:spcPct val="100000"/>
              </a:lnSpc>
              <a:spcBef>
                <a:spcPts val="0"/>
              </a:spcBef>
              <a:spcAft>
                <a:spcPts val="0"/>
              </a:spcAft>
              <a:buSzPts val="1400"/>
              <a:buNone/>
            </a:pPr>
            <a:r>
              <a:rPr lang="en-IN"/>
              <a:t>    RET</a:t>
            </a:r>
            <a:endParaRPr/>
          </a:p>
          <a:p>
            <a:pPr indent="0" lvl="0" marL="139700" rtl="0" algn="l">
              <a:lnSpc>
                <a:spcPct val="100000"/>
              </a:lnSpc>
              <a:spcBef>
                <a:spcPts val="0"/>
              </a:spcBef>
              <a:spcAft>
                <a:spcPts val="0"/>
              </a:spcAft>
              <a:buSzPts val="1400"/>
              <a:buNone/>
            </a:pPr>
            <a:r>
              <a:rPr lang="en-IN"/>
              <a:t>GET_USER_INPUT ENDP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8"/>
          <p:cNvSpPr txBox="1"/>
          <p:nvPr>
            <p:ph idx="1" type="body"/>
          </p:nvPr>
        </p:nvSpPr>
        <p:spPr>
          <a:xfrm>
            <a:off x="719675" y="401443"/>
            <a:ext cx="3279892" cy="4311805"/>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rPr lang="en-IN"/>
              <a:t>PRINT_MESSAGE PROC</a:t>
            </a:r>
            <a:endParaRPr/>
          </a:p>
          <a:p>
            <a:pPr indent="0" lvl="0" marL="139700" rtl="0" algn="l">
              <a:lnSpc>
                <a:spcPct val="100000"/>
              </a:lnSpc>
              <a:spcBef>
                <a:spcPts val="0"/>
              </a:spcBef>
              <a:spcAft>
                <a:spcPts val="0"/>
              </a:spcAft>
              <a:buSzPts val="1400"/>
              <a:buNone/>
            </a:pPr>
            <a:r>
              <a:rPr lang="en-IN"/>
              <a:t>    MOV AH, 09H          </a:t>
            </a:r>
            <a:endParaRPr/>
          </a:p>
          <a:p>
            <a:pPr indent="0" lvl="0" marL="139700" rtl="0" algn="l">
              <a:lnSpc>
                <a:spcPct val="100000"/>
              </a:lnSpc>
              <a:spcBef>
                <a:spcPts val="0"/>
              </a:spcBef>
              <a:spcAft>
                <a:spcPts val="0"/>
              </a:spcAft>
              <a:buSzPts val="1400"/>
              <a:buNone/>
            </a:pPr>
            <a:r>
              <a:rPr lang="en-IN"/>
              <a:t>    CMP COLOR_SELECTED, '1'</a:t>
            </a:r>
            <a:endParaRPr/>
          </a:p>
          <a:p>
            <a:pPr indent="0" lvl="0" marL="139700" rtl="0" algn="l">
              <a:lnSpc>
                <a:spcPct val="100000"/>
              </a:lnSpc>
              <a:spcBef>
                <a:spcPts val="0"/>
              </a:spcBef>
              <a:spcAft>
                <a:spcPts val="0"/>
              </a:spcAft>
              <a:buSzPts val="1400"/>
              <a:buNone/>
            </a:pPr>
            <a:r>
              <a:rPr lang="en-IN"/>
              <a:t>    JE PRINT_GREEN</a:t>
            </a:r>
            <a:endParaRPr/>
          </a:p>
          <a:p>
            <a:pPr indent="0" lvl="0" marL="139700" rtl="0" algn="l">
              <a:lnSpc>
                <a:spcPct val="100000"/>
              </a:lnSpc>
              <a:spcBef>
                <a:spcPts val="0"/>
              </a:spcBef>
              <a:spcAft>
                <a:spcPts val="0"/>
              </a:spcAft>
              <a:buSzPts val="1400"/>
              <a:buNone/>
            </a:pPr>
            <a:r>
              <a:t/>
            </a:r>
            <a:endParaRPr/>
          </a:p>
          <a:p>
            <a:pPr indent="0" lvl="0" marL="139700" rtl="0" algn="l">
              <a:lnSpc>
                <a:spcPct val="100000"/>
              </a:lnSpc>
              <a:spcBef>
                <a:spcPts val="0"/>
              </a:spcBef>
              <a:spcAft>
                <a:spcPts val="0"/>
              </a:spcAft>
              <a:buSzPts val="1400"/>
              <a:buNone/>
            </a:pPr>
            <a:r>
              <a:rPr lang="en-IN"/>
              <a:t>    CMP COLOR_SELECTED, '2'</a:t>
            </a:r>
            <a:endParaRPr/>
          </a:p>
          <a:p>
            <a:pPr indent="0" lvl="0" marL="139700" rtl="0" algn="l">
              <a:lnSpc>
                <a:spcPct val="100000"/>
              </a:lnSpc>
              <a:spcBef>
                <a:spcPts val="0"/>
              </a:spcBef>
              <a:spcAft>
                <a:spcPts val="0"/>
              </a:spcAft>
              <a:buSzPts val="1400"/>
              <a:buNone/>
            </a:pPr>
            <a:r>
              <a:rPr lang="en-IN"/>
              <a:t>    JE PRINT_YELLOW</a:t>
            </a:r>
            <a:endParaRPr/>
          </a:p>
          <a:p>
            <a:pPr indent="0" lvl="0" marL="139700" rtl="0" algn="l">
              <a:lnSpc>
                <a:spcPct val="100000"/>
              </a:lnSpc>
              <a:spcBef>
                <a:spcPts val="0"/>
              </a:spcBef>
              <a:spcAft>
                <a:spcPts val="0"/>
              </a:spcAft>
              <a:buSzPts val="1400"/>
              <a:buNone/>
            </a:pPr>
            <a:r>
              <a:t/>
            </a:r>
            <a:endParaRPr/>
          </a:p>
          <a:p>
            <a:pPr indent="0" lvl="0" marL="139700" rtl="0" algn="l">
              <a:lnSpc>
                <a:spcPct val="100000"/>
              </a:lnSpc>
              <a:spcBef>
                <a:spcPts val="0"/>
              </a:spcBef>
              <a:spcAft>
                <a:spcPts val="0"/>
              </a:spcAft>
              <a:buSzPts val="1400"/>
              <a:buNone/>
            </a:pPr>
            <a:r>
              <a:rPr lang="en-IN"/>
              <a:t>    CMP COLOR_SELECTED, '3'</a:t>
            </a:r>
            <a:endParaRPr/>
          </a:p>
          <a:p>
            <a:pPr indent="0" lvl="0" marL="139700" rtl="0" algn="l">
              <a:lnSpc>
                <a:spcPct val="100000"/>
              </a:lnSpc>
              <a:spcBef>
                <a:spcPts val="0"/>
              </a:spcBef>
              <a:spcAft>
                <a:spcPts val="0"/>
              </a:spcAft>
              <a:buSzPts val="1400"/>
              <a:buNone/>
            </a:pPr>
            <a:r>
              <a:rPr lang="en-IN"/>
              <a:t>    JE PRINT_RED</a:t>
            </a:r>
            <a:endParaRPr/>
          </a:p>
          <a:p>
            <a:pPr indent="0" lvl="0" marL="139700" rtl="0" algn="l">
              <a:lnSpc>
                <a:spcPct val="100000"/>
              </a:lnSpc>
              <a:spcBef>
                <a:spcPts val="0"/>
              </a:spcBef>
              <a:spcAft>
                <a:spcPts val="0"/>
              </a:spcAft>
              <a:buSzPts val="1400"/>
              <a:buNone/>
            </a:pPr>
            <a:r>
              <a:rPr lang="en-IN"/>
              <a:t>    RET</a:t>
            </a:r>
            <a:endParaRPr/>
          </a:p>
          <a:p>
            <a:pPr indent="0" lvl="0" marL="139700" rtl="0" algn="l">
              <a:lnSpc>
                <a:spcPct val="100000"/>
              </a:lnSpc>
              <a:spcBef>
                <a:spcPts val="0"/>
              </a:spcBef>
              <a:spcAft>
                <a:spcPts val="0"/>
              </a:spcAft>
              <a:buSzPts val="1400"/>
              <a:buNone/>
            </a:pPr>
            <a:r>
              <a:t/>
            </a:r>
            <a:endParaRPr/>
          </a:p>
          <a:p>
            <a:pPr indent="0" lvl="0" marL="139700" rtl="0" algn="l">
              <a:lnSpc>
                <a:spcPct val="100000"/>
              </a:lnSpc>
              <a:spcBef>
                <a:spcPts val="0"/>
              </a:spcBef>
              <a:spcAft>
                <a:spcPts val="0"/>
              </a:spcAft>
              <a:buSzPts val="1400"/>
              <a:buNone/>
            </a:pPr>
            <a:r>
              <a:rPr lang="en-IN"/>
              <a:t>PRINT_GREEN:</a:t>
            </a:r>
            <a:endParaRPr/>
          </a:p>
          <a:p>
            <a:pPr indent="0" lvl="0" marL="139700" rtl="0" algn="l">
              <a:lnSpc>
                <a:spcPct val="100000"/>
              </a:lnSpc>
              <a:spcBef>
                <a:spcPts val="0"/>
              </a:spcBef>
              <a:spcAft>
                <a:spcPts val="0"/>
              </a:spcAft>
              <a:buSzPts val="1400"/>
              <a:buNone/>
            </a:pPr>
            <a:r>
              <a:rPr lang="en-IN"/>
              <a:t>    MOV DX, OFFSET GREEN</a:t>
            </a:r>
            <a:endParaRPr/>
          </a:p>
          <a:p>
            <a:pPr indent="0" lvl="0" marL="139700" rtl="0" algn="l">
              <a:lnSpc>
                <a:spcPct val="100000"/>
              </a:lnSpc>
              <a:spcBef>
                <a:spcPts val="0"/>
              </a:spcBef>
              <a:spcAft>
                <a:spcPts val="0"/>
              </a:spcAft>
              <a:buSzPts val="1400"/>
              <a:buNone/>
            </a:pPr>
            <a:r>
              <a:rPr lang="en-IN"/>
              <a:t>    INT 21H</a:t>
            </a:r>
            <a:endParaRPr/>
          </a:p>
          <a:p>
            <a:pPr indent="0" lvl="0" marL="139700" rtl="0" algn="l">
              <a:lnSpc>
                <a:spcPct val="100000"/>
              </a:lnSpc>
              <a:spcBef>
                <a:spcPts val="0"/>
              </a:spcBef>
              <a:spcAft>
                <a:spcPts val="0"/>
              </a:spcAft>
              <a:buSzPts val="1400"/>
              <a:buNone/>
            </a:pPr>
            <a:r>
              <a:rPr lang="en-IN"/>
              <a:t>    MOV DX, OFFSET GO_MESSAGE  </a:t>
            </a:r>
            <a:endParaRPr/>
          </a:p>
          <a:p>
            <a:pPr indent="0" lvl="0" marL="139700" rtl="0" algn="l">
              <a:lnSpc>
                <a:spcPct val="100000"/>
              </a:lnSpc>
              <a:spcBef>
                <a:spcPts val="0"/>
              </a:spcBef>
              <a:spcAft>
                <a:spcPts val="0"/>
              </a:spcAft>
              <a:buSzPts val="1400"/>
              <a:buNone/>
            </a:pPr>
            <a:r>
              <a:rPr lang="en-IN"/>
              <a:t>    INT 21H</a:t>
            </a:r>
            <a:endParaRPr/>
          </a:p>
          <a:p>
            <a:pPr indent="0" lvl="0" marL="139700" rtl="0" algn="l">
              <a:lnSpc>
                <a:spcPct val="100000"/>
              </a:lnSpc>
              <a:spcBef>
                <a:spcPts val="0"/>
              </a:spcBef>
              <a:spcAft>
                <a:spcPts val="0"/>
              </a:spcAft>
              <a:buSzPts val="1400"/>
              <a:buNone/>
            </a:pPr>
            <a:r>
              <a:rPr lang="en-IN"/>
              <a:t>    RET</a:t>
            </a:r>
            <a:endParaRPr/>
          </a:p>
          <a:p>
            <a:pPr indent="0" lvl="0" marL="139700" rtl="0" algn="l">
              <a:lnSpc>
                <a:spcPct val="100000"/>
              </a:lnSpc>
              <a:spcBef>
                <a:spcPts val="0"/>
              </a:spcBef>
              <a:spcAft>
                <a:spcPts val="0"/>
              </a:spcAft>
              <a:buSzPts val="1400"/>
              <a:buNone/>
            </a:pPr>
            <a:r>
              <a:t/>
            </a:r>
            <a:endParaRPr/>
          </a:p>
          <a:p>
            <a:pPr indent="0" lvl="0" marL="139700" rtl="0" algn="l">
              <a:lnSpc>
                <a:spcPct val="100000"/>
              </a:lnSpc>
              <a:spcBef>
                <a:spcPts val="0"/>
              </a:spcBef>
              <a:spcAft>
                <a:spcPts val="0"/>
              </a:spcAft>
              <a:buSzPts val="1400"/>
              <a:buNone/>
            </a:pPr>
            <a:r>
              <a:t/>
            </a:r>
            <a:endParaRPr/>
          </a:p>
        </p:txBody>
      </p:sp>
      <p:cxnSp>
        <p:nvCxnSpPr>
          <p:cNvPr id="157" name="Google Shape;157;p8"/>
          <p:cNvCxnSpPr/>
          <p:nvPr/>
        </p:nvCxnSpPr>
        <p:spPr>
          <a:xfrm>
            <a:off x="4341541" y="416312"/>
            <a:ext cx="0" cy="4185425"/>
          </a:xfrm>
          <a:prstGeom prst="straightConnector1">
            <a:avLst/>
          </a:prstGeom>
          <a:noFill/>
          <a:ln cap="flat" cmpd="sng" w="9525">
            <a:solidFill>
              <a:srgbClr val="00E666"/>
            </a:solidFill>
            <a:prstDash val="solid"/>
            <a:round/>
            <a:headEnd len="sm" w="sm" type="none"/>
            <a:tailEnd len="sm" w="sm" type="none"/>
          </a:ln>
        </p:spPr>
      </p:cxnSp>
      <p:sp>
        <p:nvSpPr>
          <p:cNvPr id="158" name="Google Shape;158;p8"/>
          <p:cNvSpPr txBox="1"/>
          <p:nvPr/>
        </p:nvSpPr>
        <p:spPr>
          <a:xfrm>
            <a:off x="4795024" y="706244"/>
            <a:ext cx="3485249" cy="33239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400" u="none" cap="none" strike="noStrike">
                <a:solidFill>
                  <a:schemeClr val="lt1"/>
                </a:solidFill>
                <a:latin typeface="Arial"/>
                <a:ea typeface="Arial"/>
                <a:cs typeface="Arial"/>
                <a:sym typeface="Arial"/>
              </a:rPr>
              <a:t>PRINT_YELLOW:</a:t>
            </a:r>
            <a:endParaRPr/>
          </a:p>
          <a:p>
            <a:pPr indent="0" lvl="0" marL="0" marR="0" rtl="0" algn="l">
              <a:lnSpc>
                <a:spcPct val="100000"/>
              </a:lnSpc>
              <a:spcBef>
                <a:spcPts val="0"/>
              </a:spcBef>
              <a:spcAft>
                <a:spcPts val="0"/>
              </a:spcAft>
              <a:buNone/>
            </a:pPr>
            <a:r>
              <a:rPr b="0" i="0" lang="en-IN" sz="1400" u="none" cap="none" strike="noStrike">
                <a:solidFill>
                  <a:schemeClr val="lt1"/>
                </a:solidFill>
                <a:latin typeface="Arial"/>
                <a:ea typeface="Arial"/>
                <a:cs typeface="Arial"/>
                <a:sym typeface="Arial"/>
              </a:rPr>
              <a:t>    MOV DX, OFFSET YELLOW</a:t>
            </a:r>
            <a:endParaRPr/>
          </a:p>
          <a:p>
            <a:pPr indent="0" lvl="0" marL="0" marR="0" rtl="0" algn="l">
              <a:lnSpc>
                <a:spcPct val="100000"/>
              </a:lnSpc>
              <a:spcBef>
                <a:spcPts val="0"/>
              </a:spcBef>
              <a:spcAft>
                <a:spcPts val="0"/>
              </a:spcAft>
              <a:buNone/>
            </a:pPr>
            <a:r>
              <a:rPr b="0" i="0" lang="en-IN" sz="1400" u="none" cap="none" strike="noStrike">
                <a:solidFill>
                  <a:schemeClr val="lt1"/>
                </a:solidFill>
                <a:latin typeface="Arial"/>
                <a:ea typeface="Arial"/>
                <a:cs typeface="Arial"/>
                <a:sym typeface="Arial"/>
              </a:rPr>
              <a:t>    INT 21H</a:t>
            </a:r>
            <a:endParaRPr/>
          </a:p>
          <a:p>
            <a:pPr indent="0" lvl="0" marL="0" marR="0" rtl="0" algn="l">
              <a:lnSpc>
                <a:spcPct val="100000"/>
              </a:lnSpc>
              <a:spcBef>
                <a:spcPts val="0"/>
              </a:spcBef>
              <a:spcAft>
                <a:spcPts val="0"/>
              </a:spcAft>
              <a:buNone/>
            </a:pPr>
            <a:r>
              <a:rPr b="0" i="0" lang="en-IN" sz="1400" u="none" cap="none" strike="noStrike">
                <a:solidFill>
                  <a:schemeClr val="lt1"/>
                </a:solidFill>
                <a:latin typeface="Arial"/>
                <a:ea typeface="Arial"/>
                <a:cs typeface="Arial"/>
                <a:sym typeface="Arial"/>
              </a:rPr>
              <a:t>    MOV DX, OFFSET WAIT_MESSAGE  </a:t>
            </a:r>
            <a:endParaRPr/>
          </a:p>
          <a:p>
            <a:pPr indent="0" lvl="0" marL="0" marR="0" rtl="0" algn="l">
              <a:lnSpc>
                <a:spcPct val="100000"/>
              </a:lnSpc>
              <a:spcBef>
                <a:spcPts val="0"/>
              </a:spcBef>
              <a:spcAft>
                <a:spcPts val="0"/>
              </a:spcAft>
              <a:buNone/>
            </a:pPr>
            <a:r>
              <a:rPr b="0" i="0" lang="en-IN" sz="1400" u="none" cap="none" strike="noStrike">
                <a:solidFill>
                  <a:schemeClr val="lt1"/>
                </a:solidFill>
                <a:latin typeface="Arial"/>
                <a:ea typeface="Arial"/>
                <a:cs typeface="Arial"/>
                <a:sym typeface="Arial"/>
              </a:rPr>
              <a:t>    INT 21H</a:t>
            </a:r>
            <a:endParaRPr/>
          </a:p>
          <a:p>
            <a:pPr indent="0" lvl="0" marL="0" marR="0" rtl="0" algn="l">
              <a:lnSpc>
                <a:spcPct val="100000"/>
              </a:lnSpc>
              <a:spcBef>
                <a:spcPts val="0"/>
              </a:spcBef>
              <a:spcAft>
                <a:spcPts val="0"/>
              </a:spcAft>
              <a:buNone/>
            </a:pPr>
            <a:r>
              <a:rPr b="0" i="0" lang="en-IN" sz="1400" u="none" cap="none" strike="noStrike">
                <a:solidFill>
                  <a:schemeClr val="lt1"/>
                </a:solidFill>
                <a:latin typeface="Arial"/>
                <a:ea typeface="Arial"/>
                <a:cs typeface="Arial"/>
                <a:sym typeface="Arial"/>
              </a:rPr>
              <a:t>    RET</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IN" sz="1400" u="none" cap="none" strike="noStrike">
                <a:solidFill>
                  <a:schemeClr val="lt1"/>
                </a:solidFill>
                <a:latin typeface="Arial"/>
                <a:ea typeface="Arial"/>
                <a:cs typeface="Arial"/>
                <a:sym typeface="Arial"/>
              </a:rPr>
              <a:t>PRINT_RED:</a:t>
            </a:r>
            <a:endParaRPr/>
          </a:p>
          <a:p>
            <a:pPr indent="0" lvl="0" marL="0" marR="0" rtl="0" algn="l">
              <a:lnSpc>
                <a:spcPct val="100000"/>
              </a:lnSpc>
              <a:spcBef>
                <a:spcPts val="0"/>
              </a:spcBef>
              <a:spcAft>
                <a:spcPts val="0"/>
              </a:spcAft>
              <a:buNone/>
            </a:pPr>
            <a:r>
              <a:rPr b="0" i="0" lang="en-IN" sz="1400" u="none" cap="none" strike="noStrike">
                <a:solidFill>
                  <a:schemeClr val="lt1"/>
                </a:solidFill>
                <a:latin typeface="Arial"/>
                <a:ea typeface="Arial"/>
                <a:cs typeface="Arial"/>
                <a:sym typeface="Arial"/>
              </a:rPr>
              <a:t>    MOV DX, OFFSET RED</a:t>
            </a:r>
            <a:endParaRPr/>
          </a:p>
          <a:p>
            <a:pPr indent="0" lvl="0" marL="0" marR="0" rtl="0" algn="l">
              <a:lnSpc>
                <a:spcPct val="100000"/>
              </a:lnSpc>
              <a:spcBef>
                <a:spcPts val="0"/>
              </a:spcBef>
              <a:spcAft>
                <a:spcPts val="0"/>
              </a:spcAft>
              <a:buNone/>
            </a:pPr>
            <a:r>
              <a:rPr b="0" i="0" lang="en-IN" sz="1400" u="none" cap="none" strike="noStrike">
                <a:solidFill>
                  <a:schemeClr val="lt1"/>
                </a:solidFill>
                <a:latin typeface="Arial"/>
                <a:ea typeface="Arial"/>
                <a:cs typeface="Arial"/>
                <a:sym typeface="Arial"/>
              </a:rPr>
              <a:t>    INT 21H</a:t>
            </a:r>
            <a:endParaRPr/>
          </a:p>
          <a:p>
            <a:pPr indent="0" lvl="0" marL="0" marR="0" rtl="0" algn="l">
              <a:lnSpc>
                <a:spcPct val="100000"/>
              </a:lnSpc>
              <a:spcBef>
                <a:spcPts val="0"/>
              </a:spcBef>
              <a:spcAft>
                <a:spcPts val="0"/>
              </a:spcAft>
              <a:buNone/>
            </a:pPr>
            <a:r>
              <a:rPr b="0" i="0" lang="en-IN" sz="1400" u="none" cap="none" strike="noStrike">
                <a:solidFill>
                  <a:schemeClr val="lt1"/>
                </a:solidFill>
                <a:latin typeface="Arial"/>
                <a:ea typeface="Arial"/>
                <a:cs typeface="Arial"/>
                <a:sym typeface="Arial"/>
              </a:rPr>
              <a:t>    MOV DX, OFFSET STOP_MESSAGE </a:t>
            </a:r>
            <a:endParaRPr/>
          </a:p>
          <a:p>
            <a:pPr indent="0" lvl="0" marL="0" marR="0" rtl="0" algn="l">
              <a:lnSpc>
                <a:spcPct val="100000"/>
              </a:lnSpc>
              <a:spcBef>
                <a:spcPts val="0"/>
              </a:spcBef>
              <a:spcAft>
                <a:spcPts val="0"/>
              </a:spcAft>
              <a:buNone/>
            </a:pPr>
            <a:r>
              <a:rPr b="0" i="0" lang="en-IN" sz="1400" u="none" cap="none" strike="noStrike">
                <a:solidFill>
                  <a:schemeClr val="lt1"/>
                </a:solidFill>
                <a:latin typeface="Arial"/>
                <a:ea typeface="Arial"/>
                <a:cs typeface="Arial"/>
                <a:sym typeface="Arial"/>
              </a:rPr>
              <a:t>    INT 21H</a:t>
            </a:r>
            <a:endParaRPr/>
          </a:p>
          <a:p>
            <a:pPr indent="0" lvl="0" marL="0" marR="0" rtl="0" algn="l">
              <a:lnSpc>
                <a:spcPct val="100000"/>
              </a:lnSpc>
              <a:spcBef>
                <a:spcPts val="0"/>
              </a:spcBef>
              <a:spcAft>
                <a:spcPts val="0"/>
              </a:spcAft>
              <a:buNone/>
            </a:pPr>
            <a:r>
              <a:rPr b="0" i="0" lang="en-IN" sz="1400" u="none" cap="none" strike="noStrike">
                <a:solidFill>
                  <a:schemeClr val="lt1"/>
                </a:solidFill>
                <a:latin typeface="Arial"/>
                <a:ea typeface="Arial"/>
                <a:cs typeface="Arial"/>
                <a:sym typeface="Arial"/>
              </a:rPr>
              <a:t>    RET</a:t>
            </a:r>
            <a:endParaRPr/>
          </a:p>
          <a:p>
            <a:pPr indent="0" lvl="0" marL="0" marR="0" rtl="0" algn="l">
              <a:lnSpc>
                <a:spcPct val="100000"/>
              </a:lnSpc>
              <a:spcBef>
                <a:spcPts val="0"/>
              </a:spcBef>
              <a:spcAft>
                <a:spcPts val="0"/>
              </a:spcAft>
              <a:buNone/>
            </a:pPr>
            <a:r>
              <a:rPr b="0" i="0" lang="en-IN" sz="1400" u="none" cap="none" strike="noStrike">
                <a:solidFill>
                  <a:schemeClr val="lt1"/>
                </a:solidFill>
                <a:latin typeface="Arial"/>
                <a:ea typeface="Arial"/>
                <a:cs typeface="Arial"/>
                <a:sym typeface="Arial"/>
              </a:rPr>
              <a:t>PRINT_MESSAGE ENDP</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9"/>
          <p:cNvSpPr txBox="1"/>
          <p:nvPr>
            <p:ph idx="1" type="body"/>
          </p:nvPr>
        </p:nvSpPr>
        <p:spPr>
          <a:xfrm>
            <a:off x="520390" y="446049"/>
            <a:ext cx="8244469" cy="4289502"/>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rPr lang="en-IN" sz="1200"/>
              <a:t>SET_BACKGROUND_GREEN PROC</a:t>
            </a:r>
            <a:endParaRPr/>
          </a:p>
          <a:p>
            <a:pPr indent="0" lvl="0" marL="139700" rtl="0" algn="l">
              <a:lnSpc>
                <a:spcPct val="100000"/>
              </a:lnSpc>
              <a:spcBef>
                <a:spcPts val="0"/>
              </a:spcBef>
              <a:spcAft>
                <a:spcPts val="0"/>
              </a:spcAft>
              <a:buSzPts val="1400"/>
              <a:buNone/>
            </a:pPr>
            <a:r>
              <a:rPr lang="en-IN" sz="1200"/>
              <a:t>    MOV AX, 0B800H        ; Video memory segment</a:t>
            </a:r>
            <a:endParaRPr/>
          </a:p>
          <a:p>
            <a:pPr indent="0" lvl="0" marL="139700" rtl="0" algn="l">
              <a:lnSpc>
                <a:spcPct val="100000"/>
              </a:lnSpc>
              <a:spcBef>
                <a:spcPts val="0"/>
              </a:spcBef>
              <a:spcAft>
                <a:spcPts val="0"/>
              </a:spcAft>
              <a:buSzPts val="1400"/>
              <a:buNone/>
            </a:pPr>
            <a:r>
              <a:rPr lang="en-IN" sz="1200"/>
              <a:t>    MOV ES, AX</a:t>
            </a:r>
            <a:endParaRPr/>
          </a:p>
          <a:p>
            <a:pPr indent="0" lvl="0" marL="139700" rtl="0" algn="l">
              <a:lnSpc>
                <a:spcPct val="100000"/>
              </a:lnSpc>
              <a:spcBef>
                <a:spcPts val="0"/>
              </a:spcBef>
              <a:spcAft>
                <a:spcPts val="0"/>
              </a:spcAft>
              <a:buSzPts val="1400"/>
              <a:buNone/>
            </a:pPr>
            <a:r>
              <a:rPr lang="en-IN" sz="1200"/>
              <a:t>    XOR DI, DI                     ; Start at the beginning of video memory</a:t>
            </a:r>
            <a:endParaRPr/>
          </a:p>
          <a:p>
            <a:pPr indent="0" lvl="0" marL="139700" rtl="0" algn="l">
              <a:lnSpc>
                <a:spcPct val="100000"/>
              </a:lnSpc>
              <a:spcBef>
                <a:spcPts val="0"/>
              </a:spcBef>
              <a:spcAft>
                <a:spcPts val="0"/>
              </a:spcAft>
              <a:buSzPts val="1400"/>
              <a:buNone/>
            </a:pPr>
            <a:r>
              <a:rPr lang="en-IN" sz="1200"/>
              <a:t>    MOV CX, 4000              ; Total words in video memory (80 columns * 25 rows)</a:t>
            </a:r>
            <a:endParaRPr/>
          </a:p>
          <a:p>
            <a:pPr indent="0" lvl="0" marL="139700" rtl="0" algn="l">
              <a:lnSpc>
                <a:spcPct val="100000"/>
              </a:lnSpc>
              <a:spcBef>
                <a:spcPts val="0"/>
              </a:spcBef>
              <a:spcAft>
                <a:spcPts val="0"/>
              </a:spcAft>
              <a:buSzPts val="1400"/>
              <a:buNone/>
            </a:pPr>
            <a:r>
              <a:rPr lang="en-IN" sz="1200"/>
              <a:t>    MOV AL, ' '                     ; Space character</a:t>
            </a:r>
            <a:endParaRPr/>
          </a:p>
          <a:p>
            <a:pPr indent="0" lvl="0" marL="139700" rtl="0" algn="l">
              <a:lnSpc>
                <a:spcPct val="100000"/>
              </a:lnSpc>
              <a:spcBef>
                <a:spcPts val="0"/>
              </a:spcBef>
              <a:spcAft>
                <a:spcPts val="0"/>
              </a:spcAft>
              <a:buSzPts val="1400"/>
              <a:buNone/>
            </a:pPr>
            <a:r>
              <a:rPr lang="en-IN" sz="1200"/>
              <a:t>    MOV AH, 2Eh                ; Attribute for green background ('2' for green)</a:t>
            </a:r>
            <a:endParaRPr/>
          </a:p>
          <a:p>
            <a:pPr indent="0" lvl="0" marL="139700" rtl="0" algn="l">
              <a:lnSpc>
                <a:spcPct val="100000"/>
              </a:lnSpc>
              <a:spcBef>
                <a:spcPts val="0"/>
              </a:spcBef>
              <a:spcAft>
                <a:spcPts val="0"/>
              </a:spcAft>
              <a:buSzPts val="1400"/>
              <a:buNone/>
            </a:pPr>
            <a:r>
              <a:rPr lang="en-IN" sz="1200"/>
              <a:t>    REP STOSW                  ; Store AX (character and attribute) in ES:DI and increment DI</a:t>
            </a:r>
            <a:endParaRPr/>
          </a:p>
          <a:p>
            <a:pPr indent="0" lvl="0" marL="139700" rtl="0" algn="l">
              <a:lnSpc>
                <a:spcPct val="100000"/>
              </a:lnSpc>
              <a:spcBef>
                <a:spcPts val="0"/>
              </a:spcBef>
              <a:spcAft>
                <a:spcPts val="0"/>
              </a:spcAft>
              <a:buSzPts val="1400"/>
              <a:buNone/>
            </a:pPr>
            <a:r>
              <a:rPr lang="en-IN" sz="1200"/>
              <a:t>    RET</a:t>
            </a:r>
            <a:endParaRPr/>
          </a:p>
          <a:p>
            <a:pPr indent="0" lvl="0" marL="139700" rtl="0" algn="l">
              <a:lnSpc>
                <a:spcPct val="100000"/>
              </a:lnSpc>
              <a:spcBef>
                <a:spcPts val="0"/>
              </a:spcBef>
              <a:spcAft>
                <a:spcPts val="0"/>
              </a:spcAft>
              <a:buSzPts val="1400"/>
              <a:buNone/>
            </a:pPr>
            <a:r>
              <a:rPr lang="en-IN" sz="1200"/>
              <a:t>SET_BACKGROUND_GREEN ENDP</a:t>
            </a:r>
            <a:endParaRPr/>
          </a:p>
          <a:p>
            <a:pPr indent="0" lvl="0" marL="139700" rtl="0" algn="l">
              <a:lnSpc>
                <a:spcPct val="100000"/>
              </a:lnSpc>
              <a:spcBef>
                <a:spcPts val="0"/>
              </a:spcBef>
              <a:spcAft>
                <a:spcPts val="0"/>
              </a:spcAft>
              <a:buSzPts val="1400"/>
              <a:buNone/>
            </a:pPr>
            <a:r>
              <a:t/>
            </a:r>
            <a:endParaRPr sz="1200"/>
          </a:p>
          <a:p>
            <a:pPr indent="0" lvl="0" marL="139700" rtl="0" algn="l">
              <a:lnSpc>
                <a:spcPct val="100000"/>
              </a:lnSpc>
              <a:spcBef>
                <a:spcPts val="0"/>
              </a:spcBef>
              <a:spcAft>
                <a:spcPts val="0"/>
              </a:spcAft>
              <a:buSzPts val="1400"/>
              <a:buNone/>
            </a:pPr>
            <a:r>
              <a:rPr lang="en-IN" sz="1200"/>
              <a:t>SET_BACKGROUND_YELLOW PROC</a:t>
            </a:r>
            <a:endParaRPr/>
          </a:p>
          <a:p>
            <a:pPr indent="0" lvl="0" marL="139700" rtl="0" algn="l">
              <a:lnSpc>
                <a:spcPct val="100000"/>
              </a:lnSpc>
              <a:spcBef>
                <a:spcPts val="0"/>
              </a:spcBef>
              <a:spcAft>
                <a:spcPts val="0"/>
              </a:spcAft>
              <a:buSzPts val="1400"/>
              <a:buNone/>
            </a:pPr>
            <a:r>
              <a:rPr lang="en-IN" sz="1200"/>
              <a:t>    MOV AX, 0B800H          ; Video memory segment</a:t>
            </a:r>
            <a:endParaRPr/>
          </a:p>
          <a:p>
            <a:pPr indent="0" lvl="0" marL="139700" rtl="0" algn="l">
              <a:lnSpc>
                <a:spcPct val="100000"/>
              </a:lnSpc>
              <a:spcBef>
                <a:spcPts val="0"/>
              </a:spcBef>
              <a:spcAft>
                <a:spcPts val="0"/>
              </a:spcAft>
              <a:buSzPts val="1400"/>
              <a:buNone/>
            </a:pPr>
            <a:r>
              <a:rPr lang="en-IN" sz="1200"/>
              <a:t>    MOV ES, AX</a:t>
            </a:r>
            <a:endParaRPr/>
          </a:p>
          <a:p>
            <a:pPr indent="0" lvl="0" marL="139700" rtl="0" algn="l">
              <a:lnSpc>
                <a:spcPct val="100000"/>
              </a:lnSpc>
              <a:spcBef>
                <a:spcPts val="0"/>
              </a:spcBef>
              <a:spcAft>
                <a:spcPts val="0"/>
              </a:spcAft>
              <a:buSzPts val="1400"/>
              <a:buNone/>
            </a:pPr>
            <a:r>
              <a:rPr lang="en-IN" sz="1200"/>
              <a:t>    XOR DI, DI                       ; Start at the beginning of video memory</a:t>
            </a:r>
            <a:endParaRPr/>
          </a:p>
          <a:p>
            <a:pPr indent="0" lvl="0" marL="139700" rtl="0" algn="l">
              <a:lnSpc>
                <a:spcPct val="100000"/>
              </a:lnSpc>
              <a:spcBef>
                <a:spcPts val="0"/>
              </a:spcBef>
              <a:spcAft>
                <a:spcPts val="0"/>
              </a:spcAft>
              <a:buSzPts val="1400"/>
              <a:buNone/>
            </a:pPr>
            <a:r>
              <a:rPr lang="en-IN" sz="1200"/>
              <a:t>    MOV CX, 4000                ; Total words in video memory (80 columns * 25 rows)</a:t>
            </a:r>
            <a:endParaRPr/>
          </a:p>
          <a:p>
            <a:pPr indent="0" lvl="0" marL="139700" rtl="0" algn="l">
              <a:lnSpc>
                <a:spcPct val="100000"/>
              </a:lnSpc>
              <a:spcBef>
                <a:spcPts val="0"/>
              </a:spcBef>
              <a:spcAft>
                <a:spcPts val="0"/>
              </a:spcAft>
              <a:buSzPts val="1400"/>
              <a:buNone/>
            </a:pPr>
            <a:r>
              <a:rPr lang="en-IN" sz="1200"/>
              <a:t>    MOV AL, ' '                       ; Space character</a:t>
            </a:r>
            <a:endParaRPr/>
          </a:p>
          <a:p>
            <a:pPr indent="0" lvl="0" marL="139700" rtl="0" algn="l">
              <a:lnSpc>
                <a:spcPct val="100000"/>
              </a:lnSpc>
              <a:spcBef>
                <a:spcPts val="0"/>
              </a:spcBef>
              <a:spcAft>
                <a:spcPts val="0"/>
              </a:spcAft>
              <a:buSzPts val="1400"/>
              <a:buNone/>
            </a:pPr>
            <a:r>
              <a:rPr lang="en-IN" sz="1200"/>
              <a:t>    MOV AH, 6Eh                  ; Attribute for yellow background ('6' for yellow)</a:t>
            </a:r>
            <a:endParaRPr/>
          </a:p>
          <a:p>
            <a:pPr indent="0" lvl="0" marL="139700" rtl="0" algn="l">
              <a:lnSpc>
                <a:spcPct val="100000"/>
              </a:lnSpc>
              <a:spcBef>
                <a:spcPts val="0"/>
              </a:spcBef>
              <a:spcAft>
                <a:spcPts val="0"/>
              </a:spcAft>
              <a:buSzPts val="1400"/>
              <a:buNone/>
            </a:pPr>
            <a:r>
              <a:rPr lang="en-IN" sz="1200"/>
              <a:t>    REP STOSW                    ; Store AX (character and attribute) in ES:DI and increment DI</a:t>
            </a:r>
            <a:endParaRPr/>
          </a:p>
          <a:p>
            <a:pPr indent="0" lvl="0" marL="139700" rtl="0" algn="l">
              <a:lnSpc>
                <a:spcPct val="100000"/>
              </a:lnSpc>
              <a:spcBef>
                <a:spcPts val="0"/>
              </a:spcBef>
              <a:spcAft>
                <a:spcPts val="0"/>
              </a:spcAft>
              <a:buSzPts val="1400"/>
              <a:buNone/>
            </a:pPr>
            <a:r>
              <a:rPr lang="en-IN" sz="1200"/>
              <a:t>    RET</a:t>
            </a:r>
            <a:endParaRPr/>
          </a:p>
          <a:p>
            <a:pPr indent="0" lvl="0" marL="139700" rtl="0" algn="l">
              <a:lnSpc>
                <a:spcPct val="100000"/>
              </a:lnSpc>
              <a:spcBef>
                <a:spcPts val="0"/>
              </a:spcBef>
              <a:spcAft>
                <a:spcPts val="0"/>
              </a:spcAft>
              <a:buSzPts val="1400"/>
              <a:buNone/>
            </a:pPr>
            <a:r>
              <a:rPr lang="en-IN" sz="1200"/>
              <a:t>SET_BACKGROUND_YELLOW ENDP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International Traffic Light Day Minitheme by Slidesgo">
  <a:themeElements>
    <a:clrScheme name="Simple Light">
      <a:dk1>
        <a:srgbClr val="191919"/>
      </a:dk1>
      <a:lt1>
        <a:srgbClr val="FFFFFF"/>
      </a:lt1>
      <a:dk2>
        <a:srgbClr val="F60000"/>
      </a:dk2>
      <a:lt2>
        <a:srgbClr val="FFBA00"/>
      </a:lt2>
      <a:accent1>
        <a:srgbClr val="00E76A"/>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Kadha harshini</dc:creator>
</cp:coreProperties>
</file>