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FC97258-D5E8-4D99-B702-EEEA19AEE43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752BABD-258A-4FBC-9C09-65CB5B82621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hyperlink" Target="https://github.com/razkey23/Appathon" TargetMode="External"/><Relationship Id="rId3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localhost:8080/dke/login.jsp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63800" y="22125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Διαδίκτυο και Εφαρμογές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82880" y="5760720"/>
            <a:ext cx="3291840" cy="164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Σταυρακάκης Κωνσταντίνος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ΑΜ:03116155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Εξάμηνο: 8ο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Ημερομηνία Παράδοσης 3/10/2020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343800" y="251640"/>
            <a:ext cx="1485000" cy="1211400"/>
          </a:xfrm>
          <a:prstGeom prst="rect">
            <a:avLst/>
          </a:prstGeom>
          <a:ln>
            <a:noFill/>
          </a:ln>
        </p:spPr>
      </p:pic>
      <p:sp>
        <p:nvSpPr>
          <p:cNvPr id="88" name="TextShape 3"/>
          <p:cNvSpPr txBox="1"/>
          <p:nvPr/>
        </p:nvSpPr>
        <p:spPr>
          <a:xfrm>
            <a:off x="1828800" y="457200"/>
            <a:ext cx="3017520" cy="91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Σχολή Ηλεκτρολόγων Μηχανικών και Μηχανικών Υπολογιστων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New User Page (2)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920240" y="1573920"/>
            <a:ext cx="5577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Error Messages κατά το Sign Up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2926080" y="2561760"/>
            <a:ext cx="338328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800" spc="-1" strike="noStrike">
                <a:latin typeface="Arial"/>
              </a:rPr>
              <a:t>Already Registered User</a:t>
            </a:r>
            <a:endParaRPr b="0" lang="en-US" sz="1800" spc="-1" strike="noStrike">
              <a:latin typeface="Arial"/>
            </a:endParaRPr>
          </a:p>
          <a:p>
            <a:pPr algn="just"/>
            <a:r>
              <a:rPr b="0" lang="en-US" sz="1500" spc="-1" strike="noStrike">
                <a:latin typeface="Arial"/>
              </a:rPr>
              <a:t>Εrror σε περίπτωση που ο χρήστης δίνει ένα ήδη υπάρχον username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286000" y="3474720"/>
            <a:ext cx="4664520" cy="1737360"/>
          </a:xfrm>
          <a:prstGeom prst="rect">
            <a:avLst/>
          </a:prstGeom>
          <a:ln>
            <a:noFill/>
          </a:ln>
        </p:spPr>
      </p:pic>
      <p:sp>
        <p:nvSpPr>
          <p:cNvPr id="116" name="TextShape 4"/>
          <p:cNvSpPr txBox="1"/>
          <p:nvPr/>
        </p:nvSpPr>
        <p:spPr>
          <a:xfrm>
            <a:off x="91440" y="5642280"/>
            <a:ext cx="4663440" cy="94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*</a:t>
            </a:r>
            <a:r>
              <a:rPr b="1" lang="en-US" sz="1400" spc="-1" strike="noStrike">
                <a:latin typeface="Arial"/>
              </a:rPr>
              <a:t>Note: </a:t>
            </a:r>
            <a:r>
              <a:rPr b="0" lang="en-US" sz="1400" spc="-1" strike="noStrike">
                <a:latin typeface="Arial"/>
              </a:rPr>
              <a:t>Το άλλο πιθανό error είναι εισαγωγή χρήστη με blank spaces το οποίο ελέγχεται χωρίς όμως κάποιο Pop up message. Απλα γίνεται redirect ξανά στη σελίδα newuser.jsp (No Operation με blank spaces)</a:t>
            </a:r>
            <a:endParaRPr b="0" lang="en-US" sz="14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My Home Page(Layout)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 rot="21568800">
            <a:off x="468000" y="1208160"/>
            <a:ext cx="4314240" cy="2454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Contains: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Update Info(button)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http://localhost:8080/dke/pageupdate.jsp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Product page button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http://localhost:8080/dke/products.jsp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Basket page button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http://localhost:8080/dke/basket.jsp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Logout button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http://localhost:8080/dke/</a:t>
            </a:r>
            <a:r>
              <a:rPr b="1" lang="en-US" sz="1600" spc="-1" strike="noStrike">
                <a:solidFill>
                  <a:srgbClr val="0066cc"/>
                </a:solidFill>
                <a:latin typeface="Arial"/>
              </a:rPr>
              <a:t>login</a:t>
            </a: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.jsp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3167640" y="5226480"/>
            <a:ext cx="6970680" cy="23774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Update User’s Info (1)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38240" y="1128960"/>
            <a:ext cx="397656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Update των εξής Δεδομένων 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Όνομα 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Επώνυμο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Χρονολογία Γέννησης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0" y="3017520"/>
            <a:ext cx="5029200" cy="3291840"/>
          </a:xfrm>
          <a:prstGeom prst="rect">
            <a:avLst/>
          </a:prstGeom>
          <a:ln>
            <a:noFill/>
          </a:ln>
        </p:spPr>
      </p:pic>
      <p:sp>
        <p:nvSpPr>
          <p:cNvPr id="123" name="TextShape 3"/>
          <p:cNvSpPr txBox="1"/>
          <p:nvPr/>
        </p:nvSpPr>
        <p:spPr>
          <a:xfrm>
            <a:off x="5716080" y="1463040"/>
            <a:ext cx="3427920" cy="146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Μόλις πατηθεί το Field Birthday το layout της σελίδας γίνεται :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5669280" y="2605680"/>
            <a:ext cx="4114800" cy="388656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Update User’s Data (2)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2377440" y="1317960"/>
            <a:ext cx="5212080" cy="87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b="0" lang="en-US" sz="2000" spc="-1" strike="noStrike">
                <a:latin typeface="Arial"/>
              </a:rPr>
              <a:t>Error handling στο Update των δεδομένων ενός User.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504360" y="2926080"/>
            <a:ext cx="4250520" cy="173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Unregistered users δεν έχουν καν access στη σελίδα. Άμεσο redirect στη newuser.jsp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457200" y="4754880"/>
            <a:ext cx="4615200" cy="1463040"/>
          </a:xfrm>
          <a:prstGeom prst="rect">
            <a:avLst/>
          </a:prstGeom>
          <a:ln>
            <a:noFill/>
          </a:ln>
        </p:spPr>
      </p:pic>
      <p:sp>
        <p:nvSpPr>
          <p:cNvPr id="129" name="TextShape 4"/>
          <p:cNvSpPr txBox="1"/>
          <p:nvPr/>
        </p:nvSpPr>
        <p:spPr>
          <a:xfrm>
            <a:off x="5442120" y="2834640"/>
            <a:ext cx="4250520" cy="1554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Blank Spaces δεν λαμβάνονται υπόψιν κατα την εκτέλεση του Update Table 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Products (1)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91440" y="946080"/>
            <a:ext cx="374904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Products Δεδομένα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Εικόνα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Όνομα Προιόντος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Τιμή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Κουμπί για προσθήκη στο “Καρότσι”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2194560" y="3017520"/>
            <a:ext cx="7863840" cy="454896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Products (2)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54396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Λειτουργίες Products.jsp 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Πληροφορίες για προιόντα που έχω στη βάση.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Add to cart button. Προσθήκη στο καλάθι του προιόντος που διαλέγω 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Βasket button Μεταφορα στη σελίδα basket.jsp ώστε να δω προιόντα που εχω στο καλάθι μου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Προβολή τιμής με ΦΠΑ μέσω hover message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6035040" y="2926080"/>
            <a:ext cx="1554480" cy="102852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6035040" y="4114800"/>
            <a:ext cx="1371600" cy="85212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3"/>
          <a:stretch/>
        </p:blipFill>
        <p:spPr>
          <a:xfrm>
            <a:off x="6035040" y="4966920"/>
            <a:ext cx="1820880" cy="124164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Basket Page (1)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548640" y="938880"/>
            <a:ext cx="8503920" cy="568872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Basket Page (2)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2286000" y="1097280"/>
            <a:ext cx="5486400" cy="6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Λειτουργιες στο Basket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(Όλες υλοποιούνται μέσω του servlet basket.java)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548640" y="2286000"/>
            <a:ext cx="8961120" cy="2651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Clear Basket button :  </a:t>
            </a: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Διαγραφή όλων των περιεχομένων του basket (Δεν ζητήθηκε κάποιο Remove item button, οπότε αυτο ήταν μια εύκολη λύση)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Back to Products button:</a:t>
            </a: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 Κάνει redirect στο products.jsp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Country button </a:t>
            </a: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: Ο user διαλέγει τη χώρα με της οποίας το VAT θα θέλει να φορολογηθεί το προιόν του. (Countries,VAT) 2x5 πίνακας που υλοποιήθηκε μέσα στο basket.java αρχείο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Check Voucher button : </a:t>
            </a: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Έλεγχος για το αν το voucher code που έβαλε ο χρήστης ειναι valid (Μονο valid coupon σε μας ειναι το studentdiscount)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66cc"/>
                </a:solidFill>
                <a:latin typeface="Arial"/>
              </a:rPr>
              <a:t>Proceed to Checkout:</a:t>
            </a:r>
            <a:r>
              <a:rPr b="0" lang="en-US" sz="1800" spc="-1" strike="noStrike">
                <a:solidFill>
                  <a:srgbClr val="0066cc"/>
                </a:solidFill>
                <a:latin typeface="Arial"/>
              </a:rPr>
              <a:t> Γίνεται η αγορα όπου έχω καταχώρηση παραγγελίας στη βάση δεδομένων καθώς και δημιουργία αρχείου στο local machine.</a:t>
            </a: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Check Voucher Button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91440" y="1645920"/>
            <a:ext cx="4616640" cy="79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Layout Χωρις Εκπτωτικό κουπόνι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91440" y="2437200"/>
            <a:ext cx="4969800" cy="3200400"/>
          </a:xfrm>
          <a:prstGeom prst="rect">
            <a:avLst/>
          </a:prstGeom>
          <a:ln>
            <a:noFill/>
          </a:ln>
        </p:spPr>
      </p:pic>
      <p:sp>
        <p:nvSpPr>
          <p:cNvPr id="146" name="TextShape 3"/>
          <p:cNvSpPr txBox="1"/>
          <p:nvPr/>
        </p:nvSpPr>
        <p:spPr>
          <a:xfrm>
            <a:off x="5120640" y="1494720"/>
            <a:ext cx="4616640" cy="79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Layout με χρήση voucher:studentdiscount</a:t>
            </a:r>
            <a:endParaRPr b="0" lang="en-US" sz="2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5303520" y="2377440"/>
            <a:ext cx="4572000" cy="324288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Countries Button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1280160" y="1188720"/>
            <a:ext cx="777240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Layout με επιλογή VAT Ελλάδας(24% default)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463040" y="1645920"/>
            <a:ext cx="6063840" cy="2011680"/>
          </a:xfrm>
          <a:prstGeom prst="rect">
            <a:avLst/>
          </a:prstGeom>
          <a:ln>
            <a:noFill/>
          </a:ln>
        </p:spPr>
      </p:pic>
      <p:sp>
        <p:nvSpPr>
          <p:cNvPr id="151" name="TextShape 3"/>
          <p:cNvSpPr txBox="1"/>
          <p:nvPr/>
        </p:nvSpPr>
        <p:spPr>
          <a:xfrm>
            <a:off x="1280160" y="3749040"/>
            <a:ext cx="777240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66cc"/>
                </a:solidFill>
                <a:latin typeface="Arial"/>
              </a:rPr>
              <a:t>Layout με επιλογή VAT China(15%)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1828800" y="4427640"/>
            <a:ext cx="6232680" cy="1607400"/>
          </a:xfrm>
          <a:prstGeom prst="rect">
            <a:avLst/>
          </a:prstGeom>
          <a:ln>
            <a:noFill/>
          </a:ln>
        </p:spPr>
      </p:pic>
      <p:sp>
        <p:nvSpPr>
          <p:cNvPr id="153" name="TextShape 4"/>
          <p:cNvSpPr txBox="1"/>
          <p:nvPr/>
        </p:nvSpPr>
        <p:spPr>
          <a:xfrm>
            <a:off x="7406640" y="6383160"/>
            <a:ext cx="2560320" cy="102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*</a:t>
            </a:r>
            <a:r>
              <a:rPr b="1" lang="en-US" sz="1600" spc="-1" strike="noStrike">
                <a:latin typeface="Arial"/>
              </a:rPr>
              <a:t>H διαφορά στην τιμή είναι εμφανής με τη διαφορετική επιλογή χώρας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Περιεχόμενα Παρουσίασης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Εισαγωγή στην εργασία που ζητήθηκε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Tools που χρησιμοποιήθηκαν για την ανάπτυξη του Software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Λεπτομερής Επεξήγηση των basic code-concepts της εργασίας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Proceed to Checkout Button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48640" y="822960"/>
            <a:ext cx="8935560" cy="128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Έλεγχος για το χρήστη αν ειναι συνδεδεμένος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74960" y="3609000"/>
            <a:ext cx="3848400" cy="2791800"/>
          </a:xfrm>
          <a:prstGeom prst="rect">
            <a:avLst/>
          </a:prstGeom>
          <a:ln>
            <a:noFill/>
          </a:ln>
        </p:spPr>
      </p:pic>
      <p:cxnSp>
        <p:nvCxnSpPr>
          <p:cNvPr id="157" name="Line 3"/>
          <p:cNvCxnSpPr>
            <a:stCxn id="155" idx="2"/>
          </p:cNvCxnSpPr>
          <p:nvPr/>
        </p:nvCxnSpPr>
        <p:spPr>
          <a:xfrm flipH="1">
            <a:off x="2103120" y="2103120"/>
            <a:ext cx="2913480" cy="54900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sp>
        <p:nvSpPr>
          <p:cNvPr id="158" name="TextShape 4"/>
          <p:cNvSpPr txBox="1"/>
          <p:nvPr/>
        </p:nvSpPr>
        <p:spPr>
          <a:xfrm>
            <a:off x="6035040" y="2651760"/>
            <a:ext cx="4389120" cy="91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Συνδεδεμένος Χρήστης-&gt; Καταγραφή Παραγγελίας στο Database και σε Αρχείο.txt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</p:txBody>
      </p:sp>
      <p:cxnSp>
        <p:nvCxnSpPr>
          <p:cNvPr id="159" name="Line 5"/>
          <p:cNvCxnSpPr>
            <a:endCxn id="158" idx="0"/>
          </p:cNvCxnSpPr>
          <p:nvPr/>
        </p:nvCxnSpPr>
        <p:spPr>
          <a:xfrm>
            <a:off x="4982400" y="2286000"/>
            <a:ext cx="3247560" cy="366120"/>
          </a:xfrm>
          <a:prstGeom prst="bentConnector3">
            <a:avLst/>
          </a:prstGeom>
          <a:ln>
            <a:solidFill>
              <a:srgbClr val="3465a4"/>
            </a:solidFill>
          </a:ln>
        </p:spPr>
      </p:cxnSp>
      <p:sp>
        <p:nvSpPr>
          <p:cNvPr id="160" name="TextShape 6"/>
          <p:cNvSpPr txBox="1"/>
          <p:nvPr/>
        </p:nvSpPr>
        <p:spPr>
          <a:xfrm>
            <a:off x="-91440" y="2684160"/>
            <a:ext cx="4389120" cy="91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Μη συνδεδεμένος Χρήστης-&gt; Εμφάνιση Pop Message + Redirect to Login Page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6217920" y="3398760"/>
            <a:ext cx="3801960" cy="80748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5669280" y="4563360"/>
            <a:ext cx="4297680" cy="192888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Code Overview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274320" y="1645920"/>
            <a:ext cx="384048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JSP Files :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Login.jsp (Web Interface + Login Functionality)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Newuser.jsp (Web interface + Insert Data to Database)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Myhomepage.jsp (Web interface + No communication to database,redirecting services only)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Pageupdate.jsp (Web interface + Update Database data)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Products.jsp (Web interface + retrieve data from database)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66cc"/>
                </a:solidFill>
                <a:latin typeface="Arial"/>
              </a:rPr>
              <a:t>Basket.jsp (Web interface + Minimal database communication ,More of the Post requests are handled by the Servlet)</a:t>
            </a:r>
            <a:endParaRPr b="0" lang="en-US" sz="13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5303520" y="1554480"/>
            <a:ext cx="4389120" cy="91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Java Files :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66cc"/>
                </a:solidFill>
                <a:latin typeface="Arial"/>
              </a:rPr>
              <a:t>Product.java (Model mainly used due to the demand of ArrayList including product types)</a:t>
            </a:r>
            <a:endParaRPr b="0" lang="en-US" sz="15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66cc"/>
                </a:solidFill>
                <a:latin typeface="Arial"/>
              </a:rPr>
              <a:t>Basket.java (Servlet which handles all the post requests coming from basket.jsp)</a:t>
            </a:r>
            <a:endParaRPr b="0" lang="en-US" sz="15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5303520" y="3383280"/>
            <a:ext cx="4389120" cy="91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SQL File :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66cc"/>
                </a:solidFill>
                <a:latin typeface="Arial"/>
              </a:rPr>
              <a:t>Used for the database construction and then linked to eclipse IDE</a:t>
            </a:r>
            <a:endParaRPr b="0" lang="en-US" sz="15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67" name="TextShape 5"/>
          <p:cNvSpPr txBox="1"/>
          <p:nvPr/>
        </p:nvSpPr>
        <p:spPr>
          <a:xfrm>
            <a:off x="5303520" y="4754880"/>
            <a:ext cx="4389120" cy="91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66cc"/>
                </a:solidFill>
                <a:latin typeface="Arial"/>
              </a:rPr>
              <a:t>Images File :</a:t>
            </a:r>
            <a:endParaRPr b="0" lang="en-US" sz="1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66cc"/>
                </a:solidFill>
                <a:latin typeface="Arial"/>
              </a:rPr>
              <a:t>Used to provide images for the products displayed in products.jsp</a:t>
            </a:r>
            <a:endParaRPr b="0" lang="en-US" sz="15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-1097280" y="2377440"/>
            <a:ext cx="859536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Here’s a cookie if you got here!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6979320" y="1492920"/>
            <a:ext cx="2347560" cy="2347560"/>
          </a:xfrm>
          <a:prstGeom prst="rect">
            <a:avLst/>
          </a:prstGeom>
          <a:ln>
            <a:noFill/>
          </a:ln>
        </p:spPr>
      </p:pic>
      <p:sp>
        <p:nvSpPr>
          <p:cNvPr id="170" name="TextShape 2"/>
          <p:cNvSpPr txBox="1"/>
          <p:nvPr/>
        </p:nvSpPr>
        <p:spPr>
          <a:xfrm>
            <a:off x="91440" y="5303520"/>
            <a:ext cx="4297680" cy="133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Σταυρακάκης Κωνσταντίνος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ΑΜ:03116155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Date: 03/10/2020</a:t>
            </a:r>
            <a:endParaRPr b="0" lang="en-US" sz="15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Github repo:</a:t>
            </a:r>
            <a:r>
              <a:rPr b="0" lang="en-US" sz="1400" spc="-1" strike="noStrike">
                <a:latin typeface="Arial"/>
                <a:hlinkClick r:id="rId2"/>
              </a:rPr>
              <a:t>https://github.com/razkey23/Appathon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Youtube Link: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000" spc="-1" strike="noStrike">
                <a:solidFill>
                  <a:srgbClr val="ffffff"/>
                </a:solidFill>
                <a:latin typeface="Arial"/>
              </a:rPr>
              <a:t>Thanks for your time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Overview Εργασίας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Κατασκευή ενός Dynamic Web App με τα εξής βασικά functions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Login Χρήστη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Sign Up Χρήστη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Προβολή προιόντων του Database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Επιλογή επιθυμητών προιόντων και προσθήκη στο καλάθι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Προβολή Καλαθιού χρήστη (Basket) και δυνατότητα αγοράς των επιλεγμένων προιόντων</a:t>
            </a: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Tools για την Ανάπτυξη του Web-App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29560" y="20163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66cc"/>
                </a:solidFill>
                <a:latin typeface="Arial"/>
              </a:rPr>
              <a:t>Software Tools :</a:t>
            </a:r>
            <a:endParaRPr b="0" lang="en-US" sz="4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Eclipse IDE: Συγγραφή των JSP/Java αρχείων καθώς και το τρέξιμο τους (Coordinated with tomcat)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Tomcat Server : Για το simulation ενός server στο μηχάνημα μας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MySQL Workbench για κατασκευή back-end database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Γλώσσες Προγραμματισμού 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48640" y="21078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SQL : Η βάση δεδομένων ειναι γραμμένη σε MySQL 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JSP : Χρησιμοποιείται για το display των στοιχείων που θέλουμε (html) σε συνδυασμό με basic css για το styling ,και Java για το functionality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Java : Χρησιμοποιείται μέσα στα JSP αρχεία καθώς και στο servlet για τη σύνδεση με το database και τη διαχείριση POST methods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Our Dynamic Web Page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731520" y="2377440"/>
            <a:ext cx="8503920" cy="219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Ακολουθεί η ανάλυση όλων των λειτουργιών της Ιστοσελίδας βήμα προς βήμα όπως παρουσιάζονται στην Εκφώνηση.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Παρουσίαση Layout κάθε σελίδας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66cc"/>
                </a:solidFill>
                <a:latin typeface="Arial"/>
              </a:rPr>
              <a:t>Παρουσίαση βασικών ιδιαιτερών λειτουργιών κάθε σελίδας (Error Pop Up messages, Drop down lists , Special Discount Codes etc.)</a:t>
            </a:r>
            <a:endParaRPr b="0" lang="en-US" sz="26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“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Εν αρχή ήν το Login“ (1)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097280" y="1188720"/>
            <a:ext cx="7517160" cy="1737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Run the Project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Login.jsp is the welcome page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  <a:hlinkClick r:id="rId1"/>
              </a:rPr>
              <a:t>http://localhost:8080/dke/login.jsp</a:t>
            </a: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  (dke is my project name)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Έχω Username και Password fields και μετά το πάτημα του Login button γίνεται έλεγχος στη βάση αν έχω  χρήστη με τα συγκεκριμένα credentials 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0" y="3932280"/>
            <a:ext cx="6492240" cy="36277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“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Εν αρχή ήν το Login“ (2)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920240" y="1188720"/>
            <a:ext cx="5577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Error Messages κατά το Login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548640" y="1920240"/>
            <a:ext cx="338328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800" spc="-1" strike="noStrike">
                <a:latin typeface="Arial"/>
              </a:rPr>
              <a:t>Unregistered User</a:t>
            </a:r>
            <a:endParaRPr b="0" lang="en-US" sz="1800" spc="-1" strike="noStrike">
              <a:latin typeface="Arial"/>
            </a:endParaRPr>
          </a:p>
          <a:p>
            <a:pPr algn="just"/>
            <a:r>
              <a:rPr b="0" lang="en-US" sz="1500" spc="-1" strike="noStrike">
                <a:latin typeface="Arial"/>
              </a:rPr>
              <a:t>Εrror σε περίπτωση που τα credentials που έχει δώσει ο χρήστης ειναι εσφαλμένα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74320" y="3254040"/>
            <a:ext cx="4326480" cy="131796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5577840" y="3211920"/>
            <a:ext cx="3383280" cy="1451520"/>
          </a:xfrm>
          <a:prstGeom prst="rect">
            <a:avLst/>
          </a:prstGeom>
          <a:ln>
            <a:noFill/>
          </a:ln>
        </p:spPr>
      </p:pic>
      <p:sp>
        <p:nvSpPr>
          <p:cNvPr id="107" name="TextShape 4"/>
          <p:cNvSpPr txBox="1"/>
          <p:nvPr/>
        </p:nvSpPr>
        <p:spPr>
          <a:xfrm>
            <a:off x="5486400" y="1920240"/>
            <a:ext cx="3474720" cy="102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800" spc="-1" strike="noStrike">
                <a:latin typeface="Arial"/>
              </a:rPr>
              <a:t>Incorrect Password</a:t>
            </a:r>
            <a:endParaRPr b="0" lang="en-US" sz="1800" spc="-1" strike="noStrike">
              <a:latin typeface="Arial"/>
            </a:endParaRPr>
          </a:p>
          <a:p>
            <a:pPr algn="just"/>
            <a:r>
              <a:rPr b="0" lang="en-US" sz="1600" spc="-1" strike="noStrike">
                <a:latin typeface="Arial"/>
              </a:rPr>
              <a:t>Error σε περίπτωση που ο χρήστης δώσει σωστό Username αλλά λανθασμένο password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New User Page (1) 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731520" y="1097280"/>
            <a:ext cx="786384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Ένας νέος user χρειάζεται να κάνει Sign Up ενώ επίσης όποιος βάλει λάθος credentials στο Login page γίνεται Redirect στο newuser page (Με Prefilled το username μέσω χρήσης του session).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Παρακάτω φαίνεται το layout της σελίδας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318680" y="2585160"/>
            <a:ext cx="6910920" cy="3998520"/>
          </a:xfrm>
          <a:prstGeom prst="rect">
            <a:avLst/>
          </a:prstGeom>
          <a:ln>
            <a:noFill/>
          </a:ln>
        </p:spPr>
      </p:pic>
      <p:sp>
        <p:nvSpPr>
          <p:cNvPr id="111" name="TextShape 3"/>
          <p:cNvSpPr txBox="1"/>
          <p:nvPr/>
        </p:nvSpPr>
        <p:spPr>
          <a:xfrm>
            <a:off x="5486400" y="6658200"/>
            <a:ext cx="438912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500" spc="-1" strike="noStrike">
                <a:latin typeface="Arial"/>
              </a:rPr>
              <a:t>*Εδω διαφένεται το prefilled πεδίο (όπως ζητείται μιας και ο user με username: razkey δεν υπαρχει στη βαση)</a:t>
            </a:r>
            <a:endParaRPr b="0" lang="en-US" sz="15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Application>LibreOffice/6.0.2.1$Windows_x86 LibreOffice_project/f7f06a8f319e4b62f9bc5095aa112a65d2f3ac89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2020-10-03T08:18:19Z</dcterms:created>
  <dc:creator/>
  <dc:description/>
  <dc:language>en-US</dc:language>
  <cp:lastModifiedBy/>
  <dcterms:modified xsi:type="dcterms:W3CDTF">2020-10-03T14:47:35Z</dcterms:modified>
  <cp:revision>6</cp:revision>
  <dc:subject/>
  <dc:title>Blue Curve</dc:title>
</cp:coreProperties>
</file>