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4DFFE-777C-4E90-A835-F30178987604}" v="175" dt="2024-03-10T16:51:34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0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8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23" y="518320"/>
            <a:ext cx="3363948" cy="1193799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cs typeface="Posterama"/>
              </a:rPr>
              <a:t>To-</a:t>
            </a:r>
            <a:r>
              <a:rPr lang="en-US" sz="6000" dirty="0">
                <a:solidFill>
                  <a:schemeClr val="tx2"/>
                </a:solidFill>
                <a:cs typeface="Posterama"/>
              </a:rPr>
              <a:t>Let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9155" y="3113883"/>
            <a:ext cx="6933848" cy="257491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Submitted By:</a:t>
            </a:r>
          </a:p>
          <a:p>
            <a:pPr algn="l"/>
            <a:r>
              <a:rPr lang="en-US" dirty="0" err="1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Razki</a:t>
            </a:r>
            <a:r>
              <a:rPr lang="en-US" dirty="0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 Rabbani Abtahi</a:t>
            </a:r>
            <a:r>
              <a:rPr lang="en-US" dirty="0">
                <a:solidFill>
                  <a:srgbClr val="12154E"/>
                </a:solidFill>
                <a:ea typeface="Segoe UI Historic"/>
                <a:cs typeface="Segoe UI Historic"/>
              </a:rPr>
              <a:t> </a:t>
            </a:r>
            <a:r>
              <a:rPr lang="en-US" dirty="0">
                <a:solidFill>
                  <a:srgbClr val="12154E"/>
                </a:solidFill>
                <a:ea typeface="+mn-lt"/>
                <a:cs typeface="+mn-lt"/>
              </a:rPr>
              <a:t>(201014105</a:t>
            </a:r>
            <a:r>
              <a:rPr lang="en-US" dirty="0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)</a:t>
            </a:r>
            <a:endParaRPr lang="en-US" dirty="0">
              <a:latin typeface="Avenir Next LT Pro"/>
              <a:ea typeface="Segoe UI Historic"/>
              <a:cs typeface="Segoe UI Historic"/>
            </a:endParaRPr>
          </a:p>
          <a:p>
            <a:pPr algn="l"/>
            <a:r>
              <a:rPr lang="en-US" dirty="0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Hassan Ahmed</a:t>
            </a:r>
            <a:r>
              <a:rPr lang="en-US" dirty="0">
                <a:solidFill>
                  <a:srgbClr val="12154E"/>
                </a:solidFill>
                <a:ea typeface="Segoe UI Historic"/>
                <a:cs typeface="Segoe UI Historic"/>
              </a:rPr>
              <a:t> </a:t>
            </a:r>
            <a:r>
              <a:rPr lang="en-US" dirty="0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Maruf</a:t>
            </a:r>
            <a:r>
              <a:rPr lang="en-US" dirty="0">
                <a:solidFill>
                  <a:srgbClr val="12154E"/>
                </a:solidFill>
                <a:ea typeface="Segoe UI Historic"/>
                <a:cs typeface="Segoe UI Historic"/>
              </a:rPr>
              <a:t> </a:t>
            </a:r>
            <a:r>
              <a:rPr lang="en-US" dirty="0">
                <a:solidFill>
                  <a:srgbClr val="12154E"/>
                </a:solidFill>
                <a:ea typeface="+mn-lt"/>
                <a:cs typeface="+mn-lt"/>
              </a:rPr>
              <a:t>(171014008)</a:t>
            </a:r>
            <a:r>
              <a:rPr lang="en-US" dirty="0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 </a:t>
            </a:r>
            <a:endParaRPr lang="en-US" dirty="0">
              <a:latin typeface="Avenir Next LT Pro"/>
              <a:ea typeface="Segoe UI Historic"/>
              <a:cs typeface="Segoe UI Historic"/>
            </a:endParaRPr>
          </a:p>
          <a:p>
            <a:pPr algn="l"/>
            <a:r>
              <a:rPr lang="en-US" dirty="0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Arpita Podder</a:t>
            </a:r>
            <a:r>
              <a:rPr lang="en-US" dirty="0">
                <a:solidFill>
                  <a:srgbClr val="12154E"/>
                </a:solidFill>
                <a:ea typeface="Segoe UI Historic"/>
                <a:cs typeface="Segoe UI Historic"/>
              </a:rPr>
              <a:t> </a:t>
            </a:r>
            <a:r>
              <a:rPr lang="en-US" dirty="0">
                <a:solidFill>
                  <a:srgbClr val="12154E"/>
                </a:solidFill>
                <a:ea typeface="+mn-lt"/>
                <a:cs typeface="+mn-lt"/>
              </a:rPr>
              <a:t>(201014062)</a:t>
            </a:r>
            <a:r>
              <a:rPr lang="en-US" dirty="0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 </a:t>
            </a:r>
            <a:endParaRPr lang="en-US" dirty="0">
              <a:latin typeface="Avenir Next LT Pro"/>
              <a:ea typeface="Segoe UI Historic"/>
              <a:cs typeface="Segoe UI Historic"/>
            </a:endParaRPr>
          </a:p>
          <a:p>
            <a:pPr algn="l"/>
            <a:r>
              <a:rPr lang="en-US" dirty="0" err="1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Tasnima</a:t>
            </a:r>
            <a:r>
              <a:rPr lang="en-US" dirty="0">
                <a:solidFill>
                  <a:srgbClr val="12154E"/>
                </a:solidFill>
                <a:latin typeface="Avenir Next LT Pro"/>
                <a:ea typeface="Segoe UI Historic"/>
                <a:cs typeface="Segoe UI Historic"/>
              </a:rPr>
              <a:t> Islam</a:t>
            </a:r>
            <a:r>
              <a:rPr lang="en-US" dirty="0">
                <a:solidFill>
                  <a:srgbClr val="12154E"/>
                </a:solidFill>
                <a:ea typeface="Segoe UI Historic"/>
                <a:cs typeface="Segoe UI Historic"/>
              </a:rPr>
              <a:t> </a:t>
            </a:r>
            <a:r>
              <a:rPr lang="en-US" dirty="0">
                <a:solidFill>
                  <a:srgbClr val="12154E"/>
                </a:solidFill>
                <a:ea typeface="+mn-lt"/>
                <a:cs typeface="+mn-lt"/>
              </a:rPr>
              <a:t>(201014039)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BCAD-4907-143F-AF2E-1CE41B45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7460620" cy="1027907"/>
          </a:xfrm>
        </p:spPr>
        <p:txBody>
          <a:bodyPr/>
          <a:lstStyle/>
          <a:p>
            <a:r>
              <a:rPr lang="en-US" dirty="0">
                <a:cs typeface="Posterama"/>
              </a:rPr>
              <a:t>Login Screen:</a:t>
            </a:r>
            <a:endParaRPr lang="en-US" dirty="0"/>
          </a:p>
        </p:txBody>
      </p:sp>
      <p:pic>
        <p:nvPicPr>
          <p:cNvPr id="4" name="Content Placeholder 3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F7052E26-88E7-9DA1-D9DA-7C9006A3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528" y="1527968"/>
            <a:ext cx="2898275" cy="5029994"/>
          </a:xfrm>
        </p:spPr>
      </p:pic>
    </p:spTree>
    <p:extLst>
      <p:ext uri="{BB962C8B-B14F-4D97-AF65-F5344CB8AC3E}">
        <p14:creationId xmlns:p14="http://schemas.microsoft.com/office/powerpoint/2010/main" val="34316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C9C2-B691-AF2D-3C5C-5A0CB57F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3519651" cy="920751"/>
          </a:xfrm>
        </p:spPr>
        <p:txBody>
          <a:bodyPr/>
          <a:lstStyle/>
          <a:p>
            <a:r>
              <a:rPr lang="en-US" dirty="0">
                <a:cs typeface="Posterama"/>
              </a:rPr>
              <a:t>Homepage:</a:t>
            </a:r>
            <a:endParaRPr lang="en-US" dirty="0"/>
          </a:p>
        </p:txBody>
      </p:sp>
      <p:pic>
        <p:nvPicPr>
          <p:cNvPr id="4" name="Content Placeholder 3" descr="A screenshot of a room&#10;&#10;Description automatically generated">
            <a:extLst>
              <a:ext uri="{FF2B5EF4-FFF2-40B4-BE49-F238E27FC236}">
                <a16:creationId xmlns:a16="http://schemas.microsoft.com/office/drawing/2014/main" id="{8F0ABEA5-3974-7ABA-3374-79A53A062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631" y="361156"/>
            <a:ext cx="3635008" cy="6411119"/>
          </a:xfrm>
        </p:spPr>
      </p:pic>
    </p:spTree>
    <p:extLst>
      <p:ext uri="{BB962C8B-B14F-4D97-AF65-F5344CB8AC3E}">
        <p14:creationId xmlns:p14="http://schemas.microsoft.com/office/powerpoint/2010/main" val="40930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3287-C266-3901-DA3D-0936AA2C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1" y="293688"/>
            <a:ext cx="2721933" cy="956470"/>
          </a:xfrm>
        </p:spPr>
        <p:txBody>
          <a:bodyPr/>
          <a:lstStyle/>
          <a:p>
            <a:r>
              <a:rPr lang="en-US" dirty="0">
                <a:cs typeface="Posterama"/>
              </a:rPr>
              <a:t>Category:</a:t>
            </a:r>
            <a:endParaRPr lang="en-US" dirty="0"/>
          </a:p>
        </p:txBody>
      </p:sp>
      <p:pic>
        <p:nvPicPr>
          <p:cNvPr id="4" name="Content Placeholder 3" descr="A group of icons with text&#10;&#10;Description automatically generated">
            <a:extLst>
              <a:ext uri="{FF2B5EF4-FFF2-40B4-BE49-F238E27FC236}">
                <a16:creationId xmlns:a16="http://schemas.microsoft.com/office/drawing/2014/main" id="{5082FBCF-B589-A845-44FC-31489F0B9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316" y="194469"/>
            <a:ext cx="3621042" cy="6458743"/>
          </a:xfrm>
        </p:spPr>
      </p:pic>
    </p:spTree>
    <p:extLst>
      <p:ext uri="{BB962C8B-B14F-4D97-AF65-F5344CB8AC3E}">
        <p14:creationId xmlns:p14="http://schemas.microsoft.com/office/powerpoint/2010/main" val="11497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BA8A-0F20-D334-17B1-5AE44EE1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46063"/>
            <a:ext cx="4841245" cy="1087439"/>
          </a:xfrm>
        </p:spPr>
        <p:txBody>
          <a:bodyPr/>
          <a:lstStyle/>
          <a:p>
            <a:r>
              <a:rPr lang="en-US" dirty="0">
                <a:cs typeface="Posterama"/>
              </a:rPr>
              <a:t>Family Category:</a:t>
            </a:r>
            <a:endParaRPr lang="en-US" dirty="0"/>
          </a:p>
        </p:txBody>
      </p:sp>
      <p:pic>
        <p:nvPicPr>
          <p:cNvPr id="4" name="Content Placeholder 3" descr="A screenshot of a room&#10;&#10;Description automatically generated">
            <a:extLst>
              <a:ext uri="{FF2B5EF4-FFF2-40B4-BE49-F238E27FC236}">
                <a16:creationId xmlns:a16="http://schemas.microsoft.com/office/drawing/2014/main" id="{493D1F29-FBD0-8123-D91D-DF26BAE7C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721" y="551656"/>
            <a:ext cx="3453921" cy="6137275"/>
          </a:xfrm>
        </p:spPr>
      </p:pic>
    </p:spTree>
    <p:extLst>
      <p:ext uri="{BB962C8B-B14F-4D97-AF65-F5344CB8AC3E}">
        <p14:creationId xmlns:p14="http://schemas.microsoft.com/office/powerpoint/2010/main" val="19987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E5F4-4C31-10D6-0A75-FE1F49D4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Details:</a:t>
            </a:r>
            <a:endParaRPr lang="en-US" dirty="0"/>
          </a:p>
        </p:txBody>
      </p:sp>
      <p:pic>
        <p:nvPicPr>
          <p:cNvPr id="4" name="Content Placeholder 3" descr="A black and white rectangular object with white text&#10;&#10;Description automatically generated">
            <a:extLst>
              <a:ext uri="{FF2B5EF4-FFF2-40B4-BE49-F238E27FC236}">
                <a16:creationId xmlns:a16="http://schemas.microsoft.com/office/drawing/2014/main" id="{8D6DA83D-5C24-E98C-39DF-9B2FF273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930" y="289719"/>
            <a:ext cx="3152565" cy="6458743"/>
          </a:xfrm>
        </p:spPr>
      </p:pic>
    </p:spTree>
    <p:extLst>
      <p:ext uri="{BB962C8B-B14F-4D97-AF65-F5344CB8AC3E}">
        <p14:creationId xmlns:p14="http://schemas.microsoft.com/office/powerpoint/2010/main" val="80128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A8B3-03CE-FE41-B217-0DB41208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356" y="2841626"/>
            <a:ext cx="3436308" cy="1087439"/>
          </a:xfrm>
        </p:spPr>
        <p:txBody>
          <a:bodyPr/>
          <a:lstStyle/>
          <a:p>
            <a:r>
              <a:rPr lang="en-US" dirty="0">
                <a:cs typeface="Posterama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7728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SineVTI</vt:lpstr>
      <vt:lpstr>To-Let</vt:lpstr>
      <vt:lpstr>Login Screen:</vt:lpstr>
      <vt:lpstr>Homepage:</vt:lpstr>
      <vt:lpstr>Category:</vt:lpstr>
      <vt:lpstr>Family Category:</vt:lpstr>
      <vt:lpstr>Details: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</cp:revision>
  <dcterms:created xsi:type="dcterms:W3CDTF">2024-03-10T16:21:07Z</dcterms:created>
  <dcterms:modified xsi:type="dcterms:W3CDTF">2024-03-10T16:51:54Z</dcterms:modified>
</cp:coreProperties>
</file>